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690" r:id="rId5"/>
    <p:sldId id="695" r:id="rId6"/>
    <p:sldId id="753" r:id="rId7"/>
    <p:sldId id="742" r:id="rId8"/>
    <p:sldId id="746" r:id="rId9"/>
    <p:sldId id="754" r:id="rId10"/>
    <p:sldId id="761" r:id="rId11"/>
    <p:sldId id="762" r:id="rId12"/>
    <p:sldId id="755" r:id="rId13"/>
    <p:sldId id="743" r:id="rId14"/>
    <p:sldId id="744" r:id="rId15"/>
    <p:sldId id="730" r:id="rId16"/>
    <p:sldId id="745" r:id="rId17"/>
    <p:sldId id="756" r:id="rId18"/>
    <p:sldId id="732" r:id="rId19"/>
    <p:sldId id="747" r:id="rId20"/>
    <p:sldId id="748" r:id="rId21"/>
    <p:sldId id="749" r:id="rId22"/>
    <p:sldId id="750" r:id="rId23"/>
    <p:sldId id="751" r:id="rId24"/>
    <p:sldId id="752" r:id="rId25"/>
    <p:sldId id="757" r:id="rId26"/>
    <p:sldId id="758" r:id="rId27"/>
    <p:sldId id="759" r:id="rId28"/>
    <p:sldId id="760" r:id="rId29"/>
    <p:sldId id="763" r:id="rId30"/>
    <p:sldId id="764" r:id="rId31"/>
    <p:sldId id="765" r:id="rId32"/>
    <p:sldId id="766" r:id="rId33"/>
    <p:sldId id="767" r:id="rId34"/>
    <p:sldId id="768" r:id="rId35"/>
    <p:sldId id="769" r:id="rId36"/>
    <p:sldId id="677" r:id="rId3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442"/>
    <a:srgbClr val="8A2061"/>
    <a:srgbClr val="186BA8"/>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1" autoAdjust="0"/>
    <p:restoredTop sz="95073"/>
  </p:normalViewPr>
  <p:slideViewPr>
    <p:cSldViewPr snapToGrid="0" snapToObjects="1">
      <p:cViewPr varScale="1">
        <p:scale>
          <a:sx n="160" d="100"/>
          <a:sy n="160" d="100"/>
        </p:scale>
        <p:origin x="2472" y="114"/>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6" name="TextBox 5">
            <a:extLst>
              <a:ext uri="{FF2B5EF4-FFF2-40B4-BE49-F238E27FC236}">
                <a16:creationId xmlns:a16="http://schemas.microsoft.com/office/drawing/2014/main" id="{879389FA-3BAC-E4A1-6FBA-BDC32933ECE5}"/>
              </a:ext>
            </a:extLst>
          </p:cNvPr>
          <p:cNvSpPr txBox="1"/>
          <p:nvPr userDrawn="1"/>
        </p:nvSpPr>
        <p:spPr>
          <a:xfrm>
            <a:off x="697724" y="5340791"/>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C822257-19FD-113E-A31E-0E01F845F21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7724" y="4590892"/>
            <a:ext cx="2070528" cy="705345"/>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6.xml.rels><?xml version="1.0" encoding="UTF-8" standalone="yes"?>
<Relationships xmlns="http://schemas.openxmlformats.org/package/2006/relationships"><Relationship Id="rId3" Type="http://schemas.openxmlformats.org/officeDocument/2006/relationships/hyperlink" Target="https://www.hanoverresearch.com/reports-and-briefs/top-career-skills-for-new-grads-in-2023/?org=higher-education"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bbc.com/storyworks/future/the-next-wave-empowering-global-change/women-in-ste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be21skilled.eu/"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52942" y="3625766"/>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en-US" sz="2800" b="1" dirty="0">
                <a:solidFill>
                  <a:schemeClr val="bg1"/>
                </a:solidFill>
              </a:rPr>
              <a:t>Darba devēja perspektīva, Eiropas darba devējs</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96035" y="2679703"/>
            <a:ext cx="6312308" cy="677108"/>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2. MODULIS: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2052942" y="4532835"/>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2800" b="1" dirty="0">
                <a:solidFill>
                  <a:schemeClr val="bg1"/>
                </a:solidFill>
              </a:rPr>
              <a:t>Prasmju panorāma, galvenās nozares tendences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5" name="TextBox 4">
            <a:extLst>
              <a:ext uri="{FF2B5EF4-FFF2-40B4-BE49-F238E27FC236}">
                <a16:creationId xmlns:a16="http://schemas.microsoft.com/office/drawing/2014/main" id="{F1CBFBA1-0213-A26E-4B34-CC696B19153F}"/>
              </a:ext>
            </a:extLst>
          </p:cNvPr>
          <p:cNvSpPr txBox="1"/>
          <p:nvPr/>
        </p:nvSpPr>
        <p:spPr>
          <a:xfrm>
            <a:off x="1996036" y="898989"/>
            <a:ext cx="3164687" cy="954107"/>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500" b="1" i="1" dirty="0">
                <a:solidFill>
                  <a:srgbClr val="8A2061"/>
                </a:solidFill>
              </a:rPr>
              <a:t>1. tabula. Respondentu sadalījums pēc plašām ekonomikas jomām, darbinieku skaita, uzņēmējdarbības gadiem un īpašumtiesībām </a:t>
            </a:r>
            <a:r>
              <a:rPr lang="en-GB" sz="1500" i="1" dirty="0"/>
              <a:t>Avots: Autoru aprēķini, pamatojoties uz 2022. gadā veikto darba devēju aptauju, n=94</a:t>
            </a:r>
          </a:p>
        </p:txBody>
      </p:sp>
      <p:graphicFrame>
        <p:nvGraphicFramePr>
          <p:cNvPr id="12" name="Table 11">
            <a:extLst>
              <a:ext uri="{FF2B5EF4-FFF2-40B4-BE49-F238E27FC236}">
                <a16:creationId xmlns:a16="http://schemas.microsoft.com/office/drawing/2014/main" id="{802F060E-830D-4484-7828-2D808EC68D68}"/>
              </a:ext>
            </a:extLst>
          </p:cNvPr>
          <p:cNvGraphicFramePr>
            <a:graphicFrameLocks noGrp="1"/>
          </p:cNvGraphicFramePr>
          <p:nvPr>
            <p:extLst>
              <p:ext uri="{D42A27DB-BD31-4B8C-83A1-F6EECF244321}">
                <p14:modId xmlns:p14="http://schemas.microsoft.com/office/powerpoint/2010/main" val="687009410"/>
              </p:ext>
            </p:extLst>
          </p:nvPr>
        </p:nvGraphicFramePr>
        <p:xfrm>
          <a:off x="2994864" y="510364"/>
          <a:ext cx="8863184" cy="2560712"/>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19393">
                  <a:extLst>
                    <a:ext uri="{9D8B030D-6E8A-4147-A177-3AD203B41FA5}">
                      <a16:colId xmlns:a16="http://schemas.microsoft.com/office/drawing/2014/main" val="1287503018"/>
                    </a:ext>
                  </a:extLst>
                </a:gridCol>
                <a:gridCol w="1514155">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44604">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Nozare</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Darbinieku skaits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453270">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Būvniecība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3.19%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(mikro)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469767">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Ražošana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a:t>
                      </a:r>
                      <a:r>
                        <a:rPr lang="en-GB" sz="1900" dirty="0" err="1">
                          <a:solidFill>
                            <a:srgbClr val="1C1442"/>
                          </a:solidFill>
                          <a:effectLst/>
                          <a:latin typeface="Calibri" panose="020F0502020204030204" pitchFamily="34" charset="0"/>
                          <a:cs typeface="Calibri" panose="020F0502020204030204" pitchFamily="34" charset="0"/>
                        </a:rPr>
                        <a:t>mazs</a:t>
                      </a:r>
                      <a:r>
                        <a:rPr lang="en-GB" sz="1900" dirty="0">
                          <a:solidFill>
                            <a:srgbClr val="1C1442"/>
                          </a:solidFill>
                          <a:effectLst/>
                          <a:latin typeface="Calibri" panose="020F0502020204030204" pitchFamily="34" charset="0"/>
                          <a:cs typeface="Calibri" panose="020F0502020204030204" pitchFamily="34" charset="0"/>
                        </a:rPr>
                        <a:t>)</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487090">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Pakalpojumi</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58</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61.70%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50-249 (vidēja lieluma)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4543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Tirdzniecība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10.64%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Vairāk nekā 250 darbinieku (lieli)</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50.00%</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graphicFrame>
        <p:nvGraphicFramePr>
          <p:cNvPr id="13" name="Table 12">
            <a:extLst>
              <a:ext uri="{FF2B5EF4-FFF2-40B4-BE49-F238E27FC236}">
                <a16:creationId xmlns:a16="http://schemas.microsoft.com/office/drawing/2014/main" id="{DF25DEFF-03E3-10DF-16C6-134E196C92E0}"/>
              </a:ext>
            </a:extLst>
          </p:cNvPr>
          <p:cNvGraphicFramePr>
            <a:graphicFrameLocks noGrp="1"/>
          </p:cNvGraphicFramePr>
          <p:nvPr>
            <p:extLst>
              <p:ext uri="{D42A27DB-BD31-4B8C-83A1-F6EECF244321}">
                <p14:modId xmlns:p14="http://schemas.microsoft.com/office/powerpoint/2010/main" val="1149401715"/>
              </p:ext>
            </p:extLst>
          </p:nvPr>
        </p:nvGraphicFramePr>
        <p:xfrm>
          <a:off x="2988527" y="3337462"/>
          <a:ext cx="8863184" cy="3299734"/>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25730">
                  <a:extLst>
                    <a:ext uri="{9D8B030D-6E8A-4147-A177-3AD203B41FA5}">
                      <a16:colId xmlns:a16="http://schemas.microsoft.com/office/drawing/2014/main" val="1287503018"/>
                    </a:ext>
                  </a:extLst>
                </a:gridCol>
                <a:gridCol w="1507818">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71660">
                <a:tc>
                  <a:txBody>
                    <a:bodyPr/>
                    <a:lstStyle/>
                    <a:p>
                      <a:pPr marL="0" indent="-222250" algn="ctr">
                        <a:lnSpc>
                          <a:spcPts val="1480"/>
                        </a:lnSpc>
                        <a:spcBef>
                          <a:spcPts val="0"/>
                        </a:spcBef>
                        <a:spcAft>
                          <a:spcPts val="0"/>
                        </a:spcAft>
                        <a:tabLst/>
                      </a:pPr>
                      <a:r>
                        <a:rPr lang="en-GB" sz="1600" dirty="0" err="1">
                          <a:solidFill>
                            <a:schemeClr val="bg1"/>
                          </a:solidFill>
                          <a:effectLst/>
                          <a:latin typeface="Calibri" panose="020F0502020204030204" pitchFamily="34" charset="0"/>
                          <a:cs typeface="Calibri" panose="020F0502020204030204" pitchFamily="34" charset="0"/>
                        </a:rPr>
                        <a:t>Gadu</a:t>
                      </a:r>
                      <a:r>
                        <a:rPr lang="en-GB" sz="1600" dirty="0">
                          <a:solidFill>
                            <a:schemeClr val="bg1"/>
                          </a:solidFill>
                          <a:effectLst/>
                          <a:latin typeface="Calibri" panose="020F0502020204030204" pitchFamily="34" charset="0"/>
                          <a:cs typeface="Calibri" panose="020F0502020204030204" pitchFamily="34" charset="0"/>
                        </a:rPr>
                        <a:t> </a:t>
                      </a:r>
                      <a:r>
                        <a:rPr lang="en-GB" sz="1600" dirty="0" err="1">
                          <a:solidFill>
                            <a:schemeClr val="bg1"/>
                          </a:solidFill>
                          <a:effectLst/>
                          <a:latin typeface="Calibri" panose="020F0502020204030204" pitchFamily="34" charset="0"/>
                          <a:cs typeface="Calibri" panose="020F0502020204030204" pitchFamily="34" charset="0"/>
                        </a:rPr>
                        <a:t>skaits</a:t>
                      </a:r>
                      <a:endParaRPr lang="en-GB" sz="1600" dirty="0">
                        <a:solidFill>
                          <a:schemeClr val="bg1"/>
                        </a:solidFill>
                        <a:effectLst/>
                        <a:latin typeface="Calibri" panose="020F0502020204030204" pitchFamily="34" charset="0"/>
                        <a:cs typeface="Calibri" panose="020F0502020204030204" pitchFamily="34" charset="0"/>
                      </a:endParaRPr>
                    </a:p>
                    <a:p>
                      <a:pPr marL="0" indent="-222250" algn="ctr">
                        <a:lnSpc>
                          <a:spcPts val="1480"/>
                        </a:lnSpc>
                        <a:spcBef>
                          <a:spcPts val="0"/>
                        </a:spcBef>
                        <a:spcAft>
                          <a:spcPts val="0"/>
                        </a:spcAft>
                        <a:tabLst/>
                      </a:pPr>
                      <a:r>
                        <a:rPr lang="en-GB" sz="1600" dirty="0" err="1">
                          <a:solidFill>
                            <a:schemeClr val="bg1"/>
                          </a:solidFill>
                          <a:effectLst/>
                          <a:latin typeface="Calibri" panose="020F0502020204030204" pitchFamily="34" charset="0"/>
                          <a:cs typeface="Calibri" panose="020F0502020204030204" pitchFamily="34" charset="0"/>
                        </a:rPr>
                        <a:t>uzņēmējdarbīb</a:t>
                      </a:r>
                      <a:r>
                        <a:rPr lang="lv-LV" sz="1600" dirty="0">
                          <a:solidFill>
                            <a:schemeClr val="bg1"/>
                          </a:solidFill>
                          <a:effectLst/>
                          <a:latin typeface="Calibri" panose="020F0502020204030204" pitchFamily="34" charset="0"/>
                          <a:cs typeface="Calibri" panose="020F0502020204030204" pitchFamily="34" charset="0"/>
                        </a:rPr>
                        <a:t>ā</a:t>
                      </a:r>
                      <a:r>
                        <a:rPr lang="en-GB" sz="1600" dirty="0">
                          <a:solidFill>
                            <a:schemeClr val="bg1"/>
                          </a:solidFill>
                          <a:effectLst/>
                          <a:latin typeface="Calibri" panose="020F0502020204030204" pitchFamily="34" charset="0"/>
                          <a:cs typeface="Calibri" panose="020F0502020204030204" pitchFamily="34" charset="0"/>
                        </a:rPr>
                        <a:t> </a:t>
                      </a:r>
                      <a:endParaRPr lang="en-LB"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Īpašumtiesības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Vairāk nekā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10 gadi</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75.53%</a:t>
                      </a:r>
                      <a:endParaRPr lang="en-LB" sz="1900" kern="1200" dirty="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Valsts 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66%</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6 - 10 gadi</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16</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17.02%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Valsts un ārvalstu</a:t>
                      </a:r>
                    </a:p>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802688">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Mazāk nekā 5 gadi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(jaunuzņēmums)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7.45%</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Ārvalstu 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938" indent="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22%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11594">
                <a:tc>
                  <a:txBody>
                    <a:bodyPr/>
                    <a:lstStyle/>
                    <a:p>
                      <a:pPr marL="0" indent="-226695" algn="ctr">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Darba devēju apvienība </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1%</a:t>
                      </a:r>
                      <a:endParaRPr lang="en-LB" sz="1900" kern="1200" dirty="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172015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809067" y="61350"/>
            <a:ext cx="6940465"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000" dirty="0"/>
              <a:t>Runājot par STEM absolventu nodarbināmības prasmju nozīmi, kas </a:t>
            </a:r>
            <a:r>
              <a:rPr lang="en-US" sz="2000" dirty="0" err="1"/>
              <a:t>nepieciešama</a:t>
            </a:r>
            <a:r>
              <a:rPr lang="lv-LV" sz="2000" dirty="0"/>
              <a:t>s</a:t>
            </a:r>
            <a:r>
              <a:rPr lang="en-US" sz="2000" dirty="0"/>
              <a:t> 21. gadsimta darba tirgū, 100% Latvijas darba devēju ir pārliecināti par "pašvadības, mērķtiecības, neatlaidības" un "kritiskās domāšanas, problēmu risināšanas un sistēmiskās domāšanas" nozīmi, gandrīz tikpat daudz - par "komunikācijas, sadarbības un komandas darba" (99%)</a:t>
            </a:r>
            <a:r>
              <a:rPr lang="lv-LV" sz="2000" dirty="0"/>
              <a:t> prasmēm</a:t>
            </a:r>
            <a:r>
              <a:rPr lang="en-US" sz="2000" dirty="0"/>
              <a:t>. </a:t>
            </a:r>
          </a:p>
          <a:p>
            <a:pPr algn="just">
              <a:lnSpc>
                <a:spcPts val="2580"/>
              </a:lnSpc>
            </a:pPr>
            <a:endParaRPr lang="en-US" sz="2000" dirty="0"/>
          </a:p>
          <a:p>
            <a:pPr algn="just">
              <a:lnSpc>
                <a:spcPts val="2580"/>
              </a:lnSpc>
            </a:pPr>
            <a:r>
              <a:rPr lang="en-US" sz="2000" dirty="0"/>
              <a:t>Citas prioritārās 21. </a:t>
            </a:r>
            <a:r>
              <a:rPr lang="en-US" sz="2000" dirty="0" err="1"/>
              <a:t>gadsimta</a:t>
            </a:r>
            <a:r>
              <a:rPr lang="en-US" sz="2000" dirty="0"/>
              <a:t> </a:t>
            </a:r>
            <a:r>
              <a:rPr lang="en-US" sz="2000" dirty="0" err="1"/>
              <a:t>prasmes</a:t>
            </a:r>
            <a:r>
              <a:rPr lang="lv-LV" sz="2000" dirty="0"/>
              <a:t>,</a:t>
            </a:r>
            <a:r>
              <a:rPr lang="en-US" sz="2000" dirty="0"/>
              <a:t> pēc Latvijas darba </a:t>
            </a:r>
            <a:r>
              <a:rPr lang="en-US" sz="2000" dirty="0" err="1"/>
              <a:t>devēju</a:t>
            </a:r>
            <a:r>
              <a:rPr lang="en-US" sz="2000" dirty="0"/>
              <a:t> </a:t>
            </a:r>
            <a:r>
              <a:rPr lang="en-US" sz="2000" dirty="0" err="1"/>
              <a:t>domām</a:t>
            </a:r>
            <a:r>
              <a:rPr lang="lv-LV" sz="2000" dirty="0"/>
              <a:t>,</a:t>
            </a:r>
            <a:r>
              <a:rPr lang="en-US" sz="2000" dirty="0"/>
              <a:t> ir:</a:t>
            </a:r>
          </a:p>
          <a:p>
            <a:pPr marL="342900" indent="-342900" algn="just">
              <a:lnSpc>
                <a:spcPts val="2580"/>
              </a:lnSpc>
              <a:buFont typeface="Arial" panose="020B0604020202020204" pitchFamily="34" charset="0"/>
              <a:buChar char="•"/>
            </a:pPr>
            <a:r>
              <a:rPr lang="en-US" sz="2000" dirty="0"/>
              <a:t>"izaugsmes domāšanas veids un mācīšanās" (97%), </a:t>
            </a:r>
          </a:p>
          <a:p>
            <a:pPr marL="342900" indent="-342900" algn="just">
              <a:lnSpc>
                <a:spcPts val="2580"/>
              </a:lnSpc>
              <a:buFont typeface="Arial" panose="020B0604020202020204" pitchFamily="34" charset="0"/>
              <a:buChar char="•"/>
            </a:pPr>
            <a:r>
              <a:rPr lang="en-US" sz="2000" dirty="0"/>
              <a:t>"atbildība un taisnīgums" (96%), </a:t>
            </a:r>
          </a:p>
          <a:p>
            <a:pPr marL="342900" indent="-342900" algn="just">
              <a:lnSpc>
                <a:spcPts val="2580"/>
              </a:lnSpc>
              <a:buFont typeface="Arial" panose="020B0604020202020204" pitchFamily="34" charset="0"/>
              <a:buChar char="•"/>
            </a:pPr>
            <a:r>
              <a:rPr lang="en-US" sz="2000" dirty="0"/>
              <a:t>"pielāgošanās spējas, </a:t>
            </a:r>
            <a:r>
              <a:rPr lang="lv-LV" sz="2000" dirty="0"/>
              <a:t>noturība</a:t>
            </a:r>
            <a:r>
              <a:rPr lang="en-US" sz="2000" dirty="0"/>
              <a:t> un </a:t>
            </a:r>
            <a:r>
              <a:rPr lang="lv-LV" sz="2000" dirty="0"/>
              <a:t>iz</a:t>
            </a:r>
            <a:r>
              <a:rPr lang="en-US" sz="2000" dirty="0" err="1"/>
              <a:t>turība</a:t>
            </a:r>
            <a:r>
              <a:rPr lang="en-US" sz="2000" dirty="0"/>
              <a:t> pret stresu" (95 %), "informācijas un datu </a:t>
            </a:r>
            <a:r>
              <a:rPr lang="lv-LV" sz="2000" dirty="0" err="1"/>
              <a:t>pratība</a:t>
            </a:r>
            <a:r>
              <a:rPr lang="en-US" sz="2000" dirty="0"/>
              <a:t>, informācijas interpretācija" (95%), </a:t>
            </a:r>
          </a:p>
          <a:p>
            <a:pPr marL="342900" indent="-342900" algn="just">
              <a:lnSpc>
                <a:spcPts val="2580"/>
              </a:lnSpc>
              <a:buFont typeface="Arial" panose="020B0604020202020204" pitchFamily="34" charset="0"/>
              <a:buChar char="•"/>
            </a:pPr>
            <a:r>
              <a:rPr lang="en-US" sz="2000" dirty="0"/>
              <a:t>"radošums, zinātkāre, atvērta domāšana, iespēju pamanīšana" (91 %), </a:t>
            </a:r>
          </a:p>
          <a:p>
            <a:pPr marL="342900" indent="-342900" algn="just">
              <a:lnSpc>
                <a:spcPts val="2580"/>
              </a:lnSpc>
              <a:buFont typeface="Arial" panose="020B0604020202020204" pitchFamily="34" charset="0"/>
              <a:buChar char="•"/>
            </a:pPr>
            <a:r>
              <a:rPr lang="en-US" sz="2000" dirty="0"/>
              <a:t>"lab</a:t>
            </a:r>
            <a:r>
              <a:rPr lang="lv-LV" sz="2000" dirty="0"/>
              <a:t>būtība</a:t>
            </a:r>
            <a:r>
              <a:rPr lang="en-US" sz="2000" dirty="0"/>
              <a:t>, pozitīva attieksme un </a:t>
            </a:r>
            <a:r>
              <a:rPr lang="en-US" sz="2000" dirty="0" err="1"/>
              <a:t>apzin</a:t>
            </a:r>
            <a:r>
              <a:rPr lang="lv-LV" sz="2000" dirty="0" err="1"/>
              <a:t>ātība</a:t>
            </a:r>
            <a:r>
              <a:rPr lang="en-US" sz="2000" dirty="0"/>
              <a:t>" (91%). </a:t>
            </a:r>
          </a:p>
          <a:p>
            <a:pPr algn="just">
              <a:lnSpc>
                <a:spcPts val="2580"/>
              </a:lnSpc>
            </a:pPr>
            <a:endParaRPr lang="en-US" sz="2400" dirty="0"/>
          </a:p>
        </p:txBody>
      </p:sp>
      <p:pic>
        <p:nvPicPr>
          <p:cNvPr id="325" name="Picture Placeholder 5">
            <a:extLst>
              <a:ext uri="{FF2B5EF4-FFF2-40B4-BE49-F238E27FC236}">
                <a16:creationId xmlns:a16="http://schemas.microsoft.com/office/drawing/2014/main" id="{9647DBB9-F2F9-8A76-0855-B21FCC8E8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697" r="25697"/>
          <a:stretch/>
        </p:blipFill>
        <p:spPr>
          <a:xfrm>
            <a:off x="464951" y="-2"/>
            <a:ext cx="4022382" cy="6858002"/>
          </a:xfrm>
          <a:prstGeom prst="rect">
            <a:avLst/>
          </a:prstGeom>
        </p:spPr>
      </p:pic>
    </p:spTree>
    <p:extLst>
      <p:ext uri="{BB962C8B-B14F-4D97-AF65-F5344CB8AC3E}">
        <p14:creationId xmlns:p14="http://schemas.microsoft.com/office/powerpoint/2010/main" val="336334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777817" cy="538312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600" b="1" i="1" dirty="0" err="1">
                <a:solidFill>
                  <a:srgbClr val="8A2061"/>
                </a:solidFill>
              </a:rPr>
              <a:t>Darba</a:t>
            </a:r>
            <a:r>
              <a:rPr lang="en-GB" sz="1600" b="1" i="1" dirty="0">
                <a:solidFill>
                  <a:srgbClr val="8A2061"/>
                </a:solidFill>
              </a:rPr>
              <a:t> </a:t>
            </a:r>
            <a:r>
              <a:rPr lang="en-GB" sz="1600" b="1" i="1" dirty="0" err="1">
                <a:solidFill>
                  <a:srgbClr val="8A2061"/>
                </a:solidFill>
              </a:rPr>
              <a:t>devēju</a:t>
            </a:r>
            <a:r>
              <a:rPr lang="en-GB" sz="1600" b="1" i="1" dirty="0">
                <a:solidFill>
                  <a:srgbClr val="8A2061"/>
                </a:solidFill>
              </a:rPr>
              <a:t> </a:t>
            </a:r>
            <a:r>
              <a:rPr lang="en-GB" sz="1600" b="1" i="1" dirty="0" err="1">
                <a:solidFill>
                  <a:srgbClr val="8A2061"/>
                </a:solidFill>
              </a:rPr>
              <a:t>vērtējums</a:t>
            </a:r>
            <a:r>
              <a:rPr lang="en-GB" sz="1600" b="1" i="1" dirty="0">
                <a:solidFill>
                  <a:srgbClr val="8A2061"/>
                </a:solidFill>
              </a:rPr>
              <a:t> par </a:t>
            </a:r>
            <a:r>
              <a:rPr lang="en-GB" sz="1600" b="1" i="1" dirty="0" err="1">
                <a:solidFill>
                  <a:srgbClr val="8A2061"/>
                </a:solidFill>
              </a:rPr>
              <a:t>svarīgākajām</a:t>
            </a:r>
            <a:r>
              <a:rPr lang="en-GB" sz="1600" b="1" i="1" dirty="0">
                <a:solidFill>
                  <a:srgbClr val="8A2061"/>
                </a:solidFill>
              </a:rPr>
              <a:t> 21. </a:t>
            </a:r>
            <a:r>
              <a:rPr lang="en-GB" sz="1600" b="1" i="1" dirty="0" err="1">
                <a:solidFill>
                  <a:srgbClr val="8A2061"/>
                </a:solidFill>
              </a:rPr>
              <a:t>gadsimta</a:t>
            </a:r>
            <a:r>
              <a:rPr lang="en-GB" sz="1600" b="1" i="1" dirty="0">
                <a:solidFill>
                  <a:srgbClr val="8A2061"/>
                </a:solidFill>
              </a:rPr>
              <a:t> </a:t>
            </a:r>
            <a:r>
              <a:rPr lang="en-GB" sz="1600" b="1" i="1" dirty="0" err="1">
                <a:solidFill>
                  <a:srgbClr val="8A2061"/>
                </a:solidFill>
              </a:rPr>
              <a:t>darba</a:t>
            </a:r>
            <a:r>
              <a:rPr lang="en-GB" sz="1600" b="1" i="1" dirty="0">
                <a:solidFill>
                  <a:srgbClr val="8A2061"/>
                </a:solidFill>
              </a:rPr>
              <a:t> </a:t>
            </a:r>
            <a:r>
              <a:rPr lang="en-GB" sz="1600" b="1" i="1" dirty="0" err="1">
                <a:solidFill>
                  <a:srgbClr val="8A2061"/>
                </a:solidFill>
              </a:rPr>
              <a:t>tirgū</a:t>
            </a:r>
            <a:r>
              <a:rPr lang="en-GB" sz="1600" b="1" i="1" dirty="0">
                <a:solidFill>
                  <a:srgbClr val="8A2061"/>
                </a:solidFill>
              </a:rPr>
              <a:t> </a:t>
            </a:r>
            <a:r>
              <a:rPr lang="en-GB" sz="1600" b="1" i="1" dirty="0" err="1">
                <a:solidFill>
                  <a:srgbClr val="8A2061"/>
                </a:solidFill>
              </a:rPr>
              <a:t>nepieciešamajām</a:t>
            </a:r>
            <a:r>
              <a:rPr lang="en-GB" sz="1600" b="1" i="1" dirty="0">
                <a:solidFill>
                  <a:srgbClr val="8A2061"/>
                </a:solidFill>
              </a:rPr>
              <a:t> 17 </a:t>
            </a:r>
            <a:r>
              <a:rPr lang="en-GB" sz="1600" b="1" i="1" dirty="0" err="1">
                <a:solidFill>
                  <a:srgbClr val="8A2061"/>
                </a:solidFill>
              </a:rPr>
              <a:t>galvenajā</a:t>
            </a:r>
            <a:r>
              <a:rPr lang="lv-LV" sz="1600" b="1" i="1" dirty="0">
                <a:solidFill>
                  <a:srgbClr val="8A2061"/>
                </a:solidFill>
              </a:rPr>
              <a:t>m</a:t>
            </a:r>
            <a:r>
              <a:rPr lang="en-GB" sz="1600" b="1" i="1" dirty="0">
                <a:solidFill>
                  <a:srgbClr val="8A2061"/>
                </a:solidFill>
              </a:rPr>
              <a:t> STEM </a:t>
            </a:r>
            <a:r>
              <a:rPr lang="en-GB" sz="1600" b="1" i="1" dirty="0" err="1">
                <a:solidFill>
                  <a:srgbClr val="8A2061"/>
                </a:solidFill>
              </a:rPr>
              <a:t>absolventu</a:t>
            </a:r>
            <a:r>
              <a:rPr lang="en-GB" sz="1600" b="1" i="1" dirty="0">
                <a:solidFill>
                  <a:srgbClr val="8A2061"/>
                </a:solidFill>
              </a:rPr>
              <a:t> </a:t>
            </a:r>
            <a:r>
              <a:rPr lang="en-GB" sz="1600" b="1" i="1" dirty="0" err="1">
                <a:solidFill>
                  <a:srgbClr val="8A2061"/>
                </a:solidFill>
              </a:rPr>
              <a:t>nodarbināmības</a:t>
            </a:r>
            <a:r>
              <a:rPr lang="en-GB" sz="1600" b="1" i="1" dirty="0">
                <a:solidFill>
                  <a:srgbClr val="8A2061"/>
                </a:solidFill>
              </a:rPr>
              <a:t> </a:t>
            </a:r>
            <a:r>
              <a:rPr lang="en-GB" sz="1600" b="1" i="1" dirty="0" err="1">
                <a:solidFill>
                  <a:srgbClr val="8A2061"/>
                </a:solidFill>
              </a:rPr>
              <a:t>prasmēm</a:t>
            </a:r>
            <a:r>
              <a:rPr lang="en-GB" sz="1600" b="1" i="1" dirty="0">
                <a:solidFill>
                  <a:srgbClr val="8A2061"/>
                </a:solidFill>
              </a:rPr>
              <a:t> </a:t>
            </a:r>
            <a:r>
              <a:rPr lang="en-GB" sz="1600" b="1" i="1" dirty="0" err="1">
                <a:solidFill>
                  <a:srgbClr val="8A2061"/>
                </a:solidFill>
              </a:rPr>
              <a:t>Latvijā</a:t>
            </a:r>
            <a:endParaRPr lang="lv-LV" sz="1600" b="1" i="1" dirty="0">
              <a:solidFill>
                <a:srgbClr val="8A2061"/>
              </a:solidFill>
            </a:endParaRPr>
          </a:p>
          <a:p>
            <a:pPr indent="-226695"/>
            <a:endParaRPr lang="lv-LV" sz="1600" b="1" i="1" dirty="0">
              <a:solidFill>
                <a:srgbClr val="8A2061"/>
              </a:solidFill>
            </a:endParaRPr>
          </a:p>
          <a:p>
            <a:pPr indent="-226695"/>
            <a:endParaRPr lang="lv-LV" sz="1600" b="1" i="1" dirty="0">
              <a:solidFill>
                <a:srgbClr val="8A2061"/>
              </a:solidFill>
            </a:endParaRPr>
          </a:p>
          <a:p>
            <a:pPr indent="-226695"/>
            <a:r>
              <a:rPr lang="en-GB" sz="1200" i="1" dirty="0" err="1"/>
              <a:t>Avots</a:t>
            </a:r>
            <a:r>
              <a:rPr lang="en-GB" sz="1200" i="1" dirty="0"/>
              <a:t>: Autoru aprēķini, pamatojoties uz 2022. gadā veikto darba devēju aptauju, n=94. </a:t>
            </a:r>
          </a:p>
        </p:txBody>
      </p:sp>
      <p:pic>
        <p:nvPicPr>
          <p:cNvPr id="2" name="Picture 1">
            <a:extLst>
              <a:ext uri="{FF2B5EF4-FFF2-40B4-BE49-F238E27FC236}">
                <a16:creationId xmlns:a16="http://schemas.microsoft.com/office/drawing/2014/main" id="{07681E2D-9F23-42E1-3EB1-4C4E2C0F8E6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759567" y="420025"/>
            <a:ext cx="8856375" cy="6263803"/>
          </a:xfrm>
          <a:prstGeom prst="rect">
            <a:avLst/>
          </a:prstGeom>
        </p:spPr>
      </p:pic>
    </p:spTree>
    <p:extLst>
      <p:ext uri="{BB962C8B-B14F-4D97-AF65-F5344CB8AC3E}">
        <p14:creationId xmlns:p14="http://schemas.microsoft.com/office/powerpoint/2010/main" val="180500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47">
            <a:extLst>
              <a:ext uri="{FF2B5EF4-FFF2-40B4-BE49-F238E27FC236}">
                <a16:creationId xmlns:a16="http://schemas.microsoft.com/office/drawing/2014/main" id="{2F25E4FF-8DB1-4F5D-1012-9FFC3DD668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228" t="-58" r="22456" b="58"/>
          <a:stretch/>
        </p:blipFill>
        <p:spPr>
          <a:xfrm>
            <a:off x="1" y="0"/>
            <a:ext cx="6445404" cy="6854048"/>
          </a:xfrm>
          <a:prstGeom prst="rect">
            <a:avLst/>
          </a:prstGeom>
        </p:spPr>
      </p:pic>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7092175" y="780585"/>
            <a:ext cx="4523767" cy="4919370"/>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000" dirty="0"/>
              <a:t>Vērtējot augstskolu sniegumu, Latvijas darba devēji kā vismazāk attīstītās prasmes augstskolās norādīja:</a:t>
            </a:r>
            <a:endParaRPr lang="en-US" sz="2000" dirty="0"/>
          </a:p>
          <a:p>
            <a:pPr algn="just">
              <a:lnSpc>
                <a:spcPts val="2440"/>
              </a:lnSpc>
            </a:pPr>
            <a:endParaRPr lang="en-US" sz="2000" dirty="0"/>
          </a:p>
          <a:p>
            <a:pPr marL="342900" indent="-342900" algn="just">
              <a:lnSpc>
                <a:spcPts val="2440"/>
              </a:lnSpc>
              <a:buFont typeface="Arial" panose="020B0604020202020204" pitchFamily="34" charset="0"/>
              <a:buChar char="•"/>
            </a:pPr>
            <a:r>
              <a:rPr lang="en-US" sz="2000" dirty="0"/>
              <a:t>"Emocionālā inteliģence un empātija" (72% negatīvo novērtējumu), </a:t>
            </a:r>
          </a:p>
          <a:p>
            <a:pPr marL="342900" indent="-342900" algn="just">
              <a:lnSpc>
                <a:spcPts val="2440"/>
              </a:lnSpc>
              <a:buFont typeface="Arial" panose="020B0604020202020204" pitchFamily="34" charset="0"/>
              <a:buChar char="•"/>
            </a:pPr>
            <a:r>
              <a:rPr lang="en-US" sz="2000" dirty="0"/>
              <a:t>"Lab</a:t>
            </a:r>
            <a:r>
              <a:rPr lang="lv-LV" sz="2000" dirty="0"/>
              <a:t>būtība</a:t>
            </a:r>
            <a:r>
              <a:rPr lang="en-US" sz="2000" dirty="0"/>
              <a:t>, pozitīva attieksme, apzinīgums" (71 %), </a:t>
            </a:r>
          </a:p>
          <a:p>
            <a:pPr marL="342900" indent="-342900" algn="just">
              <a:lnSpc>
                <a:spcPts val="2440"/>
              </a:lnSpc>
              <a:buFont typeface="Arial" panose="020B0604020202020204" pitchFamily="34" charset="0"/>
              <a:buChar char="•"/>
            </a:pPr>
            <a:r>
              <a:rPr lang="en-US" sz="2000" dirty="0"/>
              <a:t>"</a:t>
            </a:r>
            <a:r>
              <a:rPr lang="en-US" sz="2000" dirty="0" err="1"/>
              <a:t>Vīzija</a:t>
            </a:r>
            <a:r>
              <a:rPr lang="en-US" sz="2000" dirty="0"/>
              <a:t>,</a:t>
            </a:r>
            <a:r>
              <a:rPr lang="lv-LV" sz="2000" dirty="0"/>
              <a:t> līderība</a:t>
            </a:r>
            <a:r>
              <a:rPr lang="en-US" sz="2000" dirty="0"/>
              <a:t>, citu cilvēku </a:t>
            </a:r>
            <a:r>
              <a:rPr lang="en-US" sz="2000" dirty="0" err="1"/>
              <a:t>mobilizēšana</a:t>
            </a:r>
            <a:r>
              <a:rPr lang="en-US" sz="2000" dirty="0"/>
              <a:t> un vadīšana" (62 %)</a:t>
            </a:r>
            <a:endParaRPr lang="lv-LV" sz="2000" dirty="0"/>
          </a:p>
          <a:p>
            <a:pPr marL="342900" indent="-342900" algn="just">
              <a:lnSpc>
                <a:spcPts val="2440"/>
              </a:lnSpc>
              <a:buFont typeface="Arial" panose="020B0604020202020204" pitchFamily="34" charset="0"/>
              <a:buChar char="•"/>
            </a:pPr>
            <a:r>
              <a:rPr lang="en-US" sz="2000" dirty="0"/>
              <a:t>"</a:t>
            </a:r>
            <a:r>
              <a:rPr lang="en-US" sz="2000" dirty="0" err="1"/>
              <a:t>Pielāgošanās</a:t>
            </a:r>
            <a:r>
              <a:rPr lang="en-US" sz="2000" dirty="0"/>
              <a:t>, </a:t>
            </a:r>
            <a:r>
              <a:rPr lang="lv-LV" sz="2000" dirty="0"/>
              <a:t>noturība</a:t>
            </a:r>
            <a:r>
              <a:rPr lang="en-US" sz="2000" dirty="0"/>
              <a:t> un </a:t>
            </a:r>
            <a:r>
              <a:rPr lang="lv-LV" sz="2000" dirty="0"/>
              <a:t>iz</a:t>
            </a:r>
            <a:r>
              <a:rPr lang="en-US" sz="2000" dirty="0" err="1"/>
              <a:t>turība</a:t>
            </a:r>
            <a:r>
              <a:rPr lang="en-US" sz="2000" dirty="0"/>
              <a:t> pret stresu" (60 %).</a:t>
            </a:r>
          </a:p>
          <a:p>
            <a:pPr algn="just">
              <a:lnSpc>
                <a:spcPts val="2440"/>
              </a:lnSpc>
            </a:pPr>
            <a:endParaRPr lang="en-US" sz="2400" dirty="0"/>
          </a:p>
        </p:txBody>
      </p:sp>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20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69280" cy="5556446"/>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err="1">
                <a:solidFill>
                  <a:srgbClr val="8A2061"/>
                </a:solidFill>
              </a:rPr>
              <a:t>Darba</a:t>
            </a:r>
            <a:r>
              <a:rPr lang="en-GB" sz="1800" b="1" i="1" dirty="0">
                <a:solidFill>
                  <a:srgbClr val="8A2061"/>
                </a:solidFill>
              </a:rPr>
              <a:t> </a:t>
            </a:r>
            <a:r>
              <a:rPr lang="en-GB" sz="1800" b="1" i="1" dirty="0" err="1">
                <a:solidFill>
                  <a:srgbClr val="8A2061"/>
                </a:solidFill>
              </a:rPr>
              <a:t>devēju</a:t>
            </a:r>
            <a:r>
              <a:rPr lang="en-GB" sz="1800" b="1" i="1" dirty="0">
                <a:solidFill>
                  <a:srgbClr val="8A2061"/>
                </a:solidFill>
              </a:rPr>
              <a:t> </a:t>
            </a:r>
            <a:r>
              <a:rPr lang="en-GB" sz="1800" b="1" i="1" dirty="0" err="1">
                <a:solidFill>
                  <a:srgbClr val="8A2061"/>
                </a:solidFill>
              </a:rPr>
              <a:t>vērtējums</a:t>
            </a:r>
            <a:r>
              <a:rPr lang="en-GB" sz="1800" b="1" i="1" dirty="0">
                <a:solidFill>
                  <a:srgbClr val="8A2061"/>
                </a:solidFill>
              </a:rPr>
              <a:t> par </a:t>
            </a:r>
            <a:r>
              <a:rPr lang="en-GB" sz="1800" b="1" i="1" dirty="0" err="1">
                <a:solidFill>
                  <a:srgbClr val="8A2061"/>
                </a:solidFill>
              </a:rPr>
              <a:t>universitāšu</a:t>
            </a:r>
            <a:r>
              <a:rPr lang="en-GB" sz="1800" b="1" i="1" dirty="0">
                <a:solidFill>
                  <a:srgbClr val="8A2061"/>
                </a:solidFill>
              </a:rPr>
              <a:t> </a:t>
            </a:r>
            <a:r>
              <a:rPr lang="en-GB" sz="1800" b="1" i="1" dirty="0" err="1">
                <a:solidFill>
                  <a:srgbClr val="8A2061"/>
                </a:solidFill>
              </a:rPr>
              <a:t>sniegumu</a:t>
            </a:r>
            <a:r>
              <a:rPr lang="lv-LV" sz="1800" b="1" i="1" dirty="0">
                <a:solidFill>
                  <a:srgbClr val="8A2061"/>
                </a:solidFill>
              </a:rPr>
              <a:t> attīstot studentiem Latvijā</a:t>
            </a:r>
            <a:r>
              <a:rPr lang="en-GB" sz="1800" b="1" i="1" dirty="0">
                <a:solidFill>
                  <a:srgbClr val="8A2061"/>
                </a:solidFill>
              </a:rPr>
              <a:t> 21.gadsimt</a:t>
            </a:r>
            <a:r>
              <a:rPr lang="lv-LV" sz="1800" b="1" i="1" dirty="0">
                <a:solidFill>
                  <a:srgbClr val="8A2061"/>
                </a:solidFill>
              </a:rPr>
              <a:t>a darba tirgū</a:t>
            </a:r>
            <a:r>
              <a:rPr lang="en-GB" sz="1800" b="1" i="1" dirty="0">
                <a:solidFill>
                  <a:srgbClr val="8A2061"/>
                </a:solidFill>
              </a:rPr>
              <a:t> </a:t>
            </a:r>
            <a:r>
              <a:rPr lang="en-GB" sz="1800" b="1" i="1" dirty="0" err="1">
                <a:solidFill>
                  <a:srgbClr val="8A2061"/>
                </a:solidFill>
              </a:rPr>
              <a:t>nepieciešamās</a:t>
            </a:r>
            <a:r>
              <a:rPr lang="en-GB" sz="1800" b="1" i="1" dirty="0">
                <a:solidFill>
                  <a:srgbClr val="8A2061"/>
                </a:solidFill>
              </a:rPr>
              <a:t> 17 </a:t>
            </a:r>
            <a:r>
              <a:rPr lang="en-GB" sz="1800" b="1" i="1" dirty="0" err="1">
                <a:solidFill>
                  <a:srgbClr val="8A2061"/>
                </a:solidFill>
              </a:rPr>
              <a:t>galvenās</a:t>
            </a:r>
            <a:r>
              <a:rPr lang="en-GB" sz="1800" b="1" i="1" dirty="0">
                <a:solidFill>
                  <a:srgbClr val="8A2061"/>
                </a:solidFill>
              </a:rPr>
              <a:t> </a:t>
            </a:r>
            <a:r>
              <a:rPr lang="en-GB" sz="1800" b="1" i="1" dirty="0" err="1">
                <a:solidFill>
                  <a:srgbClr val="8A2061"/>
                </a:solidFill>
              </a:rPr>
              <a:t>nodarbināmības</a:t>
            </a:r>
            <a:r>
              <a:rPr lang="en-GB" sz="1800" b="1" i="1" dirty="0">
                <a:solidFill>
                  <a:srgbClr val="8A2061"/>
                </a:solidFill>
              </a:rPr>
              <a:t> </a:t>
            </a:r>
            <a:r>
              <a:rPr lang="en-GB" sz="1800" b="1" i="1" dirty="0" err="1">
                <a:solidFill>
                  <a:srgbClr val="8A2061"/>
                </a:solidFill>
              </a:rPr>
              <a:t>prasmes</a:t>
            </a:r>
            <a:r>
              <a:rPr lang="en-GB" sz="1800" b="1" i="1" dirty="0">
                <a:solidFill>
                  <a:srgbClr val="8A2061"/>
                </a:solidFill>
              </a:rPr>
              <a:t>. </a:t>
            </a:r>
            <a:endParaRPr lang="lv-LV" sz="1800" b="1" i="1" dirty="0">
              <a:solidFill>
                <a:srgbClr val="8A2061"/>
              </a:solidFill>
            </a:endParaRPr>
          </a:p>
          <a:p>
            <a:pPr indent="-226695"/>
            <a:endParaRPr lang="lv-LV" sz="1500" b="1" i="1" dirty="0">
              <a:solidFill>
                <a:srgbClr val="8A2061"/>
              </a:solidFill>
            </a:endParaRPr>
          </a:p>
          <a:p>
            <a:pPr indent="-226695"/>
            <a:endParaRPr lang="en-GB" sz="1500" b="1" i="1" dirty="0"/>
          </a:p>
          <a:p>
            <a:pPr indent="-226695"/>
            <a:r>
              <a:rPr lang="en-GB" sz="1500" i="1" dirty="0"/>
              <a:t>Avots: Autoru aprēķini, pamatojoties uz 2022. gadā veikto darba devēju aptauju, n=94. </a:t>
            </a:r>
          </a:p>
        </p:txBody>
      </p:sp>
      <p:pic>
        <p:nvPicPr>
          <p:cNvPr id="5" name="Picture 4">
            <a:extLst>
              <a:ext uri="{FF2B5EF4-FFF2-40B4-BE49-F238E27FC236}">
                <a16:creationId xmlns:a16="http://schemas.microsoft.com/office/drawing/2014/main" id="{3DDD93AA-EE61-6189-8C5F-03B256081D7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54568" y="320619"/>
            <a:ext cx="8943149" cy="6352323"/>
          </a:xfrm>
          <a:prstGeom prst="rect">
            <a:avLst/>
          </a:prstGeom>
        </p:spPr>
      </p:pic>
    </p:spTree>
    <p:extLst>
      <p:ext uri="{BB962C8B-B14F-4D97-AF65-F5344CB8AC3E}">
        <p14:creationId xmlns:p14="http://schemas.microsoft.com/office/powerpoint/2010/main" val="2741145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Tādējādi Latvijas darba devēju viedoklis lielā mērā sakrīt ar Eiropas darba devēju viedokli. </a:t>
            </a:r>
          </a:p>
          <a:p>
            <a:pPr>
              <a:lnSpc>
                <a:spcPts val="2440"/>
              </a:lnSpc>
            </a:pPr>
            <a:endParaRPr lang="en-US" sz="2200" dirty="0"/>
          </a:p>
          <a:p>
            <a:pPr>
              <a:lnSpc>
                <a:spcPts val="2440"/>
              </a:lnSpc>
            </a:pPr>
            <a:r>
              <a:rPr lang="en-US" sz="2200" dirty="0"/>
              <a:t>Atbilstoši nozīmīguma - </a:t>
            </a:r>
            <a:r>
              <a:rPr lang="en-US" sz="2200" dirty="0" err="1"/>
              <a:t>snieguma</a:t>
            </a:r>
            <a:r>
              <a:rPr lang="en-US" sz="2200" dirty="0"/>
              <a:t> </a:t>
            </a:r>
            <a:r>
              <a:rPr lang="en-US" sz="2200" dirty="0" err="1"/>
              <a:t>analīzei</a:t>
            </a:r>
            <a:r>
              <a:rPr lang="en-US" sz="2200" dirty="0"/>
              <a:t> </a:t>
            </a:r>
            <a:r>
              <a:rPr lang="en-US" sz="2200" b="1" dirty="0">
                <a:solidFill>
                  <a:srgbClr val="8A2061"/>
                </a:solidFill>
              </a:rPr>
              <a:t>tūlītēja uzmanība un visaugstākās </a:t>
            </a:r>
            <a:r>
              <a:rPr lang="en-US" sz="2200" b="1" dirty="0" err="1">
                <a:solidFill>
                  <a:srgbClr val="8A2061"/>
                </a:solidFill>
              </a:rPr>
              <a:t>prioritātes</a:t>
            </a:r>
            <a:r>
              <a:rPr lang="en-US" sz="2200" b="1" dirty="0">
                <a:solidFill>
                  <a:srgbClr val="8A2061"/>
                </a:solidFill>
              </a:rPr>
              <a:t> </a:t>
            </a:r>
            <a:r>
              <a:rPr lang="en-US" sz="2200" dirty="0"/>
              <a:t>skolēnu mācību pieredzes uzlabošanai Latvijā ir jāpievērš šādām 21. gadsimta prasmju jomām.</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39" y="612437"/>
            <a:ext cx="4152595"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sz="2200" dirty="0">
                <a:solidFill>
                  <a:schemeClr val="bg1"/>
                </a:solidFill>
              </a:rPr>
              <a:t> </a:t>
            </a:r>
            <a:r>
              <a:rPr lang="lv-LV" sz="2000" dirty="0">
                <a:solidFill>
                  <a:schemeClr val="bg1"/>
                </a:solidFill>
              </a:rPr>
              <a:t>«</a:t>
            </a:r>
            <a:r>
              <a:rPr lang="en-US" sz="2000" dirty="0" err="1">
                <a:solidFill>
                  <a:schemeClr val="bg1"/>
                </a:solidFill>
              </a:rPr>
              <a:t>Pašvadība</a:t>
            </a:r>
            <a:r>
              <a:rPr lang="en-US" sz="2000" dirty="0">
                <a:solidFill>
                  <a:schemeClr val="bg1"/>
                </a:solidFill>
              </a:rPr>
              <a:t>, mērķtiecība, </a:t>
            </a:r>
            <a:r>
              <a:rPr lang="en-US" sz="2000" dirty="0" err="1">
                <a:solidFill>
                  <a:schemeClr val="bg1"/>
                </a:solidFill>
              </a:rPr>
              <a:t>neatlaidība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4245902"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sz="2000" dirty="0">
                <a:solidFill>
                  <a:schemeClr val="bg1"/>
                </a:solidFill>
              </a:rPr>
              <a:t> </a:t>
            </a:r>
            <a:r>
              <a:rPr lang="lv-LV" sz="2000" dirty="0">
                <a:solidFill>
                  <a:schemeClr val="bg1"/>
                </a:solidFill>
              </a:rPr>
              <a:t>«</a:t>
            </a:r>
            <a:r>
              <a:rPr lang="en-US" sz="2000" dirty="0" err="1">
                <a:solidFill>
                  <a:schemeClr val="bg1"/>
                </a:solidFill>
              </a:rPr>
              <a:t>Pielā</a:t>
            </a:r>
            <a:r>
              <a:rPr lang="lv-LV" sz="2000" dirty="0" err="1">
                <a:solidFill>
                  <a:schemeClr val="bg1"/>
                </a:solidFill>
              </a:rPr>
              <a:t>gošanās</a:t>
            </a:r>
            <a:r>
              <a:rPr lang="en-US" sz="2000" dirty="0">
                <a:solidFill>
                  <a:schemeClr val="bg1"/>
                </a:solidFill>
              </a:rPr>
              <a:t>, </a:t>
            </a:r>
            <a:r>
              <a:rPr lang="lv-LV" sz="2000" dirty="0">
                <a:solidFill>
                  <a:schemeClr val="bg1"/>
                </a:solidFill>
              </a:rPr>
              <a:t>noturība</a:t>
            </a:r>
            <a:r>
              <a:rPr lang="en-US" sz="2000" dirty="0">
                <a:solidFill>
                  <a:schemeClr val="bg1"/>
                </a:solidFill>
              </a:rPr>
              <a:t> un </a:t>
            </a:r>
            <a:r>
              <a:rPr lang="lv-LV" sz="2000" dirty="0">
                <a:solidFill>
                  <a:schemeClr val="bg1"/>
                </a:solidFill>
              </a:rPr>
              <a:t>iz</a:t>
            </a:r>
            <a:r>
              <a:rPr lang="en-US" sz="2000" dirty="0" err="1">
                <a:solidFill>
                  <a:schemeClr val="bg1"/>
                </a:solidFill>
              </a:rPr>
              <a:t>turība</a:t>
            </a:r>
            <a:r>
              <a:rPr lang="en-US" sz="2000" dirty="0">
                <a:solidFill>
                  <a:schemeClr val="bg1"/>
                </a:solidFill>
              </a:rPr>
              <a:t> </a:t>
            </a:r>
            <a:r>
              <a:rPr lang="en-US" sz="2000" dirty="0" err="1">
                <a:solidFill>
                  <a:schemeClr val="bg1"/>
                </a:solidFill>
              </a:rPr>
              <a:t>pret</a:t>
            </a:r>
            <a:r>
              <a:rPr lang="en-US" sz="2000" dirty="0">
                <a:solidFill>
                  <a:schemeClr val="bg1"/>
                </a:solidFill>
              </a:rPr>
              <a:t> </a:t>
            </a:r>
            <a:r>
              <a:rPr lang="en-US" sz="2000" dirty="0" err="1">
                <a:solidFill>
                  <a:schemeClr val="bg1"/>
                </a:solidFill>
              </a:rPr>
              <a:t>stresu</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4245902"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err="1">
                <a:solidFill>
                  <a:schemeClr val="bg1"/>
                </a:solidFill>
              </a:rPr>
              <a:t>Radošums</a:t>
            </a:r>
            <a:r>
              <a:rPr lang="en-US" sz="2000" dirty="0">
                <a:solidFill>
                  <a:schemeClr val="bg1"/>
                </a:solidFill>
              </a:rPr>
              <a:t>, zinātkāre, atvērts domāšanas veids, </a:t>
            </a:r>
            <a:r>
              <a:rPr lang="en-US" sz="2000" dirty="0" err="1">
                <a:solidFill>
                  <a:schemeClr val="bg1"/>
                </a:solidFill>
              </a:rPr>
              <a:t>iespēju</a:t>
            </a:r>
            <a:r>
              <a:rPr lang="en-US" sz="2000" dirty="0">
                <a:solidFill>
                  <a:schemeClr val="bg1"/>
                </a:solidFill>
              </a:rPr>
              <a:t> </a:t>
            </a:r>
            <a:r>
              <a:rPr lang="en-US" sz="2000" dirty="0" err="1">
                <a:solidFill>
                  <a:schemeClr val="bg1"/>
                </a:solidFill>
              </a:rPr>
              <a:t>pamanīšana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39" y="3748782"/>
            <a:ext cx="4200407"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err="1">
                <a:solidFill>
                  <a:schemeClr val="bg1"/>
                </a:solidFill>
              </a:rPr>
              <a:t>Kritiskā</a:t>
            </a:r>
            <a:r>
              <a:rPr lang="en-US" sz="2000" dirty="0">
                <a:solidFill>
                  <a:schemeClr val="bg1"/>
                </a:solidFill>
              </a:rPr>
              <a:t> domāšana, problēmu risināšana un </a:t>
            </a:r>
            <a:r>
              <a:rPr lang="en-US" sz="2000" dirty="0" err="1">
                <a:solidFill>
                  <a:schemeClr val="bg1"/>
                </a:solidFill>
              </a:rPr>
              <a:t>sistēmiskā</a:t>
            </a:r>
            <a:r>
              <a:rPr lang="en-US" sz="2000" dirty="0">
                <a:solidFill>
                  <a:schemeClr val="bg1"/>
                </a:solidFill>
              </a:rPr>
              <a:t> </a:t>
            </a:r>
            <a:r>
              <a:rPr lang="en-US" sz="2000" dirty="0" err="1">
                <a:solidFill>
                  <a:schemeClr val="bg1"/>
                </a:solidFill>
              </a:rPr>
              <a:t>domāšana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2</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415259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a:solidFill>
                  <a:schemeClr val="bg1"/>
                </a:solidFill>
              </a:rPr>
              <a:t>Lab</a:t>
            </a:r>
            <a:r>
              <a:rPr lang="lv-LV" sz="2000" dirty="0">
                <a:solidFill>
                  <a:schemeClr val="bg1"/>
                </a:solidFill>
              </a:rPr>
              <a:t>būtība</a:t>
            </a:r>
            <a:r>
              <a:rPr lang="en-US" sz="2000" dirty="0">
                <a:solidFill>
                  <a:schemeClr val="bg1"/>
                </a:solidFill>
              </a:rPr>
              <a:t>, pozitīva attieksme un </a:t>
            </a:r>
            <a:r>
              <a:rPr lang="en-US" sz="2000" dirty="0" err="1">
                <a:solidFill>
                  <a:schemeClr val="bg1"/>
                </a:solidFill>
              </a:rPr>
              <a:t>apzinīgums</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735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5135469"/>
          </a:xfrm>
        </p:spPr>
        <p:txBody>
          <a:bodyPr/>
          <a:lstStyle/>
          <a:p>
            <a:pPr marL="366713" indent="-366713">
              <a:lnSpc>
                <a:spcPts val="1880"/>
              </a:lnSpc>
              <a:buClr>
                <a:srgbClr val="AD4097"/>
              </a:buClr>
              <a:buFont typeface="+mj-lt"/>
              <a:buAutoNum type="arabicPeriod"/>
            </a:pPr>
            <a:r>
              <a:rPr lang="en-US" sz="1600" dirty="0"/>
              <a:t>Pašvadība, mērķtiecība, </a:t>
            </a:r>
            <a:r>
              <a:rPr lang="en-US" sz="1600" dirty="0" err="1"/>
              <a:t>neatlaidība</a:t>
            </a:r>
            <a:r>
              <a:rPr lang="lv-LV" sz="1600" dirty="0"/>
              <a:t>;</a:t>
            </a:r>
            <a:endParaRPr lang="en-US" sz="1600" dirty="0"/>
          </a:p>
          <a:p>
            <a:pPr marL="366713" indent="-366713">
              <a:lnSpc>
                <a:spcPts val="1880"/>
              </a:lnSpc>
              <a:buClr>
                <a:srgbClr val="AD4097"/>
              </a:buClr>
              <a:buFont typeface="+mj-lt"/>
              <a:buAutoNum type="arabicPeriod"/>
            </a:pPr>
            <a:r>
              <a:rPr lang="en-US" sz="1600" dirty="0"/>
              <a:t>Kritiskā domāšana, problēmu risināšana un </a:t>
            </a:r>
            <a:r>
              <a:rPr lang="en-US" sz="1600" dirty="0" err="1"/>
              <a:t>sistēmiskā</a:t>
            </a:r>
            <a:r>
              <a:rPr lang="en-US" sz="1600" dirty="0"/>
              <a:t> </a:t>
            </a:r>
            <a:r>
              <a:rPr lang="en-US" sz="1600" dirty="0" err="1"/>
              <a:t>domāšana</a:t>
            </a:r>
            <a:r>
              <a:rPr lang="lv-LV" sz="1600" dirty="0"/>
              <a:t>;</a:t>
            </a:r>
            <a:endParaRPr lang="en-US" sz="1600" dirty="0"/>
          </a:p>
          <a:p>
            <a:pPr marL="366713" indent="-366713">
              <a:lnSpc>
                <a:spcPts val="1880"/>
              </a:lnSpc>
              <a:buClr>
                <a:srgbClr val="AD4097"/>
              </a:buClr>
              <a:buFont typeface="+mj-lt"/>
              <a:buAutoNum type="arabicPeriod"/>
            </a:pPr>
            <a:r>
              <a:rPr lang="en-US" sz="1600" dirty="0"/>
              <a:t>Komunikācija, sadarbība, </a:t>
            </a:r>
            <a:r>
              <a:rPr lang="en-US" sz="1600" dirty="0" err="1"/>
              <a:t>komandas</a:t>
            </a:r>
            <a:r>
              <a:rPr lang="en-US" sz="1600" dirty="0"/>
              <a:t> </a:t>
            </a:r>
            <a:r>
              <a:rPr lang="en-US" sz="1600" dirty="0" err="1"/>
              <a:t>darbs</a:t>
            </a:r>
            <a:r>
              <a:rPr lang="lv-LV" sz="1600" dirty="0"/>
              <a:t>;</a:t>
            </a:r>
            <a:endParaRPr lang="en-US" sz="1600" dirty="0"/>
          </a:p>
          <a:p>
            <a:pPr marL="366713" indent="-366713">
              <a:lnSpc>
                <a:spcPts val="1880"/>
              </a:lnSpc>
              <a:buClr>
                <a:srgbClr val="AD4097"/>
              </a:buClr>
              <a:buFont typeface="+mj-lt"/>
              <a:buAutoNum type="arabicPeriod"/>
            </a:pPr>
            <a:r>
              <a:rPr lang="en-US" sz="1600" dirty="0" err="1"/>
              <a:t>Pielāgo</a:t>
            </a:r>
            <a:r>
              <a:rPr lang="lv-LV" sz="1600" dirty="0" err="1"/>
              <a:t>šanās</a:t>
            </a:r>
            <a:r>
              <a:rPr lang="en-US" sz="1600" dirty="0"/>
              <a:t>, </a:t>
            </a:r>
            <a:r>
              <a:rPr lang="lv-LV" sz="1600" dirty="0"/>
              <a:t>noturība</a:t>
            </a:r>
            <a:r>
              <a:rPr lang="en-US" sz="1600" dirty="0"/>
              <a:t> un </a:t>
            </a:r>
            <a:r>
              <a:rPr lang="lv-LV" sz="1600" dirty="0"/>
              <a:t>iz</a:t>
            </a:r>
            <a:r>
              <a:rPr lang="en-US" sz="1600" dirty="0" err="1"/>
              <a:t>turība</a:t>
            </a:r>
            <a:r>
              <a:rPr lang="en-US" sz="1600" dirty="0"/>
              <a:t> </a:t>
            </a:r>
            <a:r>
              <a:rPr lang="en-US" sz="1600" dirty="0" err="1"/>
              <a:t>pret</a:t>
            </a:r>
            <a:r>
              <a:rPr lang="en-US" sz="1600" dirty="0"/>
              <a:t> </a:t>
            </a:r>
            <a:r>
              <a:rPr lang="en-US" sz="1600" dirty="0" err="1"/>
              <a:t>stresu</a:t>
            </a:r>
            <a:r>
              <a:rPr lang="lv-LV" sz="1600" dirty="0"/>
              <a:t>;</a:t>
            </a:r>
            <a:endParaRPr lang="en-US" sz="1600" dirty="0"/>
          </a:p>
          <a:p>
            <a:pPr marL="366713" indent="-366713">
              <a:lnSpc>
                <a:spcPts val="1880"/>
              </a:lnSpc>
              <a:buClr>
                <a:srgbClr val="AD4097"/>
              </a:buClr>
              <a:buFont typeface="+mj-lt"/>
              <a:buAutoNum type="arabicPeriod"/>
            </a:pPr>
            <a:r>
              <a:rPr lang="en-US" sz="1600" dirty="0"/>
              <a:t>Radošums, zinātkāre, atvērta domāšana, </a:t>
            </a:r>
            <a:r>
              <a:rPr lang="en-US" sz="1600" dirty="0" err="1"/>
              <a:t>iespēju</a:t>
            </a:r>
            <a:r>
              <a:rPr lang="en-US" sz="1600" dirty="0"/>
              <a:t> </a:t>
            </a:r>
            <a:r>
              <a:rPr lang="en-US" sz="1600" dirty="0" err="1"/>
              <a:t>pamanīšana</a:t>
            </a:r>
            <a:r>
              <a:rPr lang="lv-LV" sz="1600" dirty="0"/>
              <a:t>;</a:t>
            </a:r>
            <a:endParaRPr lang="en-US" sz="1600" dirty="0"/>
          </a:p>
          <a:p>
            <a:pPr marL="366713" indent="-366713">
              <a:lnSpc>
                <a:spcPts val="1880"/>
              </a:lnSpc>
              <a:buClr>
                <a:srgbClr val="AD4097"/>
              </a:buClr>
              <a:buFont typeface="+mj-lt"/>
              <a:buAutoNum type="arabicPeriod"/>
            </a:pPr>
            <a:r>
              <a:rPr lang="en-US" sz="1600" dirty="0"/>
              <a:t>Labklājība, pozitīva attieksme, </a:t>
            </a:r>
            <a:r>
              <a:rPr lang="en-US" sz="1600" dirty="0" err="1"/>
              <a:t>apzin</a:t>
            </a:r>
            <a:r>
              <a:rPr lang="lv-LV" sz="1600" dirty="0" err="1"/>
              <a:t>ātība</a:t>
            </a:r>
            <a:r>
              <a:rPr lang="lv-LV" sz="1600" dirty="0"/>
              <a:t>;</a:t>
            </a:r>
            <a:endParaRPr lang="en-US" sz="1600" dirty="0"/>
          </a:p>
          <a:p>
            <a:pPr marL="366713" indent="-366713">
              <a:lnSpc>
                <a:spcPts val="1880"/>
              </a:lnSpc>
              <a:buClr>
                <a:srgbClr val="AD4097"/>
              </a:buClr>
              <a:buFont typeface="+mj-lt"/>
              <a:buAutoNum type="arabicPeriod"/>
            </a:pPr>
            <a:r>
              <a:rPr lang="en-US" sz="1600" dirty="0"/>
              <a:t>Emocionālā inteliģence un </a:t>
            </a:r>
            <a:r>
              <a:rPr lang="en-US" sz="1600" dirty="0" err="1"/>
              <a:t>empātija</a:t>
            </a:r>
            <a:r>
              <a:rPr lang="lv-LV" sz="1600" dirty="0"/>
              <a:t>;</a:t>
            </a:r>
            <a:endParaRPr lang="en-US" sz="1600" dirty="0"/>
          </a:p>
          <a:p>
            <a:pPr marL="366713" indent="-366713">
              <a:lnSpc>
                <a:spcPts val="1880"/>
              </a:lnSpc>
              <a:buClr>
                <a:srgbClr val="AD4097"/>
              </a:buClr>
              <a:buFont typeface="+mj-lt"/>
              <a:buAutoNum type="arabicPeriod"/>
            </a:pPr>
            <a:r>
              <a:rPr lang="en-US" sz="1600" dirty="0"/>
              <a:t>Vīzija, </a:t>
            </a:r>
            <a:r>
              <a:rPr lang="lv-LV" sz="1600" dirty="0"/>
              <a:t>līderība</a:t>
            </a:r>
            <a:r>
              <a:rPr lang="en-US" sz="1600" dirty="0"/>
              <a:t>, citu cilvēku </a:t>
            </a:r>
            <a:r>
              <a:rPr lang="en-US" sz="1600" dirty="0" err="1"/>
              <a:t>mobilizēšana</a:t>
            </a:r>
            <a:r>
              <a:rPr lang="en-US" sz="1600" dirty="0"/>
              <a:t> un </a:t>
            </a:r>
            <a:r>
              <a:rPr lang="en-US" sz="1600" dirty="0" err="1"/>
              <a:t>vadīšana</a:t>
            </a:r>
            <a:r>
              <a:rPr lang="lv-LV" sz="1600" dirty="0"/>
              <a:t>;</a:t>
            </a:r>
            <a:endParaRPr lang="en-US" sz="1600" dirty="0"/>
          </a:p>
          <a:p>
            <a:pPr marL="366713" indent="-366713">
              <a:lnSpc>
                <a:spcPts val="1880"/>
              </a:lnSpc>
              <a:buClr>
                <a:srgbClr val="AD4097"/>
              </a:buClr>
              <a:buFont typeface="+mj-lt"/>
              <a:buAutoNum type="arabicPeriod"/>
            </a:pPr>
            <a:r>
              <a:rPr lang="en-US" sz="1600" dirty="0" err="1"/>
              <a:t>Ilgtspējas</a:t>
            </a:r>
            <a:r>
              <a:rPr lang="en-US" sz="1600" dirty="0"/>
              <a:t> </a:t>
            </a:r>
            <a:r>
              <a:rPr lang="en-US" sz="1600" dirty="0" err="1"/>
              <a:t>kompetence</a:t>
            </a:r>
            <a:r>
              <a:rPr lang="lv-LV" sz="1600" dirty="0"/>
              <a:t>;</a:t>
            </a:r>
            <a:endParaRPr lang="en-US" sz="1600" dirty="0"/>
          </a:p>
          <a:p>
            <a:pPr marL="366713" indent="-366713">
              <a:lnSpc>
                <a:spcPts val="1880"/>
              </a:lnSpc>
              <a:buClr>
                <a:srgbClr val="AD4097"/>
              </a:buClr>
              <a:buFont typeface="+mj-lt"/>
              <a:buAutoNum type="arabicPeriod"/>
            </a:pPr>
            <a:r>
              <a:rPr lang="en-US" sz="1600" dirty="0" err="1"/>
              <a:t>Izaugsmes</a:t>
            </a:r>
            <a:r>
              <a:rPr lang="en-US" sz="1600" dirty="0"/>
              <a:t> domāšanas veids un </a:t>
            </a:r>
            <a:r>
              <a:rPr lang="en-US" sz="1600" dirty="0" err="1"/>
              <a:t>mācīšanās</a:t>
            </a:r>
            <a:r>
              <a:rPr lang="lv-LV" sz="1600" dirty="0"/>
              <a:t>;</a:t>
            </a:r>
            <a:endParaRPr lang="en-US" sz="1600" dirty="0"/>
          </a:p>
          <a:p>
            <a:pPr marL="366713" indent="-366713">
              <a:lnSpc>
                <a:spcPts val="1880"/>
              </a:lnSpc>
              <a:buClr>
                <a:srgbClr val="AD4097"/>
              </a:buClr>
              <a:buFont typeface="+mj-lt"/>
              <a:buAutoNum type="arabicPeriod"/>
            </a:pPr>
            <a:r>
              <a:rPr lang="en-US" sz="1600" dirty="0"/>
              <a:t>Atbildība un </a:t>
            </a:r>
            <a:r>
              <a:rPr lang="lv-LV" sz="1600" dirty="0"/>
              <a:t>godīgums;</a:t>
            </a:r>
            <a:endParaRPr lang="en-US" sz="1600" dirty="0"/>
          </a:p>
          <a:p>
            <a:pPr marL="366713" indent="-366713">
              <a:lnSpc>
                <a:spcPts val="1880"/>
              </a:lnSpc>
              <a:buClr>
                <a:srgbClr val="AD4097"/>
              </a:buClr>
              <a:buFont typeface="+mj-lt"/>
              <a:buAutoNum type="arabicPeriod"/>
            </a:pPr>
            <a:r>
              <a:rPr lang="en-US" sz="1600" dirty="0" err="1"/>
              <a:t>Globāls</a:t>
            </a:r>
            <a:r>
              <a:rPr lang="en-US" sz="1600" dirty="0"/>
              <a:t> domāšanas veids, sociālā un </a:t>
            </a:r>
            <a:r>
              <a:rPr lang="en-US" sz="1600" dirty="0" err="1"/>
              <a:t>kultūras</a:t>
            </a:r>
            <a:r>
              <a:rPr lang="en-US" sz="1600" dirty="0"/>
              <a:t> </a:t>
            </a:r>
            <a:r>
              <a:rPr lang="en-US" sz="1600" dirty="0" err="1"/>
              <a:t>izpratne</a:t>
            </a:r>
            <a:r>
              <a:rPr lang="lv-LV" sz="1600" dirty="0"/>
              <a:t>;</a:t>
            </a:r>
            <a:endParaRPr lang="en-US" sz="1600" dirty="0"/>
          </a:p>
          <a:p>
            <a:pPr marL="366713" indent="-366713">
              <a:lnSpc>
                <a:spcPts val="1880"/>
              </a:lnSpc>
              <a:buClr>
                <a:srgbClr val="AD4097"/>
              </a:buClr>
              <a:buFont typeface="+mj-lt"/>
              <a:buAutoNum type="arabicPeriod"/>
            </a:pPr>
            <a:r>
              <a:rPr lang="en-US" sz="1600" dirty="0"/>
              <a:t> Informācijas un datu </a:t>
            </a:r>
            <a:r>
              <a:rPr lang="lv-LV" sz="1600" dirty="0" err="1"/>
              <a:t>pratība</a:t>
            </a:r>
            <a:r>
              <a:rPr lang="en-US" sz="1600" dirty="0"/>
              <a:t>, </a:t>
            </a:r>
            <a:r>
              <a:rPr lang="en-US" sz="1600" dirty="0" err="1"/>
              <a:t>informācijas</a:t>
            </a:r>
            <a:r>
              <a:rPr lang="en-US" sz="1600" dirty="0"/>
              <a:t> </a:t>
            </a:r>
            <a:r>
              <a:rPr lang="en-US" sz="1600" dirty="0" err="1"/>
              <a:t>interpretācija</a:t>
            </a:r>
            <a:r>
              <a:rPr lang="lv-LV" sz="1600" dirty="0"/>
              <a:t>;</a:t>
            </a:r>
            <a:endParaRPr lang="en-US" sz="1600" dirty="0"/>
          </a:p>
          <a:p>
            <a:pPr marL="366713" indent="-366713">
              <a:lnSpc>
                <a:spcPts val="1880"/>
              </a:lnSpc>
              <a:buClr>
                <a:srgbClr val="AD4097"/>
              </a:buClr>
              <a:buFont typeface="+mj-lt"/>
              <a:buAutoNum type="arabicPeriod"/>
            </a:pPr>
            <a:r>
              <a:rPr lang="lv-LV" sz="1600" dirty="0"/>
              <a:t>P</a:t>
            </a:r>
            <a:r>
              <a:rPr lang="en-US" sz="1600" dirty="0" err="1"/>
              <a:t>amat</a:t>
            </a:r>
            <a:r>
              <a:rPr lang="lv-LV" sz="1600" dirty="0"/>
              <a:t>a</a:t>
            </a:r>
            <a:r>
              <a:rPr lang="en-US" sz="1600" dirty="0"/>
              <a:t>, zinātniskās, ekonomiskās un tehnoloģiskās prasmes, fizikas un </a:t>
            </a:r>
            <a:r>
              <a:rPr lang="en-US" sz="1600" dirty="0" err="1"/>
              <a:t>ķīmijas</a:t>
            </a:r>
            <a:r>
              <a:rPr lang="en-US" sz="1600" dirty="0"/>
              <a:t> </a:t>
            </a:r>
            <a:r>
              <a:rPr lang="en-US" sz="1600" dirty="0" err="1"/>
              <a:t>pamat</a:t>
            </a:r>
            <a:r>
              <a:rPr lang="lv-LV" sz="1600" dirty="0"/>
              <a:t>i;</a:t>
            </a:r>
            <a:endParaRPr lang="en-US" sz="1600" dirty="0"/>
          </a:p>
          <a:p>
            <a:pPr marL="366713" indent="-366713">
              <a:lnSpc>
                <a:spcPts val="1880"/>
              </a:lnSpc>
              <a:buClr>
                <a:srgbClr val="AD4097"/>
              </a:buClr>
              <a:buFont typeface="+mj-lt"/>
              <a:buAutoNum type="arabicPeriod"/>
            </a:pPr>
            <a:r>
              <a:rPr lang="en-US" sz="1600" dirty="0"/>
              <a:t> </a:t>
            </a:r>
            <a:r>
              <a:rPr lang="lv-LV" sz="1600" dirty="0"/>
              <a:t>P</a:t>
            </a:r>
            <a:r>
              <a:rPr lang="en-US" sz="1600" dirty="0" err="1"/>
              <a:t>adziļinātas</a:t>
            </a:r>
            <a:r>
              <a:rPr lang="en-US" sz="1600" dirty="0"/>
              <a:t> datu analīzes un </a:t>
            </a:r>
            <a:r>
              <a:rPr lang="en-US" sz="1600" dirty="0" err="1"/>
              <a:t>matemātikas</a:t>
            </a:r>
            <a:r>
              <a:rPr lang="en-US" sz="1600" dirty="0"/>
              <a:t> </a:t>
            </a:r>
            <a:r>
              <a:rPr lang="en-US" sz="1600" dirty="0" err="1"/>
              <a:t>prasmes</a:t>
            </a:r>
            <a:r>
              <a:rPr lang="lv-LV" sz="1600" dirty="0"/>
              <a:t>;</a:t>
            </a:r>
            <a:endParaRPr lang="en-US" sz="1600" dirty="0"/>
          </a:p>
          <a:p>
            <a:pPr marL="366713" indent="-366713">
              <a:lnSpc>
                <a:spcPts val="1880"/>
              </a:lnSpc>
              <a:buClr>
                <a:srgbClr val="AD4097"/>
              </a:buClr>
              <a:buFont typeface="+mj-lt"/>
              <a:buAutoNum type="arabicPeriod"/>
            </a:pPr>
            <a:r>
              <a:rPr lang="en-US" sz="1600" dirty="0"/>
              <a:t> </a:t>
            </a:r>
            <a:r>
              <a:rPr lang="en-US" sz="1600" dirty="0" err="1"/>
              <a:t>Datorprogrammēšana</a:t>
            </a:r>
            <a:r>
              <a:rPr lang="lv-LV" sz="1600" dirty="0"/>
              <a:t>;</a:t>
            </a:r>
            <a:endParaRPr lang="en-US" sz="1600" dirty="0"/>
          </a:p>
          <a:p>
            <a:pPr marL="366713" indent="-366713">
              <a:lnSpc>
                <a:spcPts val="1880"/>
              </a:lnSpc>
              <a:buClr>
                <a:srgbClr val="AD4097"/>
              </a:buClr>
              <a:buFont typeface="+mj-lt"/>
              <a:buAutoNum type="arabicPeriod"/>
            </a:pPr>
            <a:r>
              <a:rPr lang="en-US" sz="1600" dirty="0"/>
              <a:t> Padziļinātas </a:t>
            </a:r>
            <a:r>
              <a:rPr lang="en-US" sz="1600" dirty="0" err="1"/>
              <a:t>tehniskās</a:t>
            </a:r>
            <a:r>
              <a:rPr lang="en-US" sz="1600" dirty="0"/>
              <a:t> </a:t>
            </a:r>
            <a:r>
              <a:rPr lang="en-US" sz="1600" dirty="0" err="1"/>
              <a:t>prasmes</a:t>
            </a:r>
            <a:r>
              <a:rPr lang="lv-LV" sz="1600" dirty="0"/>
              <a:t>.</a:t>
            </a:r>
            <a:endParaRPr lang="en-US" sz="1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650766" y="5879455"/>
            <a:ext cx="10255912" cy="759096"/>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21. gadsimta prasmju nozīmīguma - snieguma analīzes rezultāti par 21. gadsimta prasmju nozīmīgumu un augstskolu sniegumu to attīstīšanā Latvijā </a:t>
            </a:r>
            <a:r>
              <a:rPr lang="en-GB" sz="1400" i="1" dirty="0">
                <a:solidFill>
                  <a:schemeClr val="bg1"/>
                </a:solidFill>
              </a:rPr>
              <a:t>Avots: Autoru aprēķini, pamatojoties uz 2022. gadā veikto darba devēju aptauju, n=94</a:t>
            </a:r>
          </a:p>
        </p:txBody>
      </p:sp>
      <p:pic>
        <p:nvPicPr>
          <p:cNvPr id="14" name="Graphic 13">
            <a:extLst>
              <a:ext uri="{FF2B5EF4-FFF2-40B4-BE49-F238E27FC236}">
                <a16:creationId xmlns:a16="http://schemas.microsoft.com/office/drawing/2014/main" id="{3EF0ACB8-5317-A4B0-85B7-6C684A1301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3276" t="16667" r="20721" b="50000"/>
          <a:stretch/>
        </p:blipFill>
        <p:spPr>
          <a:xfrm>
            <a:off x="5778722" y="-164201"/>
            <a:ext cx="7706109" cy="6489352"/>
          </a:xfrm>
          <a:prstGeom prst="rect">
            <a:avLst/>
          </a:prstGeom>
        </p:spPr>
      </p:pic>
    </p:spTree>
    <p:extLst>
      <p:ext uri="{BB962C8B-B14F-4D97-AF65-F5344CB8AC3E}">
        <p14:creationId xmlns:p14="http://schemas.microsoft.com/office/powerpoint/2010/main" val="309834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pic>
        <p:nvPicPr>
          <p:cNvPr id="12" name="Picture Placeholder 11">
            <a:extLst>
              <a:ext uri="{FF2B5EF4-FFF2-40B4-BE49-F238E27FC236}">
                <a16:creationId xmlns:a16="http://schemas.microsoft.com/office/drawing/2014/main" id="{A6CBD22F-78F5-6D59-4B20-2CC3C5692B48}"/>
              </a:ext>
            </a:extLst>
          </p:cNvPr>
          <p:cNvPicPr>
            <a:picLocks noGrp="1" noChangeAspect="1"/>
          </p:cNvPicPr>
          <p:nvPr>
            <p:ph type="pic" sz="quarter" idx="21"/>
          </p:nvPr>
        </p:nvPicPr>
        <p:blipFill>
          <a:blip r:embed="rId2"/>
          <a:srcRect l="903" r="903"/>
          <a:stretch>
            <a:fillRect/>
          </a:stretch>
        </p:blipFill>
        <p:spPr/>
      </p:pic>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3340730" y="1554665"/>
            <a:ext cx="5510540" cy="1720335"/>
          </a:xfrm>
        </p:spPr>
        <p:txBody>
          <a:bodyPr/>
          <a:lstStyle/>
          <a:p>
            <a:pPr algn="just"/>
            <a:r>
              <a:rPr lang="en-US" sz="2400" dirty="0"/>
              <a:t>Pēc Latvijas darba devēju domām, gandrīz visu </a:t>
            </a:r>
            <a:r>
              <a:rPr lang="en-US" sz="2400" b="1" dirty="0"/>
              <a:t>21. gadsimta prasmju mācīšanā </a:t>
            </a:r>
            <a:r>
              <a:rPr lang="en-US" sz="2400" dirty="0"/>
              <a:t>augstskolās</a:t>
            </a:r>
            <a:r>
              <a:rPr lang="en-US" sz="2400" b="1" dirty="0"/>
              <a:t> ir nepieciešami uzlabojumi, </a:t>
            </a:r>
            <a:r>
              <a:rPr lang="en-US" sz="2400" dirty="0"/>
              <a:t>jo gandrīz visās prasmēs nozīmīguma novērtējums pārsniedz augstskolu snieguma novērtējumu. </a:t>
            </a:r>
          </a:p>
          <a:p>
            <a:pPr algn="ctr"/>
            <a:endParaRPr lang="en-US" sz="2400" dirty="0"/>
          </a:p>
          <a:p>
            <a:endParaRPr lang="en-US" dirty="0"/>
          </a:p>
        </p:txBody>
      </p:sp>
    </p:spTree>
    <p:extLst>
      <p:ext uri="{BB962C8B-B14F-4D97-AF65-F5344CB8AC3E}">
        <p14:creationId xmlns:p14="http://schemas.microsoft.com/office/powerpoint/2010/main" val="914044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6"/>
            <a:ext cx="3409629" cy="3397528"/>
          </a:xfrm>
        </p:spPr>
        <p:txBody>
          <a:bodyPr/>
          <a:lstStyle/>
          <a:p>
            <a:pPr>
              <a:lnSpc>
                <a:spcPts val="2440"/>
              </a:lnSpc>
            </a:pPr>
            <a:r>
              <a:rPr lang="en-US" sz="2200" dirty="0"/>
              <a:t>No Serbijas aptaujā piedalījās 26 uzņēmumi, galvenokārt lielie un vidējie uzņēmumi, kas darbojas ražošanas un pakalpojumu nozarēs.</a:t>
            </a:r>
          </a:p>
          <a:p>
            <a:pPr>
              <a:lnSpc>
                <a:spcPts val="2440"/>
              </a:lnSpc>
            </a:pPr>
            <a:r>
              <a:rPr lang="en-US" sz="2200" dirty="0"/>
              <a:t>Skatiet profilu nākamajā slaidā. </a:t>
            </a:r>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639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Serbija uzmanības centrā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25" name="Group 24">
            <a:extLst>
              <a:ext uri="{FF2B5EF4-FFF2-40B4-BE49-F238E27FC236}">
                <a16:creationId xmlns:a16="http://schemas.microsoft.com/office/drawing/2014/main" id="{F4685CC3-3B6C-4671-18E6-D33DE330E948}"/>
              </a:ext>
            </a:extLst>
          </p:cNvPr>
          <p:cNvGrpSpPr/>
          <p:nvPr/>
        </p:nvGrpSpPr>
        <p:grpSpPr>
          <a:xfrm>
            <a:off x="6922476" y="164796"/>
            <a:ext cx="6278260" cy="6015122"/>
            <a:chOff x="1879776" y="7092654"/>
            <a:chExt cx="3756608" cy="3599159"/>
          </a:xfrm>
        </p:grpSpPr>
        <p:grpSp>
          <p:nvGrpSpPr>
            <p:cNvPr id="26" name="Graphic 44">
              <a:extLst>
                <a:ext uri="{FF2B5EF4-FFF2-40B4-BE49-F238E27FC236}">
                  <a16:creationId xmlns:a16="http://schemas.microsoft.com/office/drawing/2014/main" id="{C7159716-A215-E180-D414-AD7E5EBFCA75}"/>
                </a:ext>
              </a:extLst>
            </p:cNvPr>
            <p:cNvGrpSpPr/>
            <p:nvPr/>
          </p:nvGrpSpPr>
          <p:grpSpPr>
            <a:xfrm>
              <a:off x="1879776" y="7092654"/>
              <a:ext cx="3339938" cy="3191436"/>
              <a:chOff x="389134" y="2106377"/>
              <a:chExt cx="6780595" cy="6479113"/>
            </a:xfrm>
            <a:solidFill>
              <a:schemeClr val="bg1">
                <a:lumMod val="95000"/>
              </a:schemeClr>
            </a:solidFill>
          </p:grpSpPr>
          <p:sp>
            <p:nvSpPr>
              <p:cNvPr id="60" name="Freeform 59">
                <a:extLst>
                  <a:ext uri="{FF2B5EF4-FFF2-40B4-BE49-F238E27FC236}">
                    <a16:creationId xmlns:a16="http://schemas.microsoft.com/office/drawing/2014/main" id="{6E27C08D-2FE9-1E93-B215-EE815835A49A}"/>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1" name="Freeform 60">
                <a:extLst>
                  <a:ext uri="{FF2B5EF4-FFF2-40B4-BE49-F238E27FC236}">
                    <a16:creationId xmlns:a16="http://schemas.microsoft.com/office/drawing/2014/main" id="{C5C6B8F9-1F48-8B4F-F795-79268FB0AF41}"/>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06D3059C-EB4B-7031-E249-C01B46FF3B3F}"/>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F0E64C97-7CB6-2559-1666-3DCA5A1AA07F}"/>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A2806EA4-E61F-D52E-D44B-9ABAE72BE249}"/>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E1994C-2A3A-45AF-3EB6-2BDAE9CA671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84F954F-88F0-06B2-44B8-15678AFEC910}"/>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2BB2172-2208-64DD-C243-94ACAE69C721}"/>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91586CA2-4688-3CCC-09B6-9A212BBC5E73}"/>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3C6CB8D2-9C00-8FAC-17BF-295E69ABF625}"/>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8DF4898B-A4C1-04D4-F277-1AF44B9E8861}"/>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70274A01-EABA-FB9C-A7D2-42B3F1492164}"/>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A5B83EE9-CDC5-2C5E-556F-872124F350EB}"/>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9F0C0A7D-26E1-B06C-9BFC-D7FF04F9883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09AFE8B4-E4B2-4FDF-2A08-A986C057EFC4}"/>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5FC33522-1232-74C8-E139-47B86EF334DA}"/>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C1D26E46-2660-33D4-47FB-78B39C0D2620}"/>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8FEA1ACC-4022-1025-961A-E2A014DC91A8}"/>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A4436462-6C9E-BD91-78C3-903961F688F1}"/>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7ADD3240-38EA-95F8-FCDF-0C609E3C73BA}"/>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5A39674C-55C3-6657-F986-1AE10C75700A}"/>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83BB3C07-03D7-8973-81AD-29DE8A9CC009}"/>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8C1CF530-DA4E-3B98-5832-07198DDAFB6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B645680E-6835-EF30-E6C1-B740AB2CFB8F}"/>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C5F8986-22F7-3EC3-DE9D-2C9072574D94}"/>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2B4C8D09-4C96-5F0C-27AC-2E61C67B0F45}"/>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0197FE26-1766-14E8-6110-4325CA2667DE}"/>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A70873A2-D15D-7647-2E3D-C5BAF9BF643F}"/>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9E989931-7243-CF7A-6593-51BEABB16E05}"/>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E5AA36E0-2636-F05F-B340-669C2A12B933}"/>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DA659104-0F5A-5731-47B1-F2847D6A1738}"/>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0B0BD04A-ABB1-81B5-8F46-CE2082494E4A}"/>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C1E492CB-3EFD-AD25-439C-8DDD30730D55}"/>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506FF4EF-6A02-FF64-7E31-E4C8ADFD0887}"/>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6E412504-1C6B-B1B4-AC4A-71757A02AE8F}"/>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18414761-A92F-02B6-DB3F-9E6F9799E212}"/>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15A86094-59C9-A11A-827F-CB5D666A41A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10A6B5D5-7C79-B343-E5DD-2698A4625293}"/>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EE96233F-95F7-4F23-F623-72835B5878A5}"/>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6C830D72-D2A7-1C2B-2B16-A71B5B87D9BE}"/>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2851B74B-62E1-69AC-F4D0-EB96616D94CC}"/>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6471C9D1-274D-27FF-DF48-0E6DCDFAF201}"/>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917FBBF7-D1A4-4BBF-0C0B-C18D8B9F3ED7}"/>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FEBF2056-AD4D-D7D8-AF41-02E85CE1B147}"/>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8A43E35E-7F31-3F9A-6127-59267AA3C4BA}"/>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BDC4476C-19A9-5C91-B843-360916AB1950}"/>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34BC8D55-DD02-A5FC-9806-51D02EF78919}"/>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E4D6655E-B182-B8DF-CCAE-92014B0490C6}"/>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F795274C-772A-9CDF-C34A-FB5D1F6F00AA}"/>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21F9DCF0-F65D-470C-5B71-0C1361F137AF}"/>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4DC855C2-E35C-EFE5-E476-87680D8BB3AF}"/>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A9A8AEE-39B4-B9B8-4A5B-F0B2AF13011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83C8F77E-A06A-C07A-1F4F-58239C7F3583}"/>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6CFB4CB4-7C35-182A-25FA-C0BBAB5F3A6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11F80B82-7C31-CA30-395C-9D8889398593}"/>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23988F6D-4593-0277-B2C8-CCACB9B6C066}"/>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C3DE8E02-C4D6-716F-B9F7-D1DF10F21BA0}"/>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086B7AAD-AB72-420F-F5C1-C9A12047D65D}"/>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1CE0FAB9-8CDA-82E9-6477-0BE0CC6F431D}"/>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D05E85F4-82F9-F1FF-EBF1-C913001BFBFA}"/>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80A23301-EFA3-B124-F9E2-2716F3C22909}"/>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1A08E1A4-16DF-C711-07AC-571EDBB57F62}"/>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92A4D55D-5F5B-DF16-6C39-DC299A5F2F6E}"/>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47EE3F2E-75FC-6E5D-F212-6A55D46B374F}"/>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75399012-5E68-E461-1B3A-1602CB847E93}"/>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AC13F4E1-5B5F-C5F8-4C0D-995EAAAA58C6}"/>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2C6FAE67-2748-A8E5-D2D3-80A2F4C0F7FF}"/>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C19EEADC-0C32-38F2-D5F7-0BD610E0ADC8}"/>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9A159DE1-BCB3-BE3D-331E-5A6BF64E3127}"/>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3D156121-249E-DDBD-2D78-3CC0FD98EE8E}"/>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A415FD11-308C-AC11-FE93-4A573967A44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CC66CADC-7EBA-4E80-F280-00EDC31F380A}"/>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4019DDB7-E99E-B162-80CA-35D22DEE8467}"/>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234F522C-4D8D-C20D-7D5D-DE4EE85799BA}"/>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A74D3E1-3FFC-CB39-E403-398FC1F514EF}"/>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085BC8B0-CFBE-9543-CC7C-7364C271BA5A}"/>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2F3ABD73-DE48-E569-5582-DA62C4AFD2F8}"/>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B01C6083-22A9-BDA4-A90E-3832EDC082D9}"/>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18C0342-E555-0743-A66E-07028F2123DD}"/>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C06FB5B3-396A-411A-2ABA-FFA2182D4B88}"/>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0EEE63C0-2895-132B-83DB-FCB982B88A9F}"/>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D9365F82-2F73-8693-8F57-70F62983D913}"/>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F1FFBC62-2A3F-49AD-BF20-E94B667A87E6}"/>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5DABA438-F8B5-8F40-41B7-C049F3F28908}"/>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CD632218-72D4-724A-4FEB-B37A9297F1B2}"/>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4CC19D29-D8B6-A640-2180-C15692F851FF}"/>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25DD2E1C-ECD5-5699-AC80-16AF76A18BAB}"/>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E42354C3-4649-C2D5-195B-FE9D69031D03}"/>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613B6889-745B-1AEB-8389-6BEEFF1DDA58}"/>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0318494E-3F54-EAFC-70E1-9A046E2E3932}"/>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96A6FD7B-FA8E-DAD0-7BB4-E4571064990F}"/>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D62F3665-76B0-181D-F98B-3C2F1542FCAA}"/>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45C46219-78B3-EEFD-98C1-5D085D1339CB}"/>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C3008199-03CD-2D50-4A75-7BE628143844}"/>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042B716B-F279-C6FD-5450-42F4C4E97741}"/>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E13C5EC7-6E8C-F05A-9C0E-21F5CFBA1B22}"/>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B3304F10-230B-4829-ECE7-65863D01EB52}"/>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82526C66-090C-C150-0AB0-4BA0BA3AE545}"/>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D9564114-3CE4-8CD2-5F46-A9EDBC1213C4}"/>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A28B1768-610C-C0AF-1D58-E81A1C40DD59}"/>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29067CF6-3AFB-34EF-0329-B45A47E62D6D}"/>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E39CB494-6560-0734-15BD-AD50AF2C1C10}"/>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C6824E48-0138-AB79-8E3D-C80642B2FFDD}"/>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F0712500-26E2-337B-3D7F-2691CCE71B8F}"/>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AD9315C0-1A29-F814-DACF-57DDEE462469}"/>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5D8C3953-82DE-3EF5-5E69-38ECF719F6AA}"/>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00648E11-C891-38C8-8A28-991DB802DB1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358AD944-BB9D-6D9F-3D7E-5AE73FC1BCF2}"/>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1F21CE14-CCEC-4886-8EB9-86B44C2FBAAB}"/>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A65FB51F-D85D-0BBD-111C-BD0530FFCAA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AEA1FA6F-DFA8-427B-1556-E9E960008B5E}"/>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1455E71C-28E6-2911-B0DF-2D777D2EB6B4}"/>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2884613E-306A-58FF-C5DF-2796F8C64396}"/>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DF12D595-7E6A-AC2F-879C-B420D341F41D}"/>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2EA1F4E9-E698-43DA-740E-CA938C00FCC1}"/>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1E7BF28A-D50C-F7C2-8B3F-4490A2B37637}"/>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F15AF83B-5103-1BCB-6214-486A9542E929}"/>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131A0D8A-57BE-C5EB-2710-777F89E394F3}"/>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F09C843-69F5-501E-8556-0B2E4ABDB65C}"/>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032986E-288E-3515-6C9D-8D584D4B8AF7}"/>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567BBDF7-1F32-7514-55B4-009FACDA0AEA}"/>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468D1284-5D44-9644-3729-05C12DD2E01E}"/>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252820F9-F4CB-EC83-8588-E75A8DD4A8E8}"/>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B49D5B54-6680-3485-263C-01ADAFC7FAC5}"/>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AD7A6A6C-E9B0-7D18-3AD5-0E810269BD6B}"/>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9785ECA7-7E1F-2D1C-E833-C13365885B3E}"/>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AF954086-CB34-9BEA-BB26-4CC75AFC37D1}"/>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3825AA21-90C7-50A9-BA79-D31C2A3EE6F1}"/>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4799363-9AAB-7DA8-50A8-5F28AA2C658F}"/>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EE45915B-F0AE-970C-1440-C41CAD94057C}"/>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A7A35CAA-1895-78E9-6510-F0FDC9239654}"/>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41EB0C1A-47D5-CC55-01F0-D76DB0CE8A2F}"/>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FDAAFE3A-7264-D4DF-B290-D0769EA3F024}"/>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D651438F-27A3-3E71-8BB8-63A24E1307E2}"/>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376975A7-1C41-46FC-4EDE-B681EA8AD6A7}"/>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CA4EBE1E-AD13-AC4E-0945-424CED86458E}"/>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9F931B41-40C7-188C-44B1-38E60E9A6AF4}"/>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0F03BCEA-358D-58F8-E3B3-C94F84C0EB8D}"/>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9F09C300-F1D4-AC02-E346-5224DBBB4EAE}"/>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6C845F25-3C4D-E447-06BB-F08C203449F8}"/>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664012E9-A5B6-1DE2-4016-1BA5D0A03DD8}"/>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9B3B8AE-255F-B073-EA21-7CAF056DD8F1}"/>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EEE50424-BA69-92AF-162E-1FCF11F6B1A9}"/>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C3F6AFD3-32AE-25F3-10C7-FD3BBB7BCCCB}"/>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D577CCAD-A915-25E8-FF2B-B2DC15088DE6}"/>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B2511529-C8FF-0450-E3C5-4B1BE5D6F96E}"/>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D988BF7C-F546-EC84-C350-4260F7BE878C}"/>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43FC4974-EA9B-9CE8-7C49-FEB2D91E8C76}"/>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4C423A3A-8C3C-36A3-7156-45A0C544EF09}"/>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D107E622-4D13-8D98-EC1F-752F5E41F828}"/>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99241305-3C33-3058-57F6-A6680613B625}"/>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FB2DD486-0127-7418-FFA0-71E02A428A61}"/>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02525548-F063-0111-C367-F795C9D5AE4F}"/>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0EB69267-773A-D7F8-6D6C-AB7DA3EECC52}"/>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7808E800-A2F7-CA0B-A38F-E65E5CF008A6}"/>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D716C030-3E4C-6577-64E5-8451B16C81FE}"/>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EC46EEA3-61F2-F161-9D21-75FE4F1E9D57}"/>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0C3AAAF2-204F-E3D2-A334-1A1575966A69}"/>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9492A9CB-0D51-AF27-399F-45D1D762F33D}"/>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5E043926-961D-C5A2-7BD1-A97AAEC8D73A}"/>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B456806F-54B0-9BB2-D75C-40CE08790214}"/>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62B6BB67-2230-1664-C487-9B500D28EEB7}"/>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6AA82042-08C5-97A7-105E-38B8366E056E}"/>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421E7D4F-F8E5-9336-7313-ED329FD87523}"/>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346A2D3F-7171-700D-5E48-B6D44FC548D0}"/>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48C4DE07-5E2D-5B70-2FE8-C4BBD94CFA88}"/>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CB1BC10B-784F-9431-BC32-ED800DA070D0}"/>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BF521503-07B6-0197-25E6-2C8DE3B5BC2F}"/>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64F5F9DC-25EC-5252-52A9-F420CF9D340E}"/>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765BE006-E33D-2104-4319-18B8E1953D30}"/>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26CFBB00-ACD9-FD86-4C42-A07CF9AA0287}"/>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DD534738-E1A9-CDCB-FC60-43B523F1C23A}"/>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E3CECCCA-442F-8496-3CBC-DF5B5F9FAE9F}"/>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ABA1F249-83F7-B305-6D01-91D34A12FD60}"/>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A2155F58-B2DE-AF62-E526-0AA44330DD86}"/>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DC4BA2B9-9433-2CC0-18CD-76DBD2CDA684}"/>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683BDCDF-FCB3-634E-47B8-B3A1A5247466}"/>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ABEC348F-7E14-5470-DC76-C2E4AC14A893}"/>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28EA8C04-0F8A-5879-FAD1-A898714E4C73}"/>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910D5F18-870F-0DEA-4455-F840EDC1F28B}"/>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608D5AE1-33BC-C8DD-BCA1-9979E08C5EB2}"/>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A79774C7-A247-6054-BA75-D525C0E2A412}"/>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38995104-7B5B-8D82-BE42-5C106A6E5B3B}"/>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FECD7211-8508-5684-694A-AE641C93C6CB}"/>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D086CDA7-3EA2-ADDA-D460-E6498681CF93}"/>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008B2CB4-2AD2-D16A-6881-B54240B2CDB5}"/>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00CBCA0C-9C30-4D53-135F-880863973688}"/>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DA73BFE4-14A7-C5DD-307D-53A23BF098C9}"/>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D1B0DADA-B01F-1400-A237-6E57233D0731}"/>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5D3EAA1C-AF0F-8498-EF16-A31D18EB85D4}"/>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A5D645CB-7542-B2EA-5A82-50F926AA089F}"/>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0B3BE3F6-9FF6-127E-B1F6-26613977AA77}"/>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D4E10E95-FD61-D27B-BFCB-4215322F02CD}"/>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2A917276-E648-0862-9275-62BEDA921E38}"/>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266F988A-04F9-A601-68F6-753DA33AAD69}"/>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5CE11A14-D0AC-8172-CDC3-F5947029B65A}"/>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25D6FC58-9B6F-2A19-A2BD-43ECD4FE0044}"/>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18CA10CF-0BFE-BD1A-28AC-4277A8296CC4}"/>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8E7CD20A-39D9-C989-EAC3-FE34F5E743B0}"/>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EBA94702-F123-6EC7-B03C-32CE30E7CC7D}"/>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5C9ECA77-854F-64F0-1436-39F4DD65EB1F}"/>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A4BB67EC-3AF6-6545-748D-4231855EEB3F}"/>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559322A9-A2FC-9D68-3801-6BEE72146E43}"/>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660280AF-A20B-DA8A-8B0C-2DB5823942B9}"/>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C572E528-3C30-693A-32AF-9D9246552C06}"/>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29D57759-F0D5-9836-E9A8-A233116BB73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9A02B0E7-7E68-A72D-1A30-9FAE327C48E5}"/>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DDA25B45-FD88-F934-A1E4-BA230AAB6A75}"/>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8916182F-D768-81BD-CF44-611FEC6C4070}"/>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64D69FB8-AFAF-58B3-A41D-CF9A32F82DB5}"/>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D2457F7C-A25B-9AD3-B65F-BE9DBAB4A5BC}"/>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F5590F0A-185B-2AD5-1756-BD39089467A5}"/>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CBA9E322-83A0-B838-9B9B-1CDF9B08208F}"/>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74EFB115-E4FB-56BF-1CB5-B217357DA40A}"/>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09DD2EFD-9CD8-F56E-113F-9B8C973EF04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2E5C0429-F8EE-FFA1-8521-6A5D972968AA}"/>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159E89B1-D44C-BB8E-27DA-66C42CB16990}"/>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C418D17D-AA76-3689-919D-4C84F43853E5}"/>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CBF30C8E-494C-7743-D84B-611084428D84}"/>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7E101145-D352-670F-78A7-EE8D3E69994C}"/>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C4B9C3B-B8C7-FF47-D534-723F053D227D}"/>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379D01DC-2CF1-6810-AD17-1185A55188A2}"/>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8F3BACA0-9D0E-5EB2-F94E-F984D3143178}"/>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16E2B98A-E052-2288-A91B-B31FF7AFD232}"/>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053C481B-0BE7-69A1-6F03-67DC9819CAE5}"/>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D8AC3F55-27FB-E0EE-338F-B5898710FCA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77485DF-7A4D-5F4A-4D34-571E92A8DA8F}"/>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C082A8CF-5B86-6486-9A8C-970EBCE42A7D}"/>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C5800D3F-79FB-45F3-60D2-05CCC7E61097}"/>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8C58C406-AD39-19F9-CFE1-9F6FDF6E89A3}"/>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AFD25C58-AA15-DD15-EAB1-04B8783FC26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D0F62AB9-F734-CCB0-E089-08A306F4CBC7}"/>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FC371CFE-4CB4-9594-DF94-A66F6FB6EE46}"/>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5443243-4D62-8C80-A7C4-3C462403AD30}"/>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284C2A3B-F30A-873C-FF19-0D5E1608EDA1}"/>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69816DD-C711-56A2-39F9-3484C84953D5}"/>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CBECD520-3CE5-D90A-9BBA-57111333FDE1}"/>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762218C0-B65A-92F0-B481-A290600EB2BB}"/>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99D1EF4-6878-AB3E-E822-7912DE2421C5}"/>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EF030EB7-79C8-D845-BBA1-B3D30D2B133E}"/>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EE333D3E-819E-55E6-B215-0F23C5FDF591}"/>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6952859D-F07A-36F2-192E-8F9BB0C89A09}"/>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9A290722-4709-4C74-49CC-243DFCD32CC3}"/>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B92883D0-5DD2-3AEA-7384-0129DE492153}"/>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83FF925C-8C59-622F-E82E-B16A7882B6BE}"/>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8E83C662-34DB-211D-D83F-7D8D9AC5A6B4}"/>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3C40D12B-2200-E52F-0FFA-3E4C2480667F}"/>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B197D580-65D6-9594-F6A9-C7BDEEC6903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FE57A363-EA91-C5CA-08EE-A0A604E88DE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5040B593-40A6-EB0B-4438-2F6DA4E3A13D}"/>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17BB078C-5520-A5FA-4609-321614B76A32}"/>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0A55F111-1B23-1F53-65B1-0D27E7367381}"/>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7C4A334C-FD9D-FCAE-6090-1EF08DEFD957}"/>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0145121-0744-603A-9925-7F2F3DD51202}"/>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BC3E16CE-0A59-1C81-8FAF-75B9C860CC46}"/>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9FC53F00-1CB5-C999-AD93-476FA7914DDC}"/>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DB889E35-CFEE-B9C7-881E-F92CC70EED11}"/>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3D9AF92D-7367-F492-3B22-130EBF4E7FD2}"/>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19299E6A-AFB9-9229-B290-F5704B2346F3}"/>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7A7D388A-DD2A-EE4C-8E5B-50BB53E4642F}"/>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96C0F93F-FF16-47DB-0C73-D047C1452B3E}"/>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27E56A9F-A08F-F615-DA6A-F8CE0ABBAE5D}"/>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7560A771-F400-84C0-6702-86CB4C7E167E}"/>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54950472-AE7C-0D63-E5FE-763CA4E5174D}"/>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40A0E96F-91D9-5953-9CCB-BD8430C73E6C}"/>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DC22454F-F02C-CD40-1AC9-526B5C68E854}"/>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BE79D30E-9C29-5BC0-9407-A2C9AE56D0EC}"/>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pic>
          <p:nvPicPr>
            <p:cNvPr id="27" name="Picture 26">
              <a:extLst>
                <a:ext uri="{FF2B5EF4-FFF2-40B4-BE49-F238E27FC236}">
                  <a16:creationId xmlns:a16="http://schemas.microsoft.com/office/drawing/2014/main" id="{C531A2D7-9C2B-BFBE-9C66-8A54455BA0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23290" y="7219550"/>
              <a:ext cx="3713094" cy="3472263"/>
            </a:xfrm>
            <a:prstGeom prst="rect">
              <a:avLst/>
            </a:prstGeom>
          </p:spPr>
        </p:pic>
        <p:grpSp>
          <p:nvGrpSpPr>
            <p:cNvPr id="28" name="Group 27">
              <a:extLst>
                <a:ext uri="{FF2B5EF4-FFF2-40B4-BE49-F238E27FC236}">
                  <a16:creationId xmlns:a16="http://schemas.microsoft.com/office/drawing/2014/main" id="{41EDE5EB-4ED7-8AE1-2020-13237295B83E}"/>
                </a:ext>
              </a:extLst>
            </p:cNvPr>
            <p:cNvGrpSpPr/>
            <p:nvPr/>
          </p:nvGrpSpPr>
          <p:grpSpPr>
            <a:xfrm>
              <a:off x="3021241" y="7814812"/>
              <a:ext cx="1451972" cy="1976295"/>
              <a:chOff x="-4367949" y="6488938"/>
              <a:chExt cx="2276646" cy="3098768"/>
            </a:xfrm>
          </p:grpSpPr>
          <p:sp>
            <p:nvSpPr>
              <p:cNvPr id="29" name="Freeform 6">
                <a:extLst>
                  <a:ext uri="{FF2B5EF4-FFF2-40B4-BE49-F238E27FC236}">
                    <a16:creationId xmlns:a16="http://schemas.microsoft.com/office/drawing/2014/main" id="{CD8D67B7-1C99-1F11-5975-12AF9A682126}"/>
                  </a:ext>
                </a:extLst>
              </p:cNvPr>
              <p:cNvSpPr>
                <a:spLocks/>
              </p:cNvSpPr>
              <p:nvPr/>
            </p:nvSpPr>
            <p:spPr bwMode="auto">
              <a:xfrm>
                <a:off x="-4367949" y="6598354"/>
                <a:ext cx="435654" cy="457738"/>
              </a:xfrm>
              <a:custGeom>
                <a:avLst/>
                <a:gdLst>
                  <a:gd name="T0" fmla="*/ 681000400 w 181"/>
                  <a:gd name="T1" fmla="*/ 2147483646 h 190"/>
                  <a:gd name="T2" fmla="*/ 840385821 w 181"/>
                  <a:gd name="T3" fmla="*/ 2147483646 h 190"/>
                  <a:gd name="T4" fmla="*/ 956297300 w 181"/>
                  <a:gd name="T5" fmla="*/ 2147483646 h 190"/>
                  <a:gd name="T6" fmla="*/ 1144661542 w 181"/>
                  <a:gd name="T7" fmla="*/ 2147483646 h 190"/>
                  <a:gd name="T8" fmla="*/ 1202619185 w 181"/>
                  <a:gd name="T9" fmla="*/ 2147483646 h 190"/>
                  <a:gd name="T10" fmla="*/ 1318534471 w 181"/>
                  <a:gd name="T11" fmla="*/ 2147483646 h 190"/>
                  <a:gd name="T12" fmla="*/ 1419958443 w 181"/>
                  <a:gd name="T13" fmla="*/ 2147483646 h 190"/>
                  <a:gd name="T14" fmla="*/ 1477916085 w 181"/>
                  <a:gd name="T15" fmla="*/ 2147483646 h 190"/>
                  <a:gd name="T16" fmla="*/ 1579343864 w 181"/>
                  <a:gd name="T17" fmla="*/ 2147483646 h 190"/>
                  <a:gd name="T18" fmla="*/ 1753212985 w 181"/>
                  <a:gd name="T19" fmla="*/ 2147483646 h 190"/>
                  <a:gd name="T20" fmla="*/ 1724237971 w 181"/>
                  <a:gd name="T21" fmla="*/ 2147483646 h 190"/>
                  <a:gd name="T22" fmla="*/ 1869128271 w 181"/>
                  <a:gd name="T23" fmla="*/ 2147483646 h 190"/>
                  <a:gd name="T24" fmla="*/ 2115450156 w 181"/>
                  <a:gd name="T25" fmla="*/ 2147483646 h 190"/>
                  <a:gd name="T26" fmla="*/ 2147483646 w 181"/>
                  <a:gd name="T27" fmla="*/ 2147483646 h 190"/>
                  <a:gd name="T28" fmla="*/ 2147483646 w 181"/>
                  <a:gd name="T29" fmla="*/ 2119350600 h 190"/>
                  <a:gd name="T30" fmla="*/ 2147483646 w 181"/>
                  <a:gd name="T31" fmla="*/ 1988705700 h 190"/>
                  <a:gd name="T32" fmla="*/ 2147483646 w 181"/>
                  <a:gd name="T33" fmla="*/ 1901609100 h 190"/>
                  <a:gd name="T34" fmla="*/ 2147483646 w 181"/>
                  <a:gd name="T35" fmla="*/ 1799996400 h 190"/>
                  <a:gd name="T36" fmla="*/ 2147483646 w 181"/>
                  <a:gd name="T37" fmla="*/ 1727415900 h 190"/>
                  <a:gd name="T38" fmla="*/ 2147483646 w 181"/>
                  <a:gd name="T39" fmla="*/ 1582254900 h 190"/>
                  <a:gd name="T40" fmla="*/ 2147483646 w 181"/>
                  <a:gd name="T41" fmla="*/ 1509674400 h 190"/>
                  <a:gd name="T42" fmla="*/ 2147483646 w 181"/>
                  <a:gd name="T43" fmla="*/ 1335481200 h 190"/>
                  <a:gd name="T44" fmla="*/ 2147483646 w 181"/>
                  <a:gd name="T45" fmla="*/ 1364513400 h 190"/>
                  <a:gd name="T46" fmla="*/ 2057492514 w 181"/>
                  <a:gd name="T47" fmla="*/ 1233868500 h 190"/>
                  <a:gd name="T48" fmla="*/ 2014022378 w 181"/>
                  <a:gd name="T49" fmla="*/ 1132255800 h 190"/>
                  <a:gd name="T50" fmla="*/ 1825661942 w 181"/>
                  <a:gd name="T51" fmla="*/ 1074191400 h 190"/>
                  <a:gd name="T52" fmla="*/ 1695259149 w 181"/>
                  <a:gd name="T53" fmla="*/ 958062600 h 190"/>
                  <a:gd name="T54" fmla="*/ 1680767835 w 181"/>
                  <a:gd name="T55" fmla="*/ 769353300 h 190"/>
                  <a:gd name="T56" fmla="*/ 1622810192 w 181"/>
                  <a:gd name="T57" fmla="*/ 624192300 h 190"/>
                  <a:gd name="T58" fmla="*/ 1651789014 w 181"/>
                  <a:gd name="T59" fmla="*/ 508063500 h 190"/>
                  <a:gd name="T60" fmla="*/ 1637301506 w 181"/>
                  <a:gd name="T61" fmla="*/ 420966900 h 190"/>
                  <a:gd name="T62" fmla="*/ 1521386221 w 181"/>
                  <a:gd name="T63" fmla="*/ 304838100 h 190"/>
                  <a:gd name="T64" fmla="*/ 1477916085 w 181"/>
                  <a:gd name="T65" fmla="*/ 188709300 h 190"/>
                  <a:gd name="T66" fmla="*/ 1188127871 w 181"/>
                  <a:gd name="T67" fmla="*/ 188709300 h 190"/>
                  <a:gd name="T68" fmla="*/ 1043233764 w 181"/>
                  <a:gd name="T69" fmla="*/ 188709300 h 190"/>
                  <a:gd name="T70" fmla="*/ 883852150 w 181"/>
                  <a:gd name="T71" fmla="*/ 0 h 190"/>
                  <a:gd name="T72" fmla="*/ 550597607 w 181"/>
                  <a:gd name="T73" fmla="*/ 348386400 h 190"/>
                  <a:gd name="T74" fmla="*/ 521618785 w 181"/>
                  <a:gd name="T75" fmla="*/ 508063500 h 190"/>
                  <a:gd name="T76" fmla="*/ 173872928 w 181"/>
                  <a:gd name="T77" fmla="*/ 508063500 h 190"/>
                  <a:gd name="T78" fmla="*/ 173872928 w 181"/>
                  <a:gd name="T79" fmla="*/ 682256700 h 190"/>
                  <a:gd name="T80" fmla="*/ 43466329 w 181"/>
                  <a:gd name="T81" fmla="*/ 870966000 h 190"/>
                  <a:gd name="T82" fmla="*/ 246318079 w 181"/>
                  <a:gd name="T83" fmla="*/ 914514300 h 190"/>
                  <a:gd name="T84" fmla="*/ 217339257 w 181"/>
                  <a:gd name="T85" fmla="*/ 1248384600 h 190"/>
                  <a:gd name="T86" fmla="*/ 449169829 w 181"/>
                  <a:gd name="T87" fmla="*/ 1291932900 h 190"/>
                  <a:gd name="T88" fmla="*/ 217339257 w 181"/>
                  <a:gd name="T89" fmla="*/ 1408061700 h 190"/>
                  <a:gd name="T90" fmla="*/ 449169829 w 181"/>
                  <a:gd name="T91" fmla="*/ 1466126100 h 190"/>
                  <a:gd name="T92" fmla="*/ 391212186 w 181"/>
                  <a:gd name="T93" fmla="*/ 1582254900 h 190"/>
                  <a:gd name="T94" fmla="*/ 318767035 w 181"/>
                  <a:gd name="T95" fmla="*/ 1756448100 h 190"/>
                  <a:gd name="T96" fmla="*/ 260809393 w 181"/>
                  <a:gd name="T97" fmla="*/ 1901609100 h 190"/>
                  <a:gd name="T98" fmla="*/ 289788214 w 181"/>
                  <a:gd name="T99" fmla="*/ 2075802300 h 190"/>
                  <a:gd name="T100" fmla="*/ 492639964 w 181"/>
                  <a:gd name="T101" fmla="*/ 2119350600 h 190"/>
                  <a:gd name="T102" fmla="*/ 666512892 w 181"/>
                  <a:gd name="T103" fmla="*/ 2147483646 h 190"/>
                  <a:gd name="T104" fmla="*/ 681000400 w 181"/>
                  <a:gd name="T105" fmla="*/ 2147483646 h 1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1" h="190">
                    <a:moveTo>
                      <a:pt x="44" y="173"/>
                    </a:moveTo>
                    <a:cubicBezTo>
                      <a:pt x="46" y="173"/>
                      <a:pt x="43" y="173"/>
                      <a:pt x="44" y="173"/>
                    </a:cubicBezTo>
                    <a:cubicBezTo>
                      <a:pt x="46" y="173"/>
                      <a:pt x="46" y="174"/>
                      <a:pt x="47" y="175"/>
                    </a:cubicBezTo>
                    <a:cubicBezTo>
                      <a:pt x="48" y="177"/>
                      <a:pt x="48" y="176"/>
                      <a:pt x="49" y="175"/>
                    </a:cubicBezTo>
                    <a:cubicBezTo>
                      <a:pt x="51" y="173"/>
                      <a:pt x="53" y="172"/>
                      <a:pt x="55" y="173"/>
                    </a:cubicBezTo>
                    <a:cubicBezTo>
                      <a:pt x="56" y="174"/>
                      <a:pt x="56" y="176"/>
                      <a:pt x="58" y="177"/>
                    </a:cubicBezTo>
                    <a:cubicBezTo>
                      <a:pt x="59" y="178"/>
                      <a:pt x="60" y="176"/>
                      <a:pt x="62" y="177"/>
                    </a:cubicBezTo>
                    <a:cubicBezTo>
                      <a:pt x="64" y="177"/>
                      <a:pt x="63" y="178"/>
                      <a:pt x="63" y="180"/>
                    </a:cubicBezTo>
                    <a:cubicBezTo>
                      <a:pt x="64" y="181"/>
                      <a:pt x="65" y="182"/>
                      <a:pt x="66" y="182"/>
                    </a:cubicBezTo>
                    <a:cubicBezTo>
                      <a:pt x="68" y="182"/>
                      <a:pt x="70" y="182"/>
                      <a:pt x="71" y="182"/>
                    </a:cubicBezTo>
                    <a:cubicBezTo>
                      <a:pt x="73" y="182"/>
                      <a:pt x="74" y="180"/>
                      <a:pt x="75" y="180"/>
                    </a:cubicBezTo>
                    <a:cubicBezTo>
                      <a:pt x="77" y="180"/>
                      <a:pt x="78" y="182"/>
                      <a:pt x="79" y="182"/>
                    </a:cubicBezTo>
                    <a:cubicBezTo>
                      <a:pt x="81" y="183"/>
                      <a:pt x="83" y="182"/>
                      <a:pt x="83" y="184"/>
                    </a:cubicBezTo>
                    <a:cubicBezTo>
                      <a:pt x="83" y="185"/>
                      <a:pt x="82" y="185"/>
                      <a:pt x="82" y="185"/>
                    </a:cubicBezTo>
                    <a:cubicBezTo>
                      <a:pt x="82" y="186"/>
                      <a:pt x="82" y="187"/>
                      <a:pt x="83" y="188"/>
                    </a:cubicBezTo>
                    <a:cubicBezTo>
                      <a:pt x="83" y="190"/>
                      <a:pt x="83" y="190"/>
                      <a:pt x="85" y="189"/>
                    </a:cubicBezTo>
                    <a:cubicBezTo>
                      <a:pt x="86" y="188"/>
                      <a:pt x="86" y="188"/>
                      <a:pt x="87" y="188"/>
                    </a:cubicBezTo>
                    <a:cubicBezTo>
                      <a:pt x="89" y="187"/>
                      <a:pt x="90" y="188"/>
                      <a:pt x="91" y="188"/>
                    </a:cubicBezTo>
                    <a:cubicBezTo>
                      <a:pt x="92" y="187"/>
                      <a:pt x="90" y="181"/>
                      <a:pt x="92" y="181"/>
                    </a:cubicBezTo>
                    <a:cubicBezTo>
                      <a:pt x="93" y="181"/>
                      <a:pt x="94" y="182"/>
                      <a:pt x="96" y="182"/>
                    </a:cubicBezTo>
                    <a:cubicBezTo>
                      <a:pt x="97" y="180"/>
                      <a:pt x="95" y="178"/>
                      <a:pt x="98" y="177"/>
                    </a:cubicBezTo>
                    <a:cubicBezTo>
                      <a:pt x="100" y="176"/>
                      <a:pt x="99" y="177"/>
                      <a:pt x="100" y="178"/>
                    </a:cubicBezTo>
                    <a:cubicBezTo>
                      <a:pt x="101" y="178"/>
                      <a:pt x="100" y="178"/>
                      <a:pt x="101" y="179"/>
                    </a:cubicBezTo>
                    <a:cubicBezTo>
                      <a:pt x="101" y="179"/>
                      <a:pt x="102" y="179"/>
                      <a:pt x="102" y="179"/>
                    </a:cubicBezTo>
                    <a:cubicBezTo>
                      <a:pt x="103" y="180"/>
                      <a:pt x="102" y="180"/>
                      <a:pt x="103" y="182"/>
                    </a:cubicBezTo>
                    <a:cubicBezTo>
                      <a:pt x="104" y="182"/>
                      <a:pt x="105" y="183"/>
                      <a:pt x="106" y="183"/>
                    </a:cubicBezTo>
                    <a:cubicBezTo>
                      <a:pt x="107" y="183"/>
                      <a:pt x="108" y="181"/>
                      <a:pt x="109" y="181"/>
                    </a:cubicBezTo>
                    <a:cubicBezTo>
                      <a:pt x="110" y="181"/>
                      <a:pt x="111" y="181"/>
                      <a:pt x="112" y="181"/>
                    </a:cubicBezTo>
                    <a:cubicBezTo>
                      <a:pt x="115" y="181"/>
                      <a:pt x="117" y="183"/>
                      <a:pt x="119" y="181"/>
                    </a:cubicBezTo>
                    <a:cubicBezTo>
                      <a:pt x="121" y="180"/>
                      <a:pt x="123" y="179"/>
                      <a:pt x="121" y="177"/>
                    </a:cubicBezTo>
                    <a:cubicBezTo>
                      <a:pt x="120" y="176"/>
                      <a:pt x="119" y="175"/>
                      <a:pt x="119" y="174"/>
                    </a:cubicBezTo>
                    <a:cubicBezTo>
                      <a:pt x="119" y="173"/>
                      <a:pt x="119" y="172"/>
                      <a:pt x="119" y="171"/>
                    </a:cubicBezTo>
                    <a:cubicBezTo>
                      <a:pt x="119" y="170"/>
                      <a:pt x="118" y="168"/>
                      <a:pt x="119" y="166"/>
                    </a:cubicBezTo>
                    <a:cubicBezTo>
                      <a:pt x="120" y="166"/>
                      <a:pt x="122" y="165"/>
                      <a:pt x="124" y="164"/>
                    </a:cubicBezTo>
                    <a:cubicBezTo>
                      <a:pt x="126" y="163"/>
                      <a:pt x="128" y="162"/>
                      <a:pt x="128" y="160"/>
                    </a:cubicBezTo>
                    <a:cubicBezTo>
                      <a:pt x="129" y="158"/>
                      <a:pt x="127" y="155"/>
                      <a:pt x="129" y="154"/>
                    </a:cubicBezTo>
                    <a:cubicBezTo>
                      <a:pt x="130" y="153"/>
                      <a:pt x="133" y="153"/>
                      <a:pt x="135" y="153"/>
                    </a:cubicBezTo>
                    <a:cubicBezTo>
                      <a:pt x="137" y="148"/>
                      <a:pt x="140" y="152"/>
                      <a:pt x="144" y="152"/>
                    </a:cubicBezTo>
                    <a:cubicBezTo>
                      <a:pt x="144" y="153"/>
                      <a:pt x="145" y="154"/>
                      <a:pt x="146" y="155"/>
                    </a:cubicBezTo>
                    <a:cubicBezTo>
                      <a:pt x="148" y="155"/>
                      <a:pt x="148" y="154"/>
                      <a:pt x="149" y="153"/>
                    </a:cubicBezTo>
                    <a:cubicBezTo>
                      <a:pt x="150" y="152"/>
                      <a:pt x="153" y="152"/>
                      <a:pt x="154" y="151"/>
                    </a:cubicBezTo>
                    <a:cubicBezTo>
                      <a:pt x="154" y="150"/>
                      <a:pt x="153" y="150"/>
                      <a:pt x="153" y="149"/>
                    </a:cubicBezTo>
                    <a:cubicBezTo>
                      <a:pt x="153" y="149"/>
                      <a:pt x="154" y="149"/>
                      <a:pt x="154" y="149"/>
                    </a:cubicBezTo>
                    <a:cubicBezTo>
                      <a:pt x="155" y="148"/>
                      <a:pt x="158" y="152"/>
                      <a:pt x="158" y="150"/>
                    </a:cubicBezTo>
                    <a:cubicBezTo>
                      <a:pt x="158" y="149"/>
                      <a:pt x="159" y="147"/>
                      <a:pt x="160" y="146"/>
                    </a:cubicBezTo>
                    <a:cubicBezTo>
                      <a:pt x="162" y="145"/>
                      <a:pt x="166" y="145"/>
                      <a:pt x="168" y="144"/>
                    </a:cubicBezTo>
                    <a:cubicBezTo>
                      <a:pt x="168" y="144"/>
                      <a:pt x="168" y="143"/>
                      <a:pt x="168" y="142"/>
                    </a:cubicBezTo>
                    <a:cubicBezTo>
                      <a:pt x="168" y="140"/>
                      <a:pt x="169" y="139"/>
                      <a:pt x="168" y="137"/>
                    </a:cubicBezTo>
                    <a:cubicBezTo>
                      <a:pt x="168" y="136"/>
                      <a:pt x="167" y="136"/>
                      <a:pt x="167" y="135"/>
                    </a:cubicBezTo>
                    <a:cubicBezTo>
                      <a:pt x="166" y="134"/>
                      <a:pt x="167" y="134"/>
                      <a:pt x="167" y="133"/>
                    </a:cubicBezTo>
                    <a:cubicBezTo>
                      <a:pt x="167" y="133"/>
                      <a:pt x="168" y="132"/>
                      <a:pt x="168" y="131"/>
                    </a:cubicBezTo>
                    <a:cubicBezTo>
                      <a:pt x="169" y="130"/>
                      <a:pt x="169" y="130"/>
                      <a:pt x="170" y="129"/>
                    </a:cubicBezTo>
                    <a:cubicBezTo>
                      <a:pt x="172" y="128"/>
                      <a:pt x="171" y="128"/>
                      <a:pt x="171" y="127"/>
                    </a:cubicBezTo>
                    <a:cubicBezTo>
                      <a:pt x="171" y="125"/>
                      <a:pt x="172" y="125"/>
                      <a:pt x="173" y="124"/>
                    </a:cubicBezTo>
                    <a:cubicBezTo>
                      <a:pt x="174" y="123"/>
                      <a:pt x="174" y="123"/>
                      <a:pt x="175" y="122"/>
                    </a:cubicBezTo>
                    <a:cubicBezTo>
                      <a:pt x="176" y="120"/>
                      <a:pt x="176" y="120"/>
                      <a:pt x="176" y="120"/>
                    </a:cubicBezTo>
                    <a:cubicBezTo>
                      <a:pt x="178" y="119"/>
                      <a:pt x="179" y="120"/>
                      <a:pt x="180" y="119"/>
                    </a:cubicBezTo>
                    <a:cubicBezTo>
                      <a:pt x="181" y="117"/>
                      <a:pt x="181" y="113"/>
                      <a:pt x="180" y="112"/>
                    </a:cubicBezTo>
                    <a:cubicBezTo>
                      <a:pt x="179" y="112"/>
                      <a:pt x="179" y="112"/>
                      <a:pt x="179" y="111"/>
                    </a:cubicBezTo>
                    <a:cubicBezTo>
                      <a:pt x="178" y="111"/>
                      <a:pt x="178" y="110"/>
                      <a:pt x="178" y="109"/>
                    </a:cubicBezTo>
                    <a:cubicBezTo>
                      <a:pt x="177" y="107"/>
                      <a:pt x="175" y="108"/>
                      <a:pt x="173" y="107"/>
                    </a:cubicBezTo>
                    <a:cubicBezTo>
                      <a:pt x="172" y="107"/>
                      <a:pt x="171" y="106"/>
                      <a:pt x="170" y="106"/>
                    </a:cubicBezTo>
                    <a:cubicBezTo>
                      <a:pt x="169" y="105"/>
                      <a:pt x="169" y="106"/>
                      <a:pt x="168" y="104"/>
                    </a:cubicBezTo>
                    <a:cubicBezTo>
                      <a:pt x="166" y="101"/>
                      <a:pt x="170" y="100"/>
                      <a:pt x="172" y="97"/>
                    </a:cubicBezTo>
                    <a:cubicBezTo>
                      <a:pt x="172" y="94"/>
                      <a:pt x="171" y="94"/>
                      <a:pt x="167" y="94"/>
                    </a:cubicBezTo>
                    <a:cubicBezTo>
                      <a:pt x="166" y="92"/>
                      <a:pt x="166" y="92"/>
                      <a:pt x="166" y="92"/>
                    </a:cubicBezTo>
                    <a:cubicBezTo>
                      <a:pt x="164" y="91"/>
                      <a:pt x="163" y="88"/>
                      <a:pt x="160" y="89"/>
                    </a:cubicBezTo>
                    <a:cubicBezTo>
                      <a:pt x="156" y="90"/>
                      <a:pt x="157" y="93"/>
                      <a:pt x="154" y="95"/>
                    </a:cubicBezTo>
                    <a:cubicBezTo>
                      <a:pt x="152" y="96"/>
                      <a:pt x="152" y="95"/>
                      <a:pt x="151" y="94"/>
                    </a:cubicBezTo>
                    <a:cubicBezTo>
                      <a:pt x="149" y="93"/>
                      <a:pt x="148" y="93"/>
                      <a:pt x="147" y="92"/>
                    </a:cubicBezTo>
                    <a:cubicBezTo>
                      <a:pt x="145" y="91"/>
                      <a:pt x="143" y="90"/>
                      <a:pt x="141" y="89"/>
                    </a:cubicBezTo>
                    <a:cubicBezTo>
                      <a:pt x="139" y="87"/>
                      <a:pt x="142" y="86"/>
                      <a:pt x="142" y="85"/>
                    </a:cubicBezTo>
                    <a:cubicBezTo>
                      <a:pt x="141" y="84"/>
                      <a:pt x="139" y="84"/>
                      <a:pt x="139" y="83"/>
                    </a:cubicBezTo>
                    <a:cubicBezTo>
                      <a:pt x="138" y="82"/>
                      <a:pt x="139" y="81"/>
                      <a:pt x="139" y="80"/>
                    </a:cubicBezTo>
                    <a:cubicBezTo>
                      <a:pt x="140" y="79"/>
                      <a:pt x="141" y="80"/>
                      <a:pt x="139" y="78"/>
                    </a:cubicBezTo>
                    <a:cubicBezTo>
                      <a:pt x="139" y="77"/>
                      <a:pt x="137" y="76"/>
                      <a:pt x="137" y="76"/>
                    </a:cubicBezTo>
                    <a:cubicBezTo>
                      <a:pt x="135" y="74"/>
                      <a:pt x="130" y="77"/>
                      <a:pt x="128" y="75"/>
                    </a:cubicBezTo>
                    <a:cubicBezTo>
                      <a:pt x="127" y="75"/>
                      <a:pt x="127" y="74"/>
                      <a:pt x="126" y="74"/>
                    </a:cubicBezTo>
                    <a:cubicBezTo>
                      <a:pt x="125" y="73"/>
                      <a:pt x="124" y="73"/>
                      <a:pt x="123" y="72"/>
                    </a:cubicBezTo>
                    <a:cubicBezTo>
                      <a:pt x="122" y="72"/>
                      <a:pt x="121" y="70"/>
                      <a:pt x="120" y="69"/>
                    </a:cubicBezTo>
                    <a:cubicBezTo>
                      <a:pt x="119" y="68"/>
                      <a:pt x="118" y="67"/>
                      <a:pt x="117" y="66"/>
                    </a:cubicBezTo>
                    <a:cubicBezTo>
                      <a:pt x="116" y="65"/>
                      <a:pt x="117" y="65"/>
                      <a:pt x="117" y="63"/>
                    </a:cubicBezTo>
                    <a:cubicBezTo>
                      <a:pt x="117" y="62"/>
                      <a:pt x="116" y="60"/>
                      <a:pt x="116" y="59"/>
                    </a:cubicBezTo>
                    <a:cubicBezTo>
                      <a:pt x="116" y="57"/>
                      <a:pt x="116" y="55"/>
                      <a:pt x="116" y="53"/>
                    </a:cubicBezTo>
                    <a:cubicBezTo>
                      <a:pt x="115" y="51"/>
                      <a:pt x="115" y="49"/>
                      <a:pt x="115" y="48"/>
                    </a:cubicBezTo>
                    <a:cubicBezTo>
                      <a:pt x="113" y="47"/>
                      <a:pt x="113" y="47"/>
                      <a:pt x="113" y="47"/>
                    </a:cubicBezTo>
                    <a:cubicBezTo>
                      <a:pt x="112" y="45"/>
                      <a:pt x="112" y="44"/>
                      <a:pt x="112" y="43"/>
                    </a:cubicBezTo>
                    <a:cubicBezTo>
                      <a:pt x="113" y="41"/>
                      <a:pt x="113" y="42"/>
                      <a:pt x="115" y="41"/>
                    </a:cubicBezTo>
                    <a:cubicBezTo>
                      <a:pt x="116" y="40"/>
                      <a:pt x="116" y="39"/>
                      <a:pt x="117" y="38"/>
                    </a:cubicBezTo>
                    <a:cubicBezTo>
                      <a:pt x="117" y="36"/>
                      <a:pt x="116" y="36"/>
                      <a:pt x="114" y="35"/>
                    </a:cubicBezTo>
                    <a:cubicBezTo>
                      <a:pt x="113" y="33"/>
                      <a:pt x="115" y="32"/>
                      <a:pt x="115" y="30"/>
                    </a:cubicBezTo>
                    <a:cubicBezTo>
                      <a:pt x="115" y="30"/>
                      <a:pt x="115" y="29"/>
                      <a:pt x="115" y="29"/>
                    </a:cubicBezTo>
                    <a:cubicBezTo>
                      <a:pt x="114" y="28"/>
                      <a:pt x="113" y="29"/>
                      <a:pt x="113" y="29"/>
                    </a:cubicBezTo>
                    <a:cubicBezTo>
                      <a:pt x="111" y="30"/>
                      <a:pt x="111" y="30"/>
                      <a:pt x="110" y="28"/>
                    </a:cubicBezTo>
                    <a:cubicBezTo>
                      <a:pt x="110" y="27"/>
                      <a:pt x="109" y="26"/>
                      <a:pt x="109" y="25"/>
                    </a:cubicBezTo>
                    <a:cubicBezTo>
                      <a:pt x="108" y="23"/>
                      <a:pt x="106" y="23"/>
                      <a:pt x="105" y="21"/>
                    </a:cubicBezTo>
                    <a:cubicBezTo>
                      <a:pt x="105" y="15"/>
                      <a:pt x="105" y="15"/>
                      <a:pt x="105" y="15"/>
                    </a:cubicBezTo>
                    <a:cubicBezTo>
                      <a:pt x="104" y="16"/>
                      <a:pt x="104" y="16"/>
                      <a:pt x="104" y="16"/>
                    </a:cubicBezTo>
                    <a:cubicBezTo>
                      <a:pt x="102" y="13"/>
                      <a:pt x="102" y="13"/>
                      <a:pt x="102" y="13"/>
                    </a:cubicBezTo>
                    <a:cubicBezTo>
                      <a:pt x="91" y="14"/>
                      <a:pt x="91" y="14"/>
                      <a:pt x="91" y="14"/>
                    </a:cubicBezTo>
                    <a:cubicBezTo>
                      <a:pt x="90" y="12"/>
                      <a:pt x="90" y="12"/>
                      <a:pt x="90" y="12"/>
                    </a:cubicBezTo>
                    <a:cubicBezTo>
                      <a:pt x="88" y="12"/>
                      <a:pt x="85" y="12"/>
                      <a:pt x="82" y="13"/>
                    </a:cubicBezTo>
                    <a:cubicBezTo>
                      <a:pt x="83" y="13"/>
                      <a:pt x="83" y="14"/>
                      <a:pt x="84" y="14"/>
                    </a:cubicBezTo>
                    <a:cubicBezTo>
                      <a:pt x="75" y="14"/>
                      <a:pt x="75" y="14"/>
                      <a:pt x="75" y="14"/>
                    </a:cubicBezTo>
                    <a:cubicBezTo>
                      <a:pt x="75" y="13"/>
                      <a:pt x="73" y="13"/>
                      <a:pt x="72" y="13"/>
                    </a:cubicBezTo>
                    <a:cubicBezTo>
                      <a:pt x="70" y="13"/>
                      <a:pt x="70" y="13"/>
                      <a:pt x="70" y="11"/>
                    </a:cubicBezTo>
                    <a:cubicBezTo>
                      <a:pt x="70" y="8"/>
                      <a:pt x="70" y="4"/>
                      <a:pt x="68" y="1"/>
                    </a:cubicBezTo>
                    <a:cubicBezTo>
                      <a:pt x="65" y="1"/>
                      <a:pt x="63" y="1"/>
                      <a:pt x="61" y="0"/>
                    </a:cubicBezTo>
                    <a:cubicBezTo>
                      <a:pt x="59" y="4"/>
                      <a:pt x="53" y="10"/>
                      <a:pt x="52" y="12"/>
                    </a:cubicBezTo>
                    <a:cubicBezTo>
                      <a:pt x="53" y="16"/>
                      <a:pt x="55" y="19"/>
                      <a:pt x="55" y="23"/>
                    </a:cubicBezTo>
                    <a:cubicBezTo>
                      <a:pt x="55" y="23"/>
                      <a:pt x="40" y="21"/>
                      <a:pt x="38" y="24"/>
                    </a:cubicBezTo>
                    <a:cubicBezTo>
                      <a:pt x="37" y="28"/>
                      <a:pt x="37" y="28"/>
                      <a:pt x="37" y="28"/>
                    </a:cubicBezTo>
                    <a:cubicBezTo>
                      <a:pt x="37" y="30"/>
                      <a:pt x="38" y="33"/>
                      <a:pt x="39" y="35"/>
                    </a:cubicBezTo>
                    <a:cubicBezTo>
                      <a:pt x="36" y="35"/>
                      <a:pt x="36" y="35"/>
                      <a:pt x="36" y="35"/>
                    </a:cubicBezTo>
                    <a:cubicBezTo>
                      <a:pt x="35" y="34"/>
                      <a:pt x="35" y="33"/>
                      <a:pt x="34" y="32"/>
                    </a:cubicBezTo>
                    <a:cubicBezTo>
                      <a:pt x="32" y="33"/>
                      <a:pt x="30" y="33"/>
                      <a:pt x="29" y="34"/>
                    </a:cubicBezTo>
                    <a:cubicBezTo>
                      <a:pt x="26" y="33"/>
                      <a:pt x="12" y="29"/>
                      <a:pt x="12" y="35"/>
                    </a:cubicBezTo>
                    <a:cubicBezTo>
                      <a:pt x="12" y="37"/>
                      <a:pt x="13" y="38"/>
                      <a:pt x="12" y="40"/>
                    </a:cubicBezTo>
                    <a:cubicBezTo>
                      <a:pt x="11" y="41"/>
                      <a:pt x="7" y="41"/>
                      <a:pt x="7" y="43"/>
                    </a:cubicBezTo>
                    <a:cubicBezTo>
                      <a:pt x="6" y="45"/>
                      <a:pt x="11" y="46"/>
                      <a:pt x="12" y="47"/>
                    </a:cubicBezTo>
                    <a:cubicBezTo>
                      <a:pt x="13" y="49"/>
                      <a:pt x="14" y="52"/>
                      <a:pt x="12" y="53"/>
                    </a:cubicBezTo>
                    <a:cubicBezTo>
                      <a:pt x="11" y="54"/>
                      <a:pt x="6" y="53"/>
                      <a:pt x="5" y="54"/>
                    </a:cubicBezTo>
                    <a:cubicBezTo>
                      <a:pt x="5" y="56"/>
                      <a:pt x="4" y="58"/>
                      <a:pt x="3" y="60"/>
                    </a:cubicBezTo>
                    <a:cubicBezTo>
                      <a:pt x="3" y="62"/>
                      <a:pt x="2" y="65"/>
                      <a:pt x="4" y="67"/>
                    </a:cubicBezTo>
                    <a:cubicBezTo>
                      <a:pt x="6" y="68"/>
                      <a:pt x="9" y="65"/>
                      <a:pt x="11" y="64"/>
                    </a:cubicBezTo>
                    <a:cubicBezTo>
                      <a:pt x="13" y="63"/>
                      <a:pt x="15" y="61"/>
                      <a:pt x="17" y="63"/>
                    </a:cubicBezTo>
                    <a:cubicBezTo>
                      <a:pt x="20" y="67"/>
                      <a:pt x="18" y="80"/>
                      <a:pt x="12" y="77"/>
                    </a:cubicBezTo>
                    <a:cubicBezTo>
                      <a:pt x="10" y="76"/>
                      <a:pt x="9" y="75"/>
                      <a:pt x="7" y="77"/>
                    </a:cubicBezTo>
                    <a:cubicBezTo>
                      <a:pt x="0" y="81"/>
                      <a:pt x="11" y="86"/>
                      <a:pt x="15" y="86"/>
                    </a:cubicBezTo>
                    <a:cubicBezTo>
                      <a:pt x="17" y="86"/>
                      <a:pt x="19" y="85"/>
                      <a:pt x="22" y="85"/>
                    </a:cubicBezTo>
                    <a:cubicBezTo>
                      <a:pt x="25" y="85"/>
                      <a:pt x="23" y="88"/>
                      <a:pt x="26" y="89"/>
                    </a:cubicBezTo>
                    <a:cubicBezTo>
                      <a:pt x="27" y="89"/>
                      <a:pt x="30" y="88"/>
                      <a:pt x="31" y="89"/>
                    </a:cubicBezTo>
                    <a:cubicBezTo>
                      <a:pt x="31" y="91"/>
                      <a:pt x="27" y="91"/>
                      <a:pt x="26" y="91"/>
                    </a:cubicBezTo>
                    <a:cubicBezTo>
                      <a:pt x="23" y="92"/>
                      <a:pt x="19" y="92"/>
                      <a:pt x="15" y="93"/>
                    </a:cubicBezTo>
                    <a:cubicBezTo>
                      <a:pt x="13" y="94"/>
                      <a:pt x="13" y="96"/>
                      <a:pt x="15" y="97"/>
                    </a:cubicBezTo>
                    <a:cubicBezTo>
                      <a:pt x="17" y="99"/>
                      <a:pt x="21" y="98"/>
                      <a:pt x="23" y="98"/>
                    </a:cubicBezTo>
                    <a:cubicBezTo>
                      <a:pt x="25" y="98"/>
                      <a:pt x="28" y="98"/>
                      <a:pt x="30" y="98"/>
                    </a:cubicBezTo>
                    <a:cubicBezTo>
                      <a:pt x="32" y="99"/>
                      <a:pt x="33" y="100"/>
                      <a:pt x="31" y="101"/>
                    </a:cubicBezTo>
                    <a:cubicBezTo>
                      <a:pt x="29" y="102"/>
                      <a:pt x="27" y="101"/>
                      <a:pt x="26" y="101"/>
                    </a:cubicBezTo>
                    <a:cubicBezTo>
                      <a:pt x="23" y="100"/>
                      <a:pt x="18" y="102"/>
                      <a:pt x="21" y="105"/>
                    </a:cubicBezTo>
                    <a:cubicBezTo>
                      <a:pt x="22" y="107"/>
                      <a:pt x="25" y="107"/>
                      <a:pt x="27" y="109"/>
                    </a:cubicBezTo>
                    <a:cubicBezTo>
                      <a:pt x="28" y="110"/>
                      <a:pt x="30" y="112"/>
                      <a:pt x="31" y="113"/>
                    </a:cubicBezTo>
                    <a:cubicBezTo>
                      <a:pt x="32" y="116"/>
                      <a:pt x="26" y="116"/>
                      <a:pt x="23" y="117"/>
                    </a:cubicBezTo>
                    <a:cubicBezTo>
                      <a:pt x="22" y="118"/>
                      <a:pt x="21" y="119"/>
                      <a:pt x="22" y="121"/>
                    </a:cubicBezTo>
                    <a:cubicBezTo>
                      <a:pt x="22" y="121"/>
                      <a:pt x="25" y="122"/>
                      <a:pt x="25" y="123"/>
                    </a:cubicBezTo>
                    <a:cubicBezTo>
                      <a:pt x="23" y="125"/>
                      <a:pt x="20" y="122"/>
                      <a:pt x="18" y="126"/>
                    </a:cubicBezTo>
                    <a:cubicBezTo>
                      <a:pt x="16" y="128"/>
                      <a:pt x="18" y="129"/>
                      <a:pt x="18" y="131"/>
                    </a:cubicBezTo>
                    <a:cubicBezTo>
                      <a:pt x="18" y="134"/>
                      <a:pt x="11" y="135"/>
                      <a:pt x="13" y="140"/>
                    </a:cubicBezTo>
                    <a:cubicBezTo>
                      <a:pt x="14" y="140"/>
                      <a:pt x="15" y="140"/>
                      <a:pt x="16" y="141"/>
                    </a:cubicBezTo>
                    <a:cubicBezTo>
                      <a:pt x="17" y="141"/>
                      <a:pt x="19" y="142"/>
                      <a:pt x="20" y="143"/>
                    </a:cubicBezTo>
                    <a:cubicBezTo>
                      <a:pt x="21" y="145"/>
                      <a:pt x="19" y="146"/>
                      <a:pt x="19" y="148"/>
                    </a:cubicBezTo>
                    <a:cubicBezTo>
                      <a:pt x="20" y="150"/>
                      <a:pt x="24" y="150"/>
                      <a:pt x="26" y="150"/>
                    </a:cubicBezTo>
                    <a:cubicBezTo>
                      <a:pt x="29" y="150"/>
                      <a:pt x="32" y="149"/>
                      <a:pt x="34" y="146"/>
                    </a:cubicBezTo>
                    <a:cubicBezTo>
                      <a:pt x="36" y="145"/>
                      <a:pt x="37" y="143"/>
                      <a:pt x="39" y="142"/>
                    </a:cubicBezTo>
                    <a:cubicBezTo>
                      <a:pt x="41" y="142"/>
                      <a:pt x="42" y="144"/>
                      <a:pt x="43" y="146"/>
                    </a:cubicBezTo>
                    <a:cubicBezTo>
                      <a:pt x="44" y="148"/>
                      <a:pt x="44" y="150"/>
                      <a:pt x="46" y="151"/>
                    </a:cubicBezTo>
                    <a:cubicBezTo>
                      <a:pt x="48" y="153"/>
                      <a:pt x="51" y="153"/>
                      <a:pt x="54" y="154"/>
                    </a:cubicBezTo>
                    <a:cubicBezTo>
                      <a:pt x="57" y="154"/>
                      <a:pt x="61" y="154"/>
                      <a:pt x="61" y="157"/>
                    </a:cubicBezTo>
                    <a:cubicBezTo>
                      <a:pt x="62" y="163"/>
                      <a:pt x="51" y="165"/>
                      <a:pt x="47" y="165"/>
                    </a:cubicBezTo>
                    <a:cubicBezTo>
                      <a:pt x="47" y="167"/>
                      <a:pt x="46" y="169"/>
                      <a:pt x="45" y="171"/>
                    </a:cubicBezTo>
                    <a:cubicBezTo>
                      <a:pt x="44" y="171"/>
                      <a:pt x="42" y="173"/>
                      <a:pt x="44" y="17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0" name="Freeform 7">
                <a:extLst>
                  <a:ext uri="{FF2B5EF4-FFF2-40B4-BE49-F238E27FC236}">
                    <a16:creationId xmlns:a16="http://schemas.microsoft.com/office/drawing/2014/main" id="{FE9F8477-A5B8-6040-BD74-B2CC7D9E6280}"/>
                  </a:ext>
                </a:extLst>
              </p:cNvPr>
              <p:cNvSpPr>
                <a:spLocks/>
              </p:cNvSpPr>
              <p:nvPr/>
            </p:nvSpPr>
            <p:spPr bwMode="auto">
              <a:xfrm>
                <a:off x="-3512701" y="7092229"/>
                <a:ext cx="643443" cy="510941"/>
              </a:xfrm>
              <a:custGeom>
                <a:avLst/>
                <a:gdLst>
                  <a:gd name="T0" fmla="*/ 101674854 w 267"/>
                  <a:gd name="T1" fmla="*/ 1438227599 h 212"/>
                  <a:gd name="T2" fmla="*/ 290503938 w 267"/>
                  <a:gd name="T3" fmla="*/ 1627083612 h 212"/>
                  <a:gd name="T4" fmla="*/ 421227661 w 267"/>
                  <a:gd name="T5" fmla="*/ 1786888373 h 212"/>
                  <a:gd name="T6" fmla="*/ 624581180 w 267"/>
                  <a:gd name="T7" fmla="*/ 1874053566 h 212"/>
                  <a:gd name="T8" fmla="*/ 697207165 w 267"/>
                  <a:gd name="T9" fmla="*/ 2106494082 h 212"/>
                  <a:gd name="T10" fmla="*/ 595532311 w 267"/>
                  <a:gd name="T11" fmla="*/ 2147483646 h 212"/>
                  <a:gd name="T12" fmla="*/ 740784280 w 267"/>
                  <a:gd name="T13" fmla="*/ 2147483646 h 212"/>
                  <a:gd name="T14" fmla="*/ 726256034 w 267"/>
                  <a:gd name="T15" fmla="*/ 2147483646 h 212"/>
                  <a:gd name="T16" fmla="*/ 929609553 w 267"/>
                  <a:gd name="T17" fmla="*/ 2147483646 h 212"/>
                  <a:gd name="T18" fmla="*/ 1060337088 w 267"/>
                  <a:gd name="T19" fmla="*/ 2147483646 h 212"/>
                  <a:gd name="T20" fmla="*/ 1263686795 w 267"/>
                  <a:gd name="T21" fmla="*/ 2147483646 h 212"/>
                  <a:gd name="T22" fmla="*/ 1408938764 w 267"/>
                  <a:gd name="T23" fmla="*/ 2147483646 h 212"/>
                  <a:gd name="T24" fmla="*/ 1670393833 w 267"/>
                  <a:gd name="T25" fmla="*/ 2147483646 h 212"/>
                  <a:gd name="T26" fmla="*/ 1873743541 w 267"/>
                  <a:gd name="T27" fmla="*/ 2147483646 h 212"/>
                  <a:gd name="T28" fmla="*/ 2147483646 w 267"/>
                  <a:gd name="T29" fmla="*/ 2147483646 h 212"/>
                  <a:gd name="T30" fmla="*/ 2147483646 w 267"/>
                  <a:gd name="T31" fmla="*/ 2147483646 h 212"/>
                  <a:gd name="T32" fmla="*/ 2147483646 w 267"/>
                  <a:gd name="T33" fmla="*/ 2147483646 h 212"/>
                  <a:gd name="T34" fmla="*/ 2147483646 w 267"/>
                  <a:gd name="T35" fmla="*/ 2147483646 h 212"/>
                  <a:gd name="T36" fmla="*/ 2147483646 w 267"/>
                  <a:gd name="T37" fmla="*/ 2147483646 h 212"/>
                  <a:gd name="T38" fmla="*/ 2147483646 w 267"/>
                  <a:gd name="T39" fmla="*/ 2147483646 h 212"/>
                  <a:gd name="T40" fmla="*/ 2147483646 w 267"/>
                  <a:gd name="T41" fmla="*/ 2048383953 h 212"/>
                  <a:gd name="T42" fmla="*/ 2147483646 w 267"/>
                  <a:gd name="T43" fmla="*/ 2004799451 h 212"/>
                  <a:gd name="T44" fmla="*/ 2147483646 w 267"/>
                  <a:gd name="T45" fmla="*/ 1975744386 h 212"/>
                  <a:gd name="T46" fmla="*/ 2147483646 w 267"/>
                  <a:gd name="T47" fmla="*/ 1990273824 h 212"/>
                  <a:gd name="T48" fmla="*/ 2147483646 w 267"/>
                  <a:gd name="T49" fmla="*/ 1917634257 h 212"/>
                  <a:gd name="T50" fmla="*/ 2147483646 w 267"/>
                  <a:gd name="T51" fmla="*/ 1757833308 h 212"/>
                  <a:gd name="T52" fmla="*/ 2147483646 w 267"/>
                  <a:gd name="T53" fmla="*/ 1598028548 h 212"/>
                  <a:gd name="T54" fmla="*/ 2147483646 w 267"/>
                  <a:gd name="T55" fmla="*/ 1539918419 h 212"/>
                  <a:gd name="T56" fmla="*/ 2147483646 w 267"/>
                  <a:gd name="T57" fmla="*/ 1380117470 h 212"/>
                  <a:gd name="T58" fmla="*/ 2147483646 w 267"/>
                  <a:gd name="T59" fmla="*/ 1351062405 h 212"/>
                  <a:gd name="T60" fmla="*/ 2147483646 w 267"/>
                  <a:gd name="T61" fmla="*/ 1191257645 h 212"/>
                  <a:gd name="T62" fmla="*/ 2147483646 w 267"/>
                  <a:gd name="T63" fmla="*/ 944291502 h 212"/>
                  <a:gd name="T64" fmla="*/ 2147483646 w 267"/>
                  <a:gd name="T65" fmla="*/ 740906051 h 212"/>
                  <a:gd name="T66" fmla="*/ 2147483646 w 267"/>
                  <a:gd name="T67" fmla="*/ 595630728 h 212"/>
                  <a:gd name="T68" fmla="*/ 2147483646 w 267"/>
                  <a:gd name="T69" fmla="*/ 537520599 h 212"/>
                  <a:gd name="T70" fmla="*/ 2147483646 w 267"/>
                  <a:gd name="T71" fmla="*/ 450355406 h 212"/>
                  <a:gd name="T72" fmla="*/ 2147483646 w 267"/>
                  <a:gd name="T73" fmla="*/ 464881032 h 212"/>
                  <a:gd name="T74" fmla="*/ 2147483646 w 267"/>
                  <a:gd name="T75" fmla="*/ 261495581 h 212"/>
                  <a:gd name="T76" fmla="*/ 2147483646 w 267"/>
                  <a:gd name="T77" fmla="*/ 29055065 h 212"/>
                  <a:gd name="T78" fmla="*/ 2147483646 w 267"/>
                  <a:gd name="T79" fmla="*/ 58110129 h 212"/>
                  <a:gd name="T80" fmla="*/ 2147483646 w 267"/>
                  <a:gd name="T81" fmla="*/ 159804761 h 212"/>
                  <a:gd name="T82" fmla="*/ 2033519945 w 267"/>
                  <a:gd name="T83" fmla="*/ 43584503 h 212"/>
                  <a:gd name="T84" fmla="*/ 1859219106 w 267"/>
                  <a:gd name="T85" fmla="*/ 159804761 h 212"/>
                  <a:gd name="T86" fmla="*/ 1481564749 w 267"/>
                  <a:gd name="T87" fmla="*/ 334135148 h 212"/>
                  <a:gd name="T88" fmla="*/ 1539666299 w 267"/>
                  <a:gd name="T89" fmla="*/ 435825968 h 212"/>
                  <a:gd name="T90" fmla="*/ 1278211230 w 267"/>
                  <a:gd name="T91" fmla="*/ 624685793 h 212"/>
                  <a:gd name="T92" fmla="*/ 1176536376 w 267"/>
                  <a:gd name="T93" fmla="*/ 726376613 h 212"/>
                  <a:gd name="T94" fmla="*/ 1045808842 w 267"/>
                  <a:gd name="T95" fmla="*/ 711850986 h 212"/>
                  <a:gd name="T96" fmla="*/ 784357584 w 267"/>
                  <a:gd name="T97" fmla="*/ 552046226 h 212"/>
                  <a:gd name="T98" fmla="*/ 566479630 w 267"/>
                  <a:gd name="T99" fmla="*/ 653740857 h 212"/>
                  <a:gd name="T100" fmla="*/ 450280342 w 267"/>
                  <a:gd name="T101" fmla="*/ 682795922 h 212"/>
                  <a:gd name="T102" fmla="*/ 334077242 w 267"/>
                  <a:gd name="T103" fmla="*/ 668266484 h 212"/>
                  <a:gd name="T104" fmla="*/ 275979503 w 267"/>
                  <a:gd name="T105" fmla="*/ 813541806 h 212"/>
                  <a:gd name="T106" fmla="*/ 246926823 w 267"/>
                  <a:gd name="T107" fmla="*/ 987872193 h 212"/>
                  <a:gd name="T108" fmla="*/ 145251969 w 267"/>
                  <a:gd name="T109" fmla="*/ 1133147516 h 212"/>
                  <a:gd name="T110" fmla="*/ 43577115 w 267"/>
                  <a:gd name="T111" fmla="*/ 1292952276 h 21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7" h="212">
                    <a:moveTo>
                      <a:pt x="3" y="89"/>
                    </a:moveTo>
                    <a:cubicBezTo>
                      <a:pt x="0" y="89"/>
                      <a:pt x="3" y="91"/>
                      <a:pt x="4" y="92"/>
                    </a:cubicBezTo>
                    <a:cubicBezTo>
                      <a:pt x="4" y="93"/>
                      <a:pt x="4" y="95"/>
                      <a:pt x="4" y="97"/>
                    </a:cubicBezTo>
                    <a:cubicBezTo>
                      <a:pt x="7" y="99"/>
                      <a:pt x="7" y="99"/>
                      <a:pt x="7" y="99"/>
                    </a:cubicBezTo>
                    <a:cubicBezTo>
                      <a:pt x="9" y="100"/>
                      <a:pt x="13" y="102"/>
                      <a:pt x="14" y="104"/>
                    </a:cubicBezTo>
                    <a:cubicBezTo>
                      <a:pt x="15" y="105"/>
                      <a:pt x="14" y="106"/>
                      <a:pt x="15" y="107"/>
                    </a:cubicBezTo>
                    <a:cubicBezTo>
                      <a:pt x="15" y="108"/>
                      <a:pt x="16" y="108"/>
                      <a:pt x="16" y="109"/>
                    </a:cubicBezTo>
                    <a:cubicBezTo>
                      <a:pt x="17" y="110"/>
                      <a:pt x="19" y="112"/>
                      <a:pt x="20" y="112"/>
                    </a:cubicBezTo>
                    <a:cubicBezTo>
                      <a:pt x="22" y="114"/>
                      <a:pt x="24" y="112"/>
                      <a:pt x="26" y="114"/>
                    </a:cubicBezTo>
                    <a:cubicBezTo>
                      <a:pt x="29" y="116"/>
                      <a:pt x="25" y="117"/>
                      <a:pt x="27" y="120"/>
                    </a:cubicBezTo>
                    <a:cubicBezTo>
                      <a:pt x="27" y="120"/>
                      <a:pt x="28" y="120"/>
                      <a:pt x="28" y="121"/>
                    </a:cubicBezTo>
                    <a:cubicBezTo>
                      <a:pt x="28" y="121"/>
                      <a:pt x="28" y="122"/>
                      <a:pt x="29" y="123"/>
                    </a:cubicBezTo>
                    <a:cubicBezTo>
                      <a:pt x="29" y="123"/>
                      <a:pt x="30" y="124"/>
                      <a:pt x="31" y="125"/>
                    </a:cubicBezTo>
                    <a:cubicBezTo>
                      <a:pt x="33" y="126"/>
                      <a:pt x="35" y="126"/>
                      <a:pt x="36" y="127"/>
                    </a:cubicBezTo>
                    <a:cubicBezTo>
                      <a:pt x="38" y="128"/>
                      <a:pt x="38" y="128"/>
                      <a:pt x="38" y="128"/>
                    </a:cubicBezTo>
                    <a:cubicBezTo>
                      <a:pt x="40" y="130"/>
                      <a:pt x="41" y="129"/>
                      <a:pt x="43" y="129"/>
                    </a:cubicBezTo>
                    <a:cubicBezTo>
                      <a:pt x="45" y="130"/>
                      <a:pt x="46" y="133"/>
                      <a:pt x="47" y="134"/>
                    </a:cubicBezTo>
                    <a:cubicBezTo>
                      <a:pt x="49" y="136"/>
                      <a:pt x="52" y="137"/>
                      <a:pt x="50" y="140"/>
                    </a:cubicBezTo>
                    <a:cubicBezTo>
                      <a:pt x="49" y="141"/>
                      <a:pt x="48" y="141"/>
                      <a:pt x="48" y="142"/>
                    </a:cubicBezTo>
                    <a:cubicBezTo>
                      <a:pt x="48" y="143"/>
                      <a:pt x="48" y="144"/>
                      <a:pt x="48" y="145"/>
                    </a:cubicBezTo>
                    <a:cubicBezTo>
                      <a:pt x="46" y="147"/>
                      <a:pt x="46" y="147"/>
                      <a:pt x="46" y="147"/>
                    </a:cubicBezTo>
                    <a:cubicBezTo>
                      <a:pt x="44" y="152"/>
                      <a:pt x="44" y="152"/>
                      <a:pt x="44" y="152"/>
                    </a:cubicBezTo>
                    <a:cubicBezTo>
                      <a:pt x="44" y="153"/>
                      <a:pt x="42" y="153"/>
                      <a:pt x="41" y="154"/>
                    </a:cubicBezTo>
                    <a:cubicBezTo>
                      <a:pt x="41" y="154"/>
                      <a:pt x="41" y="156"/>
                      <a:pt x="41" y="157"/>
                    </a:cubicBezTo>
                    <a:cubicBezTo>
                      <a:pt x="42" y="161"/>
                      <a:pt x="44" y="160"/>
                      <a:pt x="47" y="160"/>
                    </a:cubicBezTo>
                    <a:cubicBezTo>
                      <a:pt x="47" y="162"/>
                      <a:pt x="47" y="162"/>
                      <a:pt x="47" y="162"/>
                    </a:cubicBezTo>
                    <a:cubicBezTo>
                      <a:pt x="48" y="163"/>
                      <a:pt x="49" y="163"/>
                      <a:pt x="50" y="164"/>
                    </a:cubicBezTo>
                    <a:cubicBezTo>
                      <a:pt x="51" y="164"/>
                      <a:pt x="50" y="165"/>
                      <a:pt x="51" y="167"/>
                    </a:cubicBezTo>
                    <a:cubicBezTo>
                      <a:pt x="51" y="168"/>
                      <a:pt x="51" y="170"/>
                      <a:pt x="51" y="172"/>
                    </a:cubicBezTo>
                    <a:cubicBezTo>
                      <a:pt x="50" y="172"/>
                      <a:pt x="49" y="173"/>
                      <a:pt x="49" y="174"/>
                    </a:cubicBezTo>
                    <a:cubicBezTo>
                      <a:pt x="48" y="177"/>
                      <a:pt x="49" y="176"/>
                      <a:pt x="50" y="178"/>
                    </a:cubicBezTo>
                    <a:cubicBezTo>
                      <a:pt x="51" y="179"/>
                      <a:pt x="49" y="179"/>
                      <a:pt x="50" y="181"/>
                    </a:cubicBezTo>
                    <a:cubicBezTo>
                      <a:pt x="51" y="182"/>
                      <a:pt x="52" y="182"/>
                      <a:pt x="53" y="182"/>
                    </a:cubicBezTo>
                    <a:cubicBezTo>
                      <a:pt x="54" y="183"/>
                      <a:pt x="54" y="185"/>
                      <a:pt x="55" y="186"/>
                    </a:cubicBezTo>
                    <a:cubicBezTo>
                      <a:pt x="56" y="187"/>
                      <a:pt x="58" y="187"/>
                      <a:pt x="60" y="188"/>
                    </a:cubicBezTo>
                    <a:cubicBezTo>
                      <a:pt x="62" y="189"/>
                      <a:pt x="63" y="192"/>
                      <a:pt x="64" y="194"/>
                    </a:cubicBezTo>
                    <a:cubicBezTo>
                      <a:pt x="64" y="197"/>
                      <a:pt x="64" y="197"/>
                      <a:pt x="64" y="197"/>
                    </a:cubicBezTo>
                    <a:cubicBezTo>
                      <a:pt x="67" y="197"/>
                      <a:pt x="66" y="199"/>
                      <a:pt x="67" y="201"/>
                    </a:cubicBezTo>
                    <a:cubicBezTo>
                      <a:pt x="68" y="203"/>
                      <a:pt x="70" y="204"/>
                      <a:pt x="71" y="205"/>
                    </a:cubicBezTo>
                    <a:cubicBezTo>
                      <a:pt x="73" y="206"/>
                      <a:pt x="73" y="206"/>
                      <a:pt x="73" y="206"/>
                    </a:cubicBezTo>
                    <a:cubicBezTo>
                      <a:pt x="74" y="206"/>
                      <a:pt x="76" y="206"/>
                      <a:pt x="77" y="206"/>
                    </a:cubicBezTo>
                    <a:cubicBezTo>
                      <a:pt x="79" y="207"/>
                      <a:pt x="79" y="208"/>
                      <a:pt x="80" y="209"/>
                    </a:cubicBezTo>
                    <a:cubicBezTo>
                      <a:pt x="81" y="211"/>
                      <a:pt x="83" y="212"/>
                      <a:pt x="84" y="211"/>
                    </a:cubicBezTo>
                    <a:cubicBezTo>
                      <a:pt x="85" y="211"/>
                      <a:pt x="86" y="211"/>
                      <a:pt x="87" y="211"/>
                    </a:cubicBezTo>
                    <a:cubicBezTo>
                      <a:pt x="88" y="210"/>
                      <a:pt x="89" y="211"/>
                      <a:pt x="90" y="210"/>
                    </a:cubicBezTo>
                    <a:cubicBezTo>
                      <a:pt x="90" y="210"/>
                      <a:pt x="92" y="210"/>
                      <a:pt x="92" y="210"/>
                    </a:cubicBezTo>
                    <a:cubicBezTo>
                      <a:pt x="93" y="210"/>
                      <a:pt x="93" y="211"/>
                      <a:pt x="93" y="211"/>
                    </a:cubicBezTo>
                    <a:cubicBezTo>
                      <a:pt x="94" y="212"/>
                      <a:pt x="96" y="212"/>
                      <a:pt x="97" y="212"/>
                    </a:cubicBezTo>
                    <a:cubicBezTo>
                      <a:pt x="99" y="212"/>
                      <a:pt x="100" y="211"/>
                      <a:pt x="101" y="211"/>
                    </a:cubicBezTo>
                    <a:cubicBezTo>
                      <a:pt x="103" y="210"/>
                      <a:pt x="104" y="211"/>
                      <a:pt x="106" y="210"/>
                    </a:cubicBezTo>
                    <a:cubicBezTo>
                      <a:pt x="108" y="209"/>
                      <a:pt x="108" y="208"/>
                      <a:pt x="111" y="208"/>
                    </a:cubicBezTo>
                    <a:cubicBezTo>
                      <a:pt x="112" y="208"/>
                      <a:pt x="114" y="209"/>
                      <a:pt x="115" y="208"/>
                    </a:cubicBezTo>
                    <a:cubicBezTo>
                      <a:pt x="116" y="208"/>
                      <a:pt x="116" y="207"/>
                      <a:pt x="117" y="206"/>
                    </a:cubicBezTo>
                    <a:cubicBezTo>
                      <a:pt x="118" y="206"/>
                      <a:pt x="118" y="206"/>
                      <a:pt x="119" y="205"/>
                    </a:cubicBezTo>
                    <a:cubicBezTo>
                      <a:pt x="121" y="204"/>
                      <a:pt x="121" y="203"/>
                      <a:pt x="122" y="201"/>
                    </a:cubicBezTo>
                    <a:cubicBezTo>
                      <a:pt x="123" y="199"/>
                      <a:pt x="126" y="198"/>
                      <a:pt x="129" y="197"/>
                    </a:cubicBezTo>
                    <a:cubicBezTo>
                      <a:pt x="131" y="196"/>
                      <a:pt x="130" y="195"/>
                      <a:pt x="132" y="194"/>
                    </a:cubicBezTo>
                    <a:cubicBezTo>
                      <a:pt x="133" y="193"/>
                      <a:pt x="135" y="193"/>
                      <a:pt x="136" y="192"/>
                    </a:cubicBezTo>
                    <a:cubicBezTo>
                      <a:pt x="140" y="191"/>
                      <a:pt x="140" y="191"/>
                      <a:pt x="140" y="191"/>
                    </a:cubicBezTo>
                    <a:cubicBezTo>
                      <a:pt x="145" y="191"/>
                      <a:pt x="150" y="195"/>
                      <a:pt x="155" y="191"/>
                    </a:cubicBezTo>
                    <a:cubicBezTo>
                      <a:pt x="157" y="189"/>
                      <a:pt x="158" y="187"/>
                      <a:pt x="161" y="187"/>
                    </a:cubicBezTo>
                    <a:cubicBezTo>
                      <a:pt x="163" y="187"/>
                      <a:pt x="164" y="187"/>
                      <a:pt x="166" y="187"/>
                    </a:cubicBezTo>
                    <a:cubicBezTo>
                      <a:pt x="167" y="187"/>
                      <a:pt x="169" y="188"/>
                      <a:pt x="170" y="188"/>
                    </a:cubicBezTo>
                    <a:cubicBezTo>
                      <a:pt x="171" y="187"/>
                      <a:pt x="171" y="185"/>
                      <a:pt x="172" y="184"/>
                    </a:cubicBezTo>
                    <a:cubicBezTo>
                      <a:pt x="173" y="183"/>
                      <a:pt x="174" y="183"/>
                      <a:pt x="174" y="181"/>
                    </a:cubicBezTo>
                    <a:cubicBezTo>
                      <a:pt x="174" y="180"/>
                      <a:pt x="173" y="180"/>
                      <a:pt x="174" y="179"/>
                    </a:cubicBezTo>
                    <a:cubicBezTo>
                      <a:pt x="175" y="179"/>
                      <a:pt x="175" y="179"/>
                      <a:pt x="176" y="178"/>
                    </a:cubicBezTo>
                    <a:cubicBezTo>
                      <a:pt x="177" y="178"/>
                      <a:pt x="178" y="177"/>
                      <a:pt x="179" y="176"/>
                    </a:cubicBezTo>
                    <a:cubicBezTo>
                      <a:pt x="181" y="175"/>
                      <a:pt x="182" y="174"/>
                      <a:pt x="184" y="174"/>
                    </a:cubicBezTo>
                    <a:cubicBezTo>
                      <a:pt x="185" y="173"/>
                      <a:pt x="187" y="173"/>
                      <a:pt x="188" y="173"/>
                    </a:cubicBezTo>
                    <a:cubicBezTo>
                      <a:pt x="190" y="172"/>
                      <a:pt x="191" y="171"/>
                      <a:pt x="193" y="171"/>
                    </a:cubicBezTo>
                    <a:cubicBezTo>
                      <a:pt x="194" y="170"/>
                      <a:pt x="195" y="170"/>
                      <a:pt x="196" y="170"/>
                    </a:cubicBezTo>
                    <a:cubicBezTo>
                      <a:pt x="198" y="169"/>
                      <a:pt x="207" y="165"/>
                      <a:pt x="210" y="164"/>
                    </a:cubicBezTo>
                    <a:cubicBezTo>
                      <a:pt x="213" y="163"/>
                      <a:pt x="214" y="160"/>
                      <a:pt x="217" y="158"/>
                    </a:cubicBezTo>
                    <a:cubicBezTo>
                      <a:pt x="218" y="157"/>
                      <a:pt x="218" y="157"/>
                      <a:pt x="218" y="157"/>
                    </a:cubicBezTo>
                    <a:cubicBezTo>
                      <a:pt x="219" y="157"/>
                      <a:pt x="219" y="157"/>
                      <a:pt x="219" y="157"/>
                    </a:cubicBezTo>
                    <a:cubicBezTo>
                      <a:pt x="227" y="155"/>
                      <a:pt x="227" y="155"/>
                      <a:pt x="227" y="155"/>
                    </a:cubicBezTo>
                    <a:cubicBezTo>
                      <a:pt x="226" y="154"/>
                      <a:pt x="224" y="153"/>
                      <a:pt x="222" y="152"/>
                    </a:cubicBezTo>
                    <a:cubicBezTo>
                      <a:pt x="221" y="151"/>
                      <a:pt x="221" y="150"/>
                      <a:pt x="221" y="150"/>
                    </a:cubicBezTo>
                    <a:cubicBezTo>
                      <a:pt x="222" y="150"/>
                      <a:pt x="222" y="149"/>
                      <a:pt x="222" y="149"/>
                    </a:cubicBezTo>
                    <a:cubicBezTo>
                      <a:pt x="220" y="147"/>
                      <a:pt x="220" y="147"/>
                      <a:pt x="220" y="147"/>
                    </a:cubicBezTo>
                    <a:cubicBezTo>
                      <a:pt x="222" y="145"/>
                      <a:pt x="222" y="145"/>
                      <a:pt x="222" y="145"/>
                    </a:cubicBezTo>
                    <a:cubicBezTo>
                      <a:pt x="222" y="144"/>
                      <a:pt x="222" y="143"/>
                      <a:pt x="222" y="143"/>
                    </a:cubicBezTo>
                    <a:cubicBezTo>
                      <a:pt x="222" y="141"/>
                      <a:pt x="222" y="141"/>
                      <a:pt x="222" y="141"/>
                    </a:cubicBezTo>
                    <a:cubicBezTo>
                      <a:pt x="223" y="141"/>
                      <a:pt x="223" y="139"/>
                      <a:pt x="224" y="138"/>
                    </a:cubicBezTo>
                    <a:cubicBezTo>
                      <a:pt x="224" y="138"/>
                      <a:pt x="227" y="138"/>
                      <a:pt x="227" y="139"/>
                    </a:cubicBezTo>
                    <a:cubicBezTo>
                      <a:pt x="228" y="138"/>
                      <a:pt x="228" y="138"/>
                      <a:pt x="228" y="138"/>
                    </a:cubicBezTo>
                    <a:cubicBezTo>
                      <a:pt x="229" y="137"/>
                      <a:pt x="231" y="138"/>
                      <a:pt x="232" y="138"/>
                    </a:cubicBezTo>
                    <a:cubicBezTo>
                      <a:pt x="233" y="138"/>
                      <a:pt x="233" y="138"/>
                      <a:pt x="233" y="138"/>
                    </a:cubicBezTo>
                    <a:cubicBezTo>
                      <a:pt x="235" y="138"/>
                      <a:pt x="235" y="136"/>
                      <a:pt x="238" y="137"/>
                    </a:cubicBezTo>
                    <a:cubicBezTo>
                      <a:pt x="239" y="137"/>
                      <a:pt x="239" y="138"/>
                      <a:pt x="240" y="138"/>
                    </a:cubicBezTo>
                    <a:cubicBezTo>
                      <a:pt x="240" y="137"/>
                      <a:pt x="241" y="137"/>
                      <a:pt x="241" y="136"/>
                    </a:cubicBezTo>
                    <a:cubicBezTo>
                      <a:pt x="243" y="136"/>
                      <a:pt x="243" y="136"/>
                      <a:pt x="243" y="136"/>
                    </a:cubicBezTo>
                    <a:cubicBezTo>
                      <a:pt x="244" y="137"/>
                      <a:pt x="244" y="137"/>
                      <a:pt x="244" y="137"/>
                    </a:cubicBezTo>
                    <a:cubicBezTo>
                      <a:pt x="245" y="138"/>
                      <a:pt x="245" y="138"/>
                      <a:pt x="245" y="138"/>
                    </a:cubicBezTo>
                    <a:cubicBezTo>
                      <a:pt x="246" y="137"/>
                      <a:pt x="249" y="137"/>
                      <a:pt x="250" y="137"/>
                    </a:cubicBezTo>
                    <a:cubicBezTo>
                      <a:pt x="251" y="137"/>
                      <a:pt x="251" y="137"/>
                      <a:pt x="251" y="137"/>
                    </a:cubicBezTo>
                    <a:cubicBezTo>
                      <a:pt x="252" y="137"/>
                      <a:pt x="253" y="137"/>
                      <a:pt x="254" y="137"/>
                    </a:cubicBezTo>
                    <a:cubicBezTo>
                      <a:pt x="254" y="136"/>
                      <a:pt x="256" y="135"/>
                      <a:pt x="256" y="134"/>
                    </a:cubicBezTo>
                    <a:cubicBezTo>
                      <a:pt x="260" y="133"/>
                      <a:pt x="263" y="133"/>
                      <a:pt x="267" y="132"/>
                    </a:cubicBezTo>
                    <a:cubicBezTo>
                      <a:pt x="267" y="131"/>
                      <a:pt x="267" y="128"/>
                      <a:pt x="267" y="127"/>
                    </a:cubicBezTo>
                    <a:cubicBezTo>
                      <a:pt x="267" y="127"/>
                      <a:pt x="267" y="127"/>
                      <a:pt x="267" y="127"/>
                    </a:cubicBezTo>
                    <a:cubicBezTo>
                      <a:pt x="267" y="125"/>
                      <a:pt x="266" y="124"/>
                      <a:pt x="265" y="123"/>
                    </a:cubicBezTo>
                    <a:cubicBezTo>
                      <a:pt x="266" y="121"/>
                      <a:pt x="266" y="121"/>
                      <a:pt x="266" y="121"/>
                    </a:cubicBezTo>
                    <a:cubicBezTo>
                      <a:pt x="264" y="120"/>
                      <a:pt x="264" y="120"/>
                      <a:pt x="264" y="120"/>
                    </a:cubicBezTo>
                    <a:cubicBezTo>
                      <a:pt x="264" y="119"/>
                      <a:pt x="264" y="119"/>
                      <a:pt x="264" y="119"/>
                    </a:cubicBezTo>
                    <a:cubicBezTo>
                      <a:pt x="263" y="119"/>
                      <a:pt x="260" y="116"/>
                      <a:pt x="258" y="117"/>
                    </a:cubicBezTo>
                    <a:cubicBezTo>
                      <a:pt x="253" y="114"/>
                      <a:pt x="248" y="111"/>
                      <a:pt x="241" y="110"/>
                    </a:cubicBezTo>
                    <a:cubicBezTo>
                      <a:pt x="240" y="111"/>
                      <a:pt x="240" y="111"/>
                      <a:pt x="240" y="111"/>
                    </a:cubicBezTo>
                    <a:cubicBezTo>
                      <a:pt x="237" y="109"/>
                      <a:pt x="235" y="107"/>
                      <a:pt x="233" y="105"/>
                    </a:cubicBezTo>
                    <a:cubicBezTo>
                      <a:pt x="229" y="107"/>
                      <a:pt x="229" y="107"/>
                      <a:pt x="229" y="107"/>
                    </a:cubicBezTo>
                    <a:cubicBezTo>
                      <a:pt x="227" y="106"/>
                      <a:pt x="227" y="106"/>
                      <a:pt x="227" y="106"/>
                    </a:cubicBezTo>
                    <a:cubicBezTo>
                      <a:pt x="226" y="105"/>
                      <a:pt x="223" y="103"/>
                      <a:pt x="222" y="103"/>
                    </a:cubicBezTo>
                    <a:cubicBezTo>
                      <a:pt x="221" y="101"/>
                      <a:pt x="221" y="101"/>
                      <a:pt x="221" y="101"/>
                    </a:cubicBezTo>
                    <a:cubicBezTo>
                      <a:pt x="220" y="100"/>
                      <a:pt x="218" y="98"/>
                      <a:pt x="218" y="97"/>
                    </a:cubicBezTo>
                    <a:cubicBezTo>
                      <a:pt x="218" y="96"/>
                      <a:pt x="219" y="95"/>
                      <a:pt x="220" y="95"/>
                    </a:cubicBezTo>
                    <a:cubicBezTo>
                      <a:pt x="220" y="95"/>
                      <a:pt x="224" y="95"/>
                      <a:pt x="224" y="95"/>
                    </a:cubicBezTo>
                    <a:cubicBezTo>
                      <a:pt x="226" y="94"/>
                      <a:pt x="226" y="94"/>
                      <a:pt x="226" y="94"/>
                    </a:cubicBezTo>
                    <a:cubicBezTo>
                      <a:pt x="227" y="92"/>
                      <a:pt x="227" y="92"/>
                      <a:pt x="227" y="92"/>
                    </a:cubicBezTo>
                    <a:cubicBezTo>
                      <a:pt x="228" y="93"/>
                      <a:pt x="230" y="92"/>
                      <a:pt x="231" y="93"/>
                    </a:cubicBezTo>
                    <a:cubicBezTo>
                      <a:pt x="231" y="93"/>
                      <a:pt x="231" y="93"/>
                      <a:pt x="231" y="93"/>
                    </a:cubicBezTo>
                    <a:cubicBezTo>
                      <a:pt x="234" y="92"/>
                      <a:pt x="236" y="92"/>
                      <a:pt x="239" y="91"/>
                    </a:cubicBezTo>
                    <a:cubicBezTo>
                      <a:pt x="239" y="90"/>
                      <a:pt x="242" y="87"/>
                      <a:pt x="242" y="86"/>
                    </a:cubicBezTo>
                    <a:cubicBezTo>
                      <a:pt x="240" y="85"/>
                      <a:pt x="242" y="82"/>
                      <a:pt x="243" y="82"/>
                    </a:cubicBezTo>
                    <a:cubicBezTo>
                      <a:pt x="244" y="80"/>
                      <a:pt x="245" y="78"/>
                      <a:pt x="247" y="77"/>
                    </a:cubicBezTo>
                    <a:cubicBezTo>
                      <a:pt x="247" y="75"/>
                      <a:pt x="249" y="74"/>
                      <a:pt x="249" y="74"/>
                    </a:cubicBezTo>
                    <a:cubicBezTo>
                      <a:pt x="248" y="72"/>
                      <a:pt x="246" y="71"/>
                      <a:pt x="247" y="69"/>
                    </a:cubicBezTo>
                    <a:cubicBezTo>
                      <a:pt x="248" y="68"/>
                      <a:pt x="248" y="66"/>
                      <a:pt x="249" y="65"/>
                    </a:cubicBezTo>
                    <a:cubicBezTo>
                      <a:pt x="249" y="65"/>
                      <a:pt x="249" y="65"/>
                      <a:pt x="249" y="65"/>
                    </a:cubicBezTo>
                    <a:cubicBezTo>
                      <a:pt x="250" y="64"/>
                      <a:pt x="253" y="64"/>
                      <a:pt x="254" y="64"/>
                    </a:cubicBezTo>
                    <a:cubicBezTo>
                      <a:pt x="256" y="63"/>
                      <a:pt x="258" y="61"/>
                      <a:pt x="259" y="60"/>
                    </a:cubicBezTo>
                    <a:cubicBezTo>
                      <a:pt x="261" y="58"/>
                      <a:pt x="258" y="53"/>
                      <a:pt x="257" y="51"/>
                    </a:cubicBezTo>
                    <a:cubicBezTo>
                      <a:pt x="255" y="51"/>
                      <a:pt x="254" y="51"/>
                      <a:pt x="253" y="50"/>
                    </a:cubicBezTo>
                    <a:cubicBezTo>
                      <a:pt x="252" y="50"/>
                      <a:pt x="252" y="50"/>
                      <a:pt x="252" y="50"/>
                    </a:cubicBezTo>
                    <a:cubicBezTo>
                      <a:pt x="251" y="50"/>
                      <a:pt x="250" y="46"/>
                      <a:pt x="249" y="44"/>
                    </a:cubicBezTo>
                    <a:cubicBezTo>
                      <a:pt x="246" y="44"/>
                      <a:pt x="242" y="43"/>
                      <a:pt x="239" y="41"/>
                    </a:cubicBezTo>
                    <a:cubicBezTo>
                      <a:pt x="238" y="40"/>
                      <a:pt x="237" y="37"/>
                      <a:pt x="235" y="37"/>
                    </a:cubicBezTo>
                    <a:cubicBezTo>
                      <a:pt x="233" y="35"/>
                      <a:pt x="233" y="35"/>
                      <a:pt x="233" y="35"/>
                    </a:cubicBezTo>
                    <a:cubicBezTo>
                      <a:pt x="231" y="34"/>
                      <a:pt x="231" y="34"/>
                      <a:pt x="231" y="34"/>
                    </a:cubicBezTo>
                    <a:cubicBezTo>
                      <a:pt x="231" y="35"/>
                      <a:pt x="230" y="36"/>
                      <a:pt x="230" y="37"/>
                    </a:cubicBezTo>
                    <a:cubicBezTo>
                      <a:pt x="228" y="36"/>
                      <a:pt x="226" y="35"/>
                      <a:pt x="224" y="34"/>
                    </a:cubicBezTo>
                    <a:cubicBezTo>
                      <a:pt x="223" y="35"/>
                      <a:pt x="222" y="35"/>
                      <a:pt x="222" y="36"/>
                    </a:cubicBezTo>
                    <a:cubicBezTo>
                      <a:pt x="220" y="34"/>
                      <a:pt x="219" y="33"/>
                      <a:pt x="217" y="32"/>
                    </a:cubicBezTo>
                    <a:cubicBezTo>
                      <a:pt x="217" y="32"/>
                      <a:pt x="215" y="32"/>
                      <a:pt x="214" y="31"/>
                    </a:cubicBezTo>
                    <a:cubicBezTo>
                      <a:pt x="213" y="30"/>
                      <a:pt x="213" y="30"/>
                      <a:pt x="213" y="30"/>
                    </a:cubicBezTo>
                    <a:cubicBezTo>
                      <a:pt x="213" y="30"/>
                      <a:pt x="208" y="30"/>
                      <a:pt x="206" y="29"/>
                    </a:cubicBezTo>
                    <a:cubicBezTo>
                      <a:pt x="204" y="32"/>
                      <a:pt x="204" y="32"/>
                      <a:pt x="204" y="32"/>
                    </a:cubicBezTo>
                    <a:cubicBezTo>
                      <a:pt x="204" y="32"/>
                      <a:pt x="204" y="32"/>
                      <a:pt x="204" y="32"/>
                    </a:cubicBezTo>
                    <a:cubicBezTo>
                      <a:pt x="203" y="33"/>
                      <a:pt x="203" y="33"/>
                      <a:pt x="203" y="33"/>
                    </a:cubicBezTo>
                    <a:cubicBezTo>
                      <a:pt x="199" y="32"/>
                      <a:pt x="196" y="27"/>
                      <a:pt x="191" y="26"/>
                    </a:cubicBezTo>
                    <a:cubicBezTo>
                      <a:pt x="190" y="23"/>
                      <a:pt x="190" y="23"/>
                      <a:pt x="190" y="23"/>
                    </a:cubicBezTo>
                    <a:cubicBezTo>
                      <a:pt x="189" y="21"/>
                      <a:pt x="188" y="20"/>
                      <a:pt x="186" y="18"/>
                    </a:cubicBezTo>
                    <a:cubicBezTo>
                      <a:pt x="188" y="15"/>
                      <a:pt x="188" y="15"/>
                      <a:pt x="188" y="15"/>
                    </a:cubicBezTo>
                    <a:cubicBezTo>
                      <a:pt x="187" y="14"/>
                      <a:pt x="185" y="13"/>
                      <a:pt x="184" y="12"/>
                    </a:cubicBezTo>
                    <a:cubicBezTo>
                      <a:pt x="184" y="10"/>
                      <a:pt x="180" y="4"/>
                      <a:pt x="182" y="3"/>
                    </a:cubicBezTo>
                    <a:cubicBezTo>
                      <a:pt x="182" y="2"/>
                      <a:pt x="182" y="2"/>
                      <a:pt x="182" y="2"/>
                    </a:cubicBezTo>
                    <a:cubicBezTo>
                      <a:pt x="181" y="2"/>
                      <a:pt x="181" y="1"/>
                      <a:pt x="180" y="0"/>
                    </a:cubicBezTo>
                    <a:cubicBezTo>
                      <a:pt x="180" y="1"/>
                      <a:pt x="177" y="1"/>
                      <a:pt x="177" y="1"/>
                    </a:cubicBezTo>
                    <a:cubicBezTo>
                      <a:pt x="176" y="2"/>
                      <a:pt x="175" y="2"/>
                      <a:pt x="174" y="3"/>
                    </a:cubicBezTo>
                    <a:cubicBezTo>
                      <a:pt x="175" y="4"/>
                      <a:pt x="175" y="4"/>
                      <a:pt x="175" y="4"/>
                    </a:cubicBezTo>
                    <a:cubicBezTo>
                      <a:pt x="175" y="5"/>
                      <a:pt x="174" y="6"/>
                      <a:pt x="173" y="6"/>
                    </a:cubicBezTo>
                    <a:cubicBezTo>
                      <a:pt x="170" y="7"/>
                      <a:pt x="170" y="7"/>
                      <a:pt x="170" y="7"/>
                    </a:cubicBezTo>
                    <a:cubicBezTo>
                      <a:pt x="168" y="7"/>
                      <a:pt x="163" y="10"/>
                      <a:pt x="161" y="10"/>
                    </a:cubicBezTo>
                    <a:cubicBezTo>
                      <a:pt x="158" y="11"/>
                      <a:pt x="158" y="11"/>
                      <a:pt x="158" y="11"/>
                    </a:cubicBezTo>
                    <a:cubicBezTo>
                      <a:pt x="157" y="9"/>
                      <a:pt x="155" y="7"/>
                      <a:pt x="154" y="5"/>
                    </a:cubicBezTo>
                    <a:cubicBezTo>
                      <a:pt x="153" y="5"/>
                      <a:pt x="151" y="6"/>
                      <a:pt x="150" y="6"/>
                    </a:cubicBezTo>
                    <a:cubicBezTo>
                      <a:pt x="150" y="0"/>
                      <a:pt x="150" y="0"/>
                      <a:pt x="150" y="0"/>
                    </a:cubicBezTo>
                    <a:cubicBezTo>
                      <a:pt x="147" y="1"/>
                      <a:pt x="143" y="2"/>
                      <a:pt x="140" y="3"/>
                    </a:cubicBezTo>
                    <a:cubicBezTo>
                      <a:pt x="140" y="4"/>
                      <a:pt x="140" y="8"/>
                      <a:pt x="138" y="9"/>
                    </a:cubicBezTo>
                    <a:cubicBezTo>
                      <a:pt x="137" y="10"/>
                      <a:pt x="136" y="9"/>
                      <a:pt x="135" y="8"/>
                    </a:cubicBezTo>
                    <a:cubicBezTo>
                      <a:pt x="133" y="8"/>
                      <a:pt x="132" y="9"/>
                      <a:pt x="131" y="10"/>
                    </a:cubicBezTo>
                    <a:cubicBezTo>
                      <a:pt x="130" y="11"/>
                      <a:pt x="130" y="11"/>
                      <a:pt x="128" y="11"/>
                    </a:cubicBezTo>
                    <a:cubicBezTo>
                      <a:pt x="126" y="11"/>
                      <a:pt x="125" y="11"/>
                      <a:pt x="123" y="11"/>
                    </a:cubicBezTo>
                    <a:cubicBezTo>
                      <a:pt x="121" y="12"/>
                      <a:pt x="120" y="13"/>
                      <a:pt x="119" y="14"/>
                    </a:cubicBezTo>
                    <a:cubicBezTo>
                      <a:pt x="116" y="16"/>
                      <a:pt x="113" y="17"/>
                      <a:pt x="111" y="19"/>
                    </a:cubicBezTo>
                    <a:cubicBezTo>
                      <a:pt x="108" y="21"/>
                      <a:pt x="106" y="23"/>
                      <a:pt x="102" y="23"/>
                    </a:cubicBezTo>
                    <a:cubicBezTo>
                      <a:pt x="102" y="24"/>
                      <a:pt x="99" y="24"/>
                      <a:pt x="99" y="25"/>
                    </a:cubicBezTo>
                    <a:cubicBezTo>
                      <a:pt x="99" y="25"/>
                      <a:pt x="101" y="26"/>
                      <a:pt x="101" y="26"/>
                    </a:cubicBezTo>
                    <a:cubicBezTo>
                      <a:pt x="103" y="27"/>
                      <a:pt x="104" y="28"/>
                      <a:pt x="105" y="28"/>
                    </a:cubicBezTo>
                    <a:cubicBezTo>
                      <a:pt x="107" y="29"/>
                      <a:pt x="107" y="29"/>
                      <a:pt x="106" y="30"/>
                    </a:cubicBezTo>
                    <a:cubicBezTo>
                      <a:pt x="104" y="32"/>
                      <a:pt x="102" y="33"/>
                      <a:pt x="100" y="34"/>
                    </a:cubicBezTo>
                    <a:cubicBezTo>
                      <a:pt x="98" y="35"/>
                      <a:pt x="97" y="38"/>
                      <a:pt x="95" y="39"/>
                    </a:cubicBezTo>
                    <a:cubicBezTo>
                      <a:pt x="94" y="39"/>
                      <a:pt x="91" y="39"/>
                      <a:pt x="90" y="40"/>
                    </a:cubicBezTo>
                    <a:cubicBezTo>
                      <a:pt x="89" y="40"/>
                      <a:pt x="90" y="42"/>
                      <a:pt x="88" y="43"/>
                    </a:cubicBezTo>
                    <a:cubicBezTo>
                      <a:pt x="87" y="44"/>
                      <a:pt x="86" y="43"/>
                      <a:pt x="85" y="43"/>
                    </a:cubicBezTo>
                    <a:cubicBezTo>
                      <a:pt x="84" y="43"/>
                      <a:pt x="82" y="46"/>
                      <a:pt x="82" y="47"/>
                    </a:cubicBezTo>
                    <a:cubicBezTo>
                      <a:pt x="82" y="47"/>
                      <a:pt x="83" y="48"/>
                      <a:pt x="83" y="49"/>
                    </a:cubicBezTo>
                    <a:cubicBezTo>
                      <a:pt x="82" y="49"/>
                      <a:pt x="81" y="49"/>
                      <a:pt x="81" y="50"/>
                    </a:cubicBezTo>
                    <a:cubicBezTo>
                      <a:pt x="80" y="50"/>
                      <a:pt x="81" y="53"/>
                      <a:pt x="81" y="53"/>
                    </a:cubicBezTo>
                    <a:cubicBezTo>
                      <a:pt x="80" y="54"/>
                      <a:pt x="75" y="58"/>
                      <a:pt x="76" y="55"/>
                    </a:cubicBezTo>
                    <a:cubicBezTo>
                      <a:pt x="77" y="53"/>
                      <a:pt x="76" y="53"/>
                      <a:pt x="75" y="53"/>
                    </a:cubicBezTo>
                    <a:cubicBezTo>
                      <a:pt x="75" y="51"/>
                      <a:pt x="73" y="50"/>
                      <a:pt x="72" y="49"/>
                    </a:cubicBezTo>
                    <a:cubicBezTo>
                      <a:pt x="71" y="47"/>
                      <a:pt x="71" y="46"/>
                      <a:pt x="68" y="47"/>
                    </a:cubicBezTo>
                    <a:cubicBezTo>
                      <a:pt x="68" y="45"/>
                      <a:pt x="66" y="45"/>
                      <a:pt x="65" y="44"/>
                    </a:cubicBezTo>
                    <a:cubicBezTo>
                      <a:pt x="63" y="43"/>
                      <a:pt x="63" y="42"/>
                      <a:pt x="61" y="41"/>
                    </a:cubicBezTo>
                    <a:cubicBezTo>
                      <a:pt x="59" y="40"/>
                      <a:pt x="57" y="39"/>
                      <a:pt x="54" y="38"/>
                    </a:cubicBezTo>
                    <a:cubicBezTo>
                      <a:pt x="53" y="38"/>
                      <a:pt x="50" y="43"/>
                      <a:pt x="48" y="42"/>
                    </a:cubicBezTo>
                    <a:cubicBezTo>
                      <a:pt x="46" y="41"/>
                      <a:pt x="46" y="40"/>
                      <a:pt x="43" y="41"/>
                    </a:cubicBezTo>
                    <a:cubicBezTo>
                      <a:pt x="41" y="41"/>
                      <a:pt x="42" y="42"/>
                      <a:pt x="40" y="43"/>
                    </a:cubicBezTo>
                    <a:cubicBezTo>
                      <a:pt x="40" y="44"/>
                      <a:pt x="39" y="45"/>
                      <a:pt x="39" y="45"/>
                    </a:cubicBezTo>
                    <a:cubicBezTo>
                      <a:pt x="39" y="46"/>
                      <a:pt x="39" y="46"/>
                      <a:pt x="39" y="46"/>
                    </a:cubicBezTo>
                    <a:cubicBezTo>
                      <a:pt x="39" y="47"/>
                      <a:pt x="39" y="47"/>
                      <a:pt x="39" y="48"/>
                    </a:cubicBezTo>
                    <a:cubicBezTo>
                      <a:pt x="39" y="48"/>
                      <a:pt x="37" y="50"/>
                      <a:pt x="37" y="50"/>
                    </a:cubicBezTo>
                    <a:cubicBezTo>
                      <a:pt x="33" y="51"/>
                      <a:pt x="34" y="46"/>
                      <a:pt x="31" y="47"/>
                    </a:cubicBezTo>
                    <a:cubicBezTo>
                      <a:pt x="30" y="47"/>
                      <a:pt x="30" y="49"/>
                      <a:pt x="29" y="49"/>
                    </a:cubicBezTo>
                    <a:cubicBezTo>
                      <a:pt x="28" y="50"/>
                      <a:pt x="26" y="49"/>
                      <a:pt x="25" y="48"/>
                    </a:cubicBezTo>
                    <a:cubicBezTo>
                      <a:pt x="25" y="47"/>
                      <a:pt x="27" y="46"/>
                      <a:pt x="26" y="45"/>
                    </a:cubicBezTo>
                    <a:cubicBezTo>
                      <a:pt x="26" y="44"/>
                      <a:pt x="23" y="45"/>
                      <a:pt x="23" y="46"/>
                    </a:cubicBezTo>
                    <a:cubicBezTo>
                      <a:pt x="22" y="47"/>
                      <a:pt x="23" y="48"/>
                      <a:pt x="22" y="50"/>
                    </a:cubicBezTo>
                    <a:cubicBezTo>
                      <a:pt x="22" y="51"/>
                      <a:pt x="20" y="51"/>
                      <a:pt x="20" y="52"/>
                    </a:cubicBezTo>
                    <a:cubicBezTo>
                      <a:pt x="20" y="53"/>
                      <a:pt x="21" y="53"/>
                      <a:pt x="20" y="54"/>
                    </a:cubicBezTo>
                    <a:cubicBezTo>
                      <a:pt x="20" y="55"/>
                      <a:pt x="20" y="55"/>
                      <a:pt x="19" y="56"/>
                    </a:cubicBezTo>
                    <a:cubicBezTo>
                      <a:pt x="18" y="57"/>
                      <a:pt x="17" y="57"/>
                      <a:pt x="17" y="58"/>
                    </a:cubicBezTo>
                    <a:cubicBezTo>
                      <a:pt x="14" y="61"/>
                      <a:pt x="14" y="61"/>
                      <a:pt x="14" y="61"/>
                    </a:cubicBezTo>
                    <a:cubicBezTo>
                      <a:pt x="16" y="62"/>
                      <a:pt x="15" y="63"/>
                      <a:pt x="16" y="64"/>
                    </a:cubicBezTo>
                    <a:cubicBezTo>
                      <a:pt x="17" y="65"/>
                      <a:pt x="19" y="66"/>
                      <a:pt x="17" y="68"/>
                    </a:cubicBezTo>
                    <a:cubicBezTo>
                      <a:pt x="15" y="69"/>
                      <a:pt x="14" y="68"/>
                      <a:pt x="13" y="68"/>
                    </a:cubicBezTo>
                    <a:cubicBezTo>
                      <a:pt x="12" y="68"/>
                      <a:pt x="10" y="71"/>
                      <a:pt x="10" y="72"/>
                    </a:cubicBezTo>
                    <a:cubicBezTo>
                      <a:pt x="11" y="73"/>
                      <a:pt x="13" y="71"/>
                      <a:pt x="13" y="74"/>
                    </a:cubicBezTo>
                    <a:cubicBezTo>
                      <a:pt x="13" y="76"/>
                      <a:pt x="11" y="77"/>
                      <a:pt x="10" y="78"/>
                    </a:cubicBezTo>
                    <a:cubicBezTo>
                      <a:pt x="10" y="79"/>
                      <a:pt x="8" y="79"/>
                      <a:pt x="8" y="80"/>
                    </a:cubicBezTo>
                    <a:cubicBezTo>
                      <a:pt x="7" y="80"/>
                      <a:pt x="8" y="81"/>
                      <a:pt x="7" y="81"/>
                    </a:cubicBezTo>
                    <a:cubicBezTo>
                      <a:pt x="6" y="83"/>
                      <a:pt x="3" y="81"/>
                      <a:pt x="3" y="84"/>
                    </a:cubicBezTo>
                    <a:cubicBezTo>
                      <a:pt x="4" y="85"/>
                      <a:pt x="5" y="88"/>
                      <a:pt x="3" y="8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1" name="Freeform 8">
                <a:extLst>
                  <a:ext uri="{FF2B5EF4-FFF2-40B4-BE49-F238E27FC236}">
                    <a16:creationId xmlns:a16="http://schemas.microsoft.com/office/drawing/2014/main" id="{21A844B7-4EF0-42BD-D826-7D239DB196B1}"/>
                  </a:ext>
                </a:extLst>
              </p:cNvPr>
              <p:cNvSpPr>
                <a:spLocks/>
              </p:cNvSpPr>
              <p:nvPr/>
            </p:nvSpPr>
            <p:spPr bwMode="auto">
              <a:xfrm>
                <a:off x="-4283629" y="7190603"/>
                <a:ext cx="741817" cy="427624"/>
              </a:xfrm>
              <a:custGeom>
                <a:avLst/>
                <a:gdLst>
                  <a:gd name="T0" fmla="*/ 1421807592 w 308"/>
                  <a:gd name="T1" fmla="*/ 1343036301 h 177"/>
                  <a:gd name="T2" fmla="*/ 1581395713 w 308"/>
                  <a:gd name="T3" fmla="*/ 1284643584 h 177"/>
                  <a:gd name="T4" fmla="*/ 1784512716 w 308"/>
                  <a:gd name="T5" fmla="*/ 1328437167 h 177"/>
                  <a:gd name="T6" fmla="*/ 2147483646 w 308"/>
                  <a:gd name="T7" fmla="*/ 1328437167 h 177"/>
                  <a:gd name="T8" fmla="*/ 2147483646 w 308"/>
                  <a:gd name="T9" fmla="*/ 1372234569 h 177"/>
                  <a:gd name="T10" fmla="*/ 2147483646 w 308"/>
                  <a:gd name="T11" fmla="*/ 1810181854 h 177"/>
                  <a:gd name="T12" fmla="*/ 2147483646 w 308"/>
                  <a:gd name="T13" fmla="*/ 2131339884 h 177"/>
                  <a:gd name="T14" fmla="*/ 2147483646 w 308"/>
                  <a:gd name="T15" fmla="*/ 2147483646 h 177"/>
                  <a:gd name="T16" fmla="*/ 2147483646 w 308"/>
                  <a:gd name="T17" fmla="*/ 2147483646 h 177"/>
                  <a:gd name="T18" fmla="*/ 2147483646 w 308"/>
                  <a:gd name="T19" fmla="*/ 2147483646 h 177"/>
                  <a:gd name="T20" fmla="*/ 2147483646 w 308"/>
                  <a:gd name="T21" fmla="*/ 2147483646 h 177"/>
                  <a:gd name="T22" fmla="*/ 2147483646 w 308"/>
                  <a:gd name="T23" fmla="*/ 2043752720 h 177"/>
                  <a:gd name="T24" fmla="*/ 2147483646 w 308"/>
                  <a:gd name="T25" fmla="*/ 1926967287 h 177"/>
                  <a:gd name="T26" fmla="*/ 2147483646 w 308"/>
                  <a:gd name="T27" fmla="*/ 1795582719 h 177"/>
                  <a:gd name="T28" fmla="*/ 2147483646 w 308"/>
                  <a:gd name="T29" fmla="*/ 1547412719 h 177"/>
                  <a:gd name="T30" fmla="*/ 2147483646 w 308"/>
                  <a:gd name="T31" fmla="*/ 1416028152 h 177"/>
                  <a:gd name="T32" fmla="*/ 2147483646 w 308"/>
                  <a:gd name="T33" fmla="*/ 1401429017 h 177"/>
                  <a:gd name="T34" fmla="*/ 2147483646 w 308"/>
                  <a:gd name="T35" fmla="*/ 1313841853 h 177"/>
                  <a:gd name="T36" fmla="*/ 2147483646 w 308"/>
                  <a:gd name="T37" fmla="*/ 1080267166 h 177"/>
                  <a:gd name="T38" fmla="*/ 2147483646 w 308"/>
                  <a:gd name="T39" fmla="*/ 934287285 h 177"/>
                  <a:gd name="T40" fmla="*/ 2147483646 w 308"/>
                  <a:gd name="T41" fmla="*/ 744510001 h 177"/>
                  <a:gd name="T42" fmla="*/ 2147483646 w 308"/>
                  <a:gd name="T43" fmla="*/ 554732717 h 177"/>
                  <a:gd name="T44" fmla="*/ 2147483646 w 308"/>
                  <a:gd name="T45" fmla="*/ 364955433 h 177"/>
                  <a:gd name="T46" fmla="*/ 2147483646 w 308"/>
                  <a:gd name="T47" fmla="*/ 189777284 h 177"/>
                  <a:gd name="T48" fmla="*/ 2147483646 w 308"/>
                  <a:gd name="T49" fmla="*/ 262769135 h 177"/>
                  <a:gd name="T50" fmla="*/ 2147483646 w 308"/>
                  <a:gd name="T51" fmla="*/ 131384567 h 177"/>
                  <a:gd name="T52" fmla="*/ 2147483646 w 308"/>
                  <a:gd name="T53" fmla="*/ 262769135 h 177"/>
                  <a:gd name="T54" fmla="*/ 2147483646 w 308"/>
                  <a:gd name="T55" fmla="*/ 350356299 h 177"/>
                  <a:gd name="T56" fmla="*/ 2147483646 w 308"/>
                  <a:gd name="T57" fmla="*/ 291963583 h 177"/>
                  <a:gd name="T58" fmla="*/ 2147483646 w 308"/>
                  <a:gd name="T59" fmla="*/ 364955433 h 177"/>
                  <a:gd name="T60" fmla="*/ 1842546145 w 308"/>
                  <a:gd name="T61" fmla="*/ 350356299 h 177"/>
                  <a:gd name="T62" fmla="*/ 1755496001 w 308"/>
                  <a:gd name="T63" fmla="*/ 277364448 h 177"/>
                  <a:gd name="T64" fmla="*/ 1610412428 w 308"/>
                  <a:gd name="T65" fmla="*/ 233570866 h 177"/>
                  <a:gd name="T66" fmla="*/ 1421807592 w 308"/>
                  <a:gd name="T67" fmla="*/ 175178150 h 177"/>
                  <a:gd name="T68" fmla="*/ 1160657160 w 308"/>
                  <a:gd name="T69" fmla="*/ 160579015 h 177"/>
                  <a:gd name="T70" fmla="*/ 957543966 w 308"/>
                  <a:gd name="T71" fmla="*/ 0 h 177"/>
                  <a:gd name="T72" fmla="*/ 1001069038 w 308"/>
                  <a:gd name="T73" fmla="*/ 160579015 h 177"/>
                  <a:gd name="T74" fmla="*/ 812460393 w 308"/>
                  <a:gd name="T75" fmla="*/ 131384567 h 177"/>
                  <a:gd name="T76" fmla="*/ 609347199 w 308"/>
                  <a:gd name="T77" fmla="*/ 29198269 h 177"/>
                  <a:gd name="T78" fmla="*/ 493280340 w 308"/>
                  <a:gd name="T79" fmla="*/ 350356299 h 177"/>
                  <a:gd name="T80" fmla="*/ 304671695 w 308"/>
                  <a:gd name="T81" fmla="*/ 423348150 h 177"/>
                  <a:gd name="T82" fmla="*/ 362705124 w 308"/>
                  <a:gd name="T83" fmla="*/ 715311733 h 177"/>
                  <a:gd name="T84" fmla="*/ 246638266 w 308"/>
                  <a:gd name="T85" fmla="*/ 978080867 h 177"/>
                  <a:gd name="T86" fmla="*/ 507788698 w 308"/>
                  <a:gd name="T87" fmla="*/ 1094866300 h 177"/>
                  <a:gd name="T88" fmla="*/ 464263626 w 308"/>
                  <a:gd name="T89" fmla="*/ 1167858151 h 177"/>
                  <a:gd name="T90" fmla="*/ 159591931 w 308"/>
                  <a:gd name="T91" fmla="*/ 1299242719 h 177"/>
                  <a:gd name="T92" fmla="*/ 87050144 w 308"/>
                  <a:gd name="T93" fmla="*/ 1532813585 h 177"/>
                  <a:gd name="T94" fmla="*/ 449755268 w 308"/>
                  <a:gd name="T95" fmla="*/ 1343036301 h 177"/>
                  <a:gd name="T96" fmla="*/ 725410249 w 308"/>
                  <a:gd name="T97" fmla="*/ 1343036301 h 177"/>
                  <a:gd name="T98" fmla="*/ 1117135897 w 308"/>
                  <a:gd name="T99" fmla="*/ 1313841853 h 1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8" h="177">
                    <a:moveTo>
                      <a:pt x="77" y="90"/>
                    </a:moveTo>
                    <a:cubicBezTo>
                      <a:pt x="81" y="90"/>
                      <a:pt x="84" y="92"/>
                      <a:pt x="87" y="92"/>
                    </a:cubicBezTo>
                    <a:cubicBezTo>
                      <a:pt x="92" y="93"/>
                      <a:pt x="90" y="89"/>
                      <a:pt x="94" y="88"/>
                    </a:cubicBezTo>
                    <a:cubicBezTo>
                      <a:pt x="97" y="87"/>
                      <a:pt x="96" y="91"/>
                      <a:pt x="98" y="92"/>
                    </a:cubicBezTo>
                    <a:cubicBezTo>
                      <a:pt x="99" y="92"/>
                      <a:pt x="101" y="91"/>
                      <a:pt x="102" y="90"/>
                    </a:cubicBezTo>
                    <a:cubicBezTo>
                      <a:pt x="102" y="89"/>
                      <a:pt x="100" y="87"/>
                      <a:pt x="100" y="87"/>
                    </a:cubicBezTo>
                    <a:cubicBezTo>
                      <a:pt x="99" y="84"/>
                      <a:pt x="97" y="82"/>
                      <a:pt x="101" y="83"/>
                    </a:cubicBezTo>
                    <a:cubicBezTo>
                      <a:pt x="104" y="83"/>
                      <a:pt x="107" y="86"/>
                      <a:pt x="109" y="88"/>
                    </a:cubicBezTo>
                    <a:cubicBezTo>
                      <a:pt x="109" y="89"/>
                      <a:pt x="110" y="90"/>
                      <a:pt x="110" y="91"/>
                    </a:cubicBezTo>
                    <a:cubicBezTo>
                      <a:pt x="111" y="93"/>
                      <a:pt x="110" y="94"/>
                      <a:pt x="112" y="95"/>
                    </a:cubicBezTo>
                    <a:cubicBezTo>
                      <a:pt x="115" y="96"/>
                      <a:pt x="116" y="93"/>
                      <a:pt x="118" y="91"/>
                    </a:cubicBezTo>
                    <a:cubicBezTo>
                      <a:pt x="120" y="90"/>
                      <a:pt x="121" y="89"/>
                      <a:pt x="123" y="91"/>
                    </a:cubicBezTo>
                    <a:cubicBezTo>
                      <a:pt x="125" y="93"/>
                      <a:pt x="127" y="93"/>
                      <a:pt x="130" y="94"/>
                    </a:cubicBezTo>
                    <a:cubicBezTo>
                      <a:pt x="134" y="95"/>
                      <a:pt x="137" y="93"/>
                      <a:pt x="142" y="91"/>
                    </a:cubicBezTo>
                    <a:cubicBezTo>
                      <a:pt x="144" y="90"/>
                      <a:pt x="147" y="90"/>
                      <a:pt x="149" y="90"/>
                    </a:cubicBezTo>
                    <a:cubicBezTo>
                      <a:pt x="150" y="90"/>
                      <a:pt x="152" y="90"/>
                      <a:pt x="153" y="91"/>
                    </a:cubicBezTo>
                    <a:cubicBezTo>
                      <a:pt x="154" y="91"/>
                      <a:pt x="154" y="91"/>
                      <a:pt x="155" y="91"/>
                    </a:cubicBezTo>
                    <a:cubicBezTo>
                      <a:pt x="157" y="92"/>
                      <a:pt x="157" y="91"/>
                      <a:pt x="158" y="90"/>
                    </a:cubicBezTo>
                    <a:cubicBezTo>
                      <a:pt x="160" y="90"/>
                      <a:pt x="161" y="91"/>
                      <a:pt x="162" y="92"/>
                    </a:cubicBezTo>
                    <a:cubicBezTo>
                      <a:pt x="164" y="93"/>
                      <a:pt x="164" y="94"/>
                      <a:pt x="166" y="94"/>
                    </a:cubicBezTo>
                    <a:cubicBezTo>
                      <a:pt x="168" y="95"/>
                      <a:pt x="169" y="95"/>
                      <a:pt x="170" y="95"/>
                    </a:cubicBezTo>
                    <a:cubicBezTo>
                      <a:pt x="175" y="96"/>
                      <a:pt x="169" y="100"/>
                      <a:pt x="167" y="102"/>
                    </a:cubicBezTo>
                    <a:cubicBezTo>
                      <a:pt x="166" y="106"/>
                      <a:pt x="164" y="109"/>
                      <a:pt x="162" y="112"/>
                    </a:cubicBezTo>
                    <a:cubicBezTo>
                      <a:pt x="160" y="116"/>
                      <a:pt x="159" y="120"/>
                      <a:pt x="159" y="124"/>
                    </a:cubicBezTo>
                    <a:cubicBezTo>
                      <a:pt x="158" y="129"/>
                      <a:pt x="157" y="134"/>
                      <a:pt x="159" y="138"/>
                    </a:cubicBezTo>
                    <a:cubicBezTo>
                      <a:pt x="161" y="144"/>
                      <a:pt x="168" y="145"/>
                      <a:pt x="174" y="144"/>
                    </a:cubicBezTo>
                    <a:cubicBezTo>
                      <a:pt x="176" y="143"/>
                      <a:pt x="178" y="141"/>
                      <a:pt x="181" y="142"/>
                    </a:cubicBezTo>
                    <a:cubicBezTo>
                      <a:pt x="184" y="142"/>
                      <a:pt x="185" y="144"/>
                      <a:pt x="187" y="146"/>
                    </a:cubicBezTo>
                    <a:cubicBezTo>
                      <a:pt x="190" y="149"/>
                      <a:pt x="193" y="152"/>
                      <a:pt x="197" y="154"/>
                    </a:cubicBezTo>
                    <a:cubicBezTo>
                      <a:pt x="202" y="158"/>
                      <a:pt x="207" y="158"/>
                      <a:pt x="213" y="157"/>
                    </a:cubicBezTo>
                    <a:cubicBezTo>
                      <a:pt x="216" y="157"/>
                      <a:pt x="225" y="157"/>
                      <a:pt x="227" y="160"/>
                    </a:cubicBezTo>
                    <a:cubicBezTo>
                      <a:pt x="229" y="162"/>
                      <a:pt x="225" y="164"/>
                      <a:pt x="223" y="165"/>
                    </a:cubicBezTo>
                    <a:cubicBezTo>
                      <a:pt x="220" y="167"/>
                      <a:pt x="218" y="168"/>
                      <a:pt x="215" y="168"/>
                    </a:cubicBezTo>
                    <a:cubicBezTo>
                      <a:pt x="212" y="167"/>
                      <a:pt x="209" y="167"/>
                      <a:pt x="208" y="171"/>
                    </a:cubicBezTo>
                    <a:cubicBezTo>
                      <a:pt x="207" y="173"/>
                      <a:pt x="209" y="174"/>
                      <a:pt x="211" y="176"/>
                    </a:cubicBezTo>
                    <a:cubicBezTo>
                      <a:pt x="213" y="177"/>
                      <a:pt x="215" y="177"/>
                      <a:pt x="217" y="177"/>
                    </a:cubicBezTo>
                    <a:cubicBezTo>
                      <a:pt x="221" y="177"/>
                      <a:pt x="222" y="175"/>
                      <a:pt x="225" y="173"/>
                    </a:cubicBezTo>
                    <a:cubicBezTo>
                      <a:pt x="227" y="171"/>
                      <a:pt x="229" y="170"/>
                      <a:pt x="230" y="168"/>
                    </a:cubicBezTo>
                    <a:cubicBezTo>
                      <a:pt x="231" y="166"/>
                      <a:pt x="231" y="166"/>
                      <a:pt x="233" y="166"/>
                    </a:cubicBezTo>
                    <a:cubicBezTo>
                      <a:pt x="234" y="165"/>
                      <a:pt x="235" y="165"/>
                      <a:pt x="236" y="165"/>
                    </a:cubicBezTo>
                    <a:cubicBezTo>
                      <a:pt x="239" y="165"/>
                      <a:pt x="239" y="162"/>
                      <a:pt x="241" y="161"/>
                    </a:cubicBezTo>
                    <a:cubicBezTo>
                      <a:pt x="242" y="160"/>
                      <a:pt x="245" y="160"/>
                      <a:pt x="246" y="160"/>
                    </a:cubicBezTo>
                    <a:cubicBezTo>
                      <a:pt x="248" y="159"/>
                      <a:pt x="249" y="157"/>
                      <a:pt x="251" y="157"/>
                    </a:cubicBezTo>
                    <a:cubicBezTo>
                      <a:pt x="253" y="156"/>
                      <a:pt x="256" y="157"/>
                      <a:pt x="257" y="154"/>
                    </a:cubicBezTo>
                    <a:cubicBezTo>
                      <a:pt x="258" y="150"/>
                      <a:pt x="253" y="152"/>
                      <a:pt x="251" y="150"/>
                    </a:cubicBezTo>
                    <a:cubicBezTo>
                      <a:pt x="250" y="149"/>
                      <a:pt x="254" y="149"/>
                      <a:pt x="255" y="147"/>
                    </a:cubicBezTo>
                    <a:cubicBezTo>
                      <a:pt x="257" y="143"/>
                      <a:pt x="257" y="143"/>
                      <a:pt x="257" y="143"/>
                    </a:cubicBezTo>
                    <a:cubicBezTo>
                      <a:pt x="258" y="141"/>
                      <a:pt x="256" y="141"/>
                      <a:pt x="255" y="140"/>
                    </a:cubicBezTo>
                    <a:cubicBezTo>
                      <a:pt x="253" y="139"/>
                      <a:pt x="257" y="139"/>
                      <a:pt x="258" y="138"/>
                    </a:cubicBezTo>
                    <a:cubicBezTo>
                      <a:pt x="259" y="137"/>
                      <a:pt x="259" y="136"/>
                      <a:pt x="259" y="135"/>
                    </a:cubicBezTo>
                    <a:cubicBezTo>
                      <a:pt x="259" y="134"/>
                      <a:pt x="259" y="134"/>
                      <a:pt x="258" y="134"/>
                    </a:cubicBezTo>
                    <a:cubicBezTo>
                      <a:pt x="257" y="133"/>
                      <a:pt x="255" y="133"/>
                      <a:pt x="253" y="132"/>
                    </a:cubicBezTo>
                    <a:cubicBezTo>
                      <a:pt x="251" y="131"/>
                      <a:pt x="252" y="128"/>
                      <a:pt x="253" y="127"/>
                    </a:cubicBezTo>
                    <a:cubicBezTo>
                      <a:pt x="253" y="126"/>
                      <a:pt x="253" y="125"/>
                      <a:pt x="254" y="125"/>
                    </a:cubicBezTo>
                    <a:cubicBezTo>
                      <a:pt x="255" y="124"/>
                      <a:pt x="255" y="126"/>
                      <a:pt x="256" y="126"/>
                    </a:cubicBezTo>
                    <a:cubicBezTo>
                      <a:pt x="257" y="126"/>
                      <a:pt x="261" y="124"/>
                      <a:pt x="262" y="123"/>
                    </a:cubicBezTo>
                    <a:cubicBezTo>
                      <a:pt x="263" y="122"/>
                      <a:pt x="262" y="119"/>
                      <a:pt x="262" y="117"/>
                    </a:cubicBezTo>
                    <a:cubicBezTo>
                      <a:pt x="262" y="115"/>
                      <a:pt x="264" y="115"/>
                      <a:pt x="264" y="113"/>
                    </a:cubicBezTo>
                    <a:cubicBezTo>
                      <a:pt x="264" y="111"/>
                      <a:pt x="263" y="110"/>
                      <a:pt x="265" y="108"/>
                    </a:cubicBezTo>
                    <a:cubicBezTo>
                      <a:pt x="265" y="107"/>
                      <a:pt x="266" y="107"/>
                      <a:pt x="266" y="106"/>
                    </a:cubicBezTo>
                    <a:cubicBezTo>
                      <a:pt x="267" y="106"/>
                      <a:pt x="267" y="105"/>
                      <a:pt x="268" y="104"/>
                    </a:cubicBezTo>
                    <a:cubicBezTo>
                      <a:pt x="268" y="103"/>
                      <a:pt x="268" y="103"/>
                      <a:pt x="268" y="102"/>
                    </a:cubicBezTo>
                    <a:cubicBezTo>
                      <a:pt x="268" y="101"/>
                      <a:pt x="269" y="100"/>
                      <a:pt x="269" y="99"/>
                    </a:cubicBezTo>
                    <a:cubicBezTo>
                      <a:pt x="269" y="97"/>
                      <a:pt x="268" y="98"/>
                      <a:pt x="269" y="97"/>
                    </a:cubicBezTo>
                    <a:cubicBezTo>
                      <a:pt x="269" y="96"/>
                      <a:pt x="270" y="95"/>
                      <a:pt x="271" y="95"/>
                    </a:cubicBezTo>
                    <a:cubicBezTo>
                      <a:pt x="272" y="95"/>
                      <a:pt x="272" y="95"/>
                      <a:pt x="273" y="95"/>
                    </a:cubicBezTo>
                    <a:cubicBezTo>
                      <a:pt x="274" y="95"/>
                      <a:pt x="275" y="96"/>
                      <a:pt x="276" y="95"/>
                    </a:cubicBezTo>
                    <a:cubicBezTo>
                      <a:pt x="277" y="95"/>
                      <a:pt x="278" y="96"/>
                      <a:pt x="279" y="96"/>
                    </a:cubicBezTo>
                    <a:cubicBezTo>
                      <a:pt x="281" y="96"/>
                      <a:pt x="280" y="96"/>
                      <a:pt x="280" y="95"/>
                    </a:cubicBezTo>
                    <a:cubicBezTo>
                      <a:pt x="281" y="94"/>
                      <a:pt x="280" y="94"/>
                      <a:pt x="281" y="93"/>
                    </a:cubicBezTo>
                    <a:cubicBezTo>
                      <a:pt x="282" y="93"/>
                      <a:pt x="283" y="92"/>
                      <a:pt x="284" y="91"/>
                    </a:cubicBezTo>
                    <a:cubicBezTo>
                      <a:pt x="285" y="90"/>
                      <a:pt x="285" y="91"/>
                      <a:pt x="286" y="90"/>
                    </a:cubicBezTo>
                    <a:cubicBezTo>
                      <a:pt x="287" y="90"/>
                      <a:pt x="287" y="89"/>
                      <a:pt x="288" y="88"/>
                    </a:cubicBezTo>
                    <a:cubicBezTo>
                      <a:pt x="290" y="88"/>
                      <a:pt x="292" y="90"/>
                      <a:pt x="294" y="88"/>
                    </a:cubicBezTo>
                    <a:cubicBezTo>
                      <a:pt x="298" y="84"/>
                      <a:pt x="289" y="81"/>
                      <a:pt x="291" y="77"/>
                    </a:cubicBezTo>
                    <a:cubicBezTo>
                      <a:pt x="292" y="75"/>
                      <a:pt x="296" y="76"/>
                      <a:pt x="297" y="74"/>
                    </a:cubicBezTo>
                    <a:cubicBezTo>
                      <a:pt x="298" y="71"/>
                      <a:pt x="294" y="71"/>
                      <a:pt x="298" y="69"/>
                    </a:cubicBezTo>
                    <a:cubicBezTo>
                      <a:pt x="300" y="69"/>
                      <a:pt x="302" y="69"/>
                      <a:pt x="303" y="68"/>
                    </a:cubicBezTo>
                    <a:cubicBezTo>
                      <a:pt x="304" y="67"/>
                      <a:pt x="304" y="66"/>
                      <a:pt x="305" y="66"/>
                    </a:cubicBezTo>
                    <a:cubicBezTo>
                      <a:pt x="305" y="65"/>
                      <a:pt x="306" y="65"/>
                      <a:pt x="306" y="64"/>
                    </a:cubicBezTo>
                    <a:cubicBezTo>
                      <a:pt x="307" y="63"/>
                      <a:pt x="306" y="63"/>
                      <a:pt x="306" y="62"/>
                    </a:cubicBezTo>
                    <a:cubicBezTo>
                      <a:pt x="307" y="60"/>
                      <a:pt x="308" y="59"/>
                      <a:pt x="307" y="57"/>
                    </a:cubicBezTo>
                    <a:cubicBezTo>
                      <a:pt x="307" y="56"/>
                      <a:pt x="307" y="56"/>
                      <a:pt x="306" y="55"/>
                    </a:cubicBezTo>
                    <a:cubicBezTo>
                      <a:pt x="306" y="54"/>
                      <a:pt x="306" y="53"/>
                      <a:pt x="305" y="51"/>
                    </a:cubicBezTo>
                    <a:cubicBezTo>
                      <a:pt x="305" y="49"/>
                      <a:pt x="302" y="48"/>
                      <a:pt x="300" y="46"/>
                    </a:cubicBezTo>
                    <a:cubicBezTo>
                      <a:pt x="297" y="45"/>
                      <a:pt x="298" y="43"/>
                      <a:pt x="298" y="40"/>
                    </a:cubicBezTo>
                    <a:cubicBezTo>
                      <a:pt x="298" y="40"/>
                      <a:pt x="298" y="40"/>
                      <a:pt x="298" y="40"/>
                    </a:cubicBezTo>
                    <a:cubicBezTo>
                      <a:pt x="298" y="40"/>
                      <a:pt x="297" y="38"/>
                      <a:pt x="297" y="38"/>
                    </a:cubicBezTo>
                    <a:cubicBezTo>
                      <a:pt x="297" y="37"/>
                      <a:pt x="297" y="36"/>
                      <a:pt x="296" y="35"/>
                    </a:cubicBezTo>
                    <a:cubicBezTo>
                      <a:pt x="295" y="33"/>
                      <a:pt x="294" y="31"/>
                      <a:pt x="293" y="29"/>
                    </a:cubicBezTo>
                    <a:cubicBezTo>
                      <a:pt x="289" y="28"/>
                      <a:pt x="289" y="28"/>
                      <a:pt x="289" y="28"/>
                    </a:cubicBezTo>
                    <a:cubicBezTo>
                      <a:pt x="286" y="25"/>
                      <a:pt x="286" y="25"/>
                      <a:pt x="286" y="25"/>
                    </a:cubicBezTo>
                    <a:cubicBezTo>
                      <a:pt x="284" y="23"/>
                      <a:pt x="283" y="22"/>
                      <a:pt x="281" y="20"/>
                    </a:cubicBezTo>
                    <a:cubicBezTo>
                      <a:pt x="279" y="18"/>
                      <a:pt x="278" y="16"/>
                      <a:pt x="275" y="16"/>
                    </a:cubicBezTo>
                    <a:cubicBezTo>
                      <a:pt x="272" y="15"/>
                      <a:pt x="270" y="15"/>
                      <a:pt x="268" y="16"/>
                    </a:cubicBezTo>
                    <a:cubicBezTo>
                      <a:pt x="264" y="16"/>
                      <a:pt x="261" y="14"/>
                      <a:pt x="258" y="13"/>
                    </a:cubicBezTo>
                    <a:cubicBezTo>
                      <a:pt x="251" y="13"/>
                      <a:pt x="251" y="13"/>
                      <a:pt x="251" y="13"/>
                    </a:cubicBezTo>
                    <a:cubicBezTo>
                      <a:pt x="251" y="15"/>
                      <a:pt x="251" y="17"/>
                      <a:pt x="249" y="18"/>
                    </a:cubicBezTo>
                    <a:cubicBezTo>
                      <a:pt x="248" y="19"/>
                      <a:pt x="247" y="20"/>
                      <a:pt x="246" y="20"/>
                    </a:cubicBezTo>
                    <a:cubicBezTo>
                      <a:pt x="244" y="21"/>
                      <a:pt x="243" y="18"/>
                      <a:pt x="241" y="18"/>
                    </a:cubicBezTo>
                    <a:cubicBezTo>
                      <a:pt x="239" y="19"/>
                      <a:pt x="240" y="20"/>
                      <a:pt x="237" y="19"/>
                    </a:cubicBezTo>
                    <a:cubicBezTo>
                      <a:pt x="236" y="18"/>
                      <a:pt x="236" y="18"/>
                      <a:pt x="237" y="16"/>
                    </a:cubicBezTo>
                    <a:cubicBezTo>
                      <a:pt x="238" y="15"/>
                      <a:pt x="239" y="14"/>
                      <a:pt x="239" y="12"/>
                    </a:cubicBezTo>
                    <a:cubicBezTo>
                      <a:pt x="239" y="11"/>
                      <a:pt x="237" y="9"/>
                      <a:pt x="236" y="9"/>
                    </a:cubicBezTo>
                    <a:cubicBezTo>
                      <a:pt x="234" y="9"/>
                      <a:pt x="234" y="11"/>
                      <a:pt x="232" y="12"/>
                    </a:cubicBezTo>
                    <a:cubicBezTo>
                      <a:pt x="231" y="13"/>
                      <a:pt x="229" y="13"/>
                      <a:pt x="228" y="14"/>
                    </a:cubicBezTo>
                    <a:cubicBezTo>
                      <a:pt x="227" y="14"/>
                      <a:pt x="225" y="15"/>
                      <a:pt x="226" y="16"/>
                    </a:cubicBezTo>
                    <a:cubicBezTo>
                      <a:pt x="227" y="17"/>
                      <a:pt x="229" y="17"/>
                      <a:pt x="230" y="18"/>
                    </a:cubicBezTo>
                    <a:cubicBezTo>
                      <a:pt x="231" y="19"/>
                      <a:pt x="227" y="20"/>
                      <a:pt x="226" y="20"/>
                    </a:cubicBezTo>
                    <a:cubicBezTo>
                      <a:pt x="225" y="21"/>
                      <a:pt x="224" y="22"/>
                      <a:pt x="223" y="22"/>
                    </a:cubicBezTo>
                    <a:cubicBezTo>
                      <a:pt x="222" y="23"/>
                      <a:pt x="220" y="23"/>
                      <a:pt x="219" y="23"/>
                    </a:cubicBezTo>
                    <a:cubicBezTo>
                      <a:pt x="217" y="23"/>
                      <a:pt x="216" y="24"/>
                      <a:pt x="214" y="24"/>
                    </a:cubicBezTo>
                    <a:cubicBezTo>
                      <a:pt x="211" y="24"/>
                      <a:pt x="207" y="23"/>
                      <a:pt x="204" y="22"/>
                    </a:cubicBezTo>
                    <a:cubicBezTo>
                      <a:pt x="190" y="23"/>
                      <a:pt x="190" y="23"/>
                      <a:pt x="190" y="23"/>
                    </a:cubicBezTo>
                    <a:cubicBezTo>
                      <a:pt x="187" y="23"/>
                      <a:pt x="186" y="26"/>
                      <a:pt x="185" y="23"/>
                    </a:cubicBezTo>
                    <a:cubicBezTo>
                      <a:pt x="184" y="21"/>
                      <a:pt x="185" y="21"/>
                      <a:pt x="183" y="20"/>
                    </a:cubicBezTo>
                    <a:cubicBezTo>
                      <a:pt x="182" y="19"/>
                      <a:pt x="181" y="19"/>
                      <a:pt x="180" y="19"/>
                    </a:cubicBezTo>
                    <a:cubicBezTo>
                      <a:pt x="178" y="20"/>
                      <a:pt x="177" y="21"/>
                      <a:pt x="176" y="22"/>
                    </a:cubicBezTo>
                    <a:cubicBezTo>
                      <a:pt x="174" y="22"/>
                      <a:pt x="172" y="21"/>
                      <a:pt x="170" y="22"/>
                    </a:cubicBezTo>
                    <a:cubicBezTo>
                      <a:pt x="168" y="24"/>
                      <a:pt x="165" y="25"/>
                      <a:pt x="162" y="25"/>
                    </a:cubicBezTo>
                    <a:cubicBezTo>
                      <a:pt x="157" y="25"/>
                      <a:pt x="153" y="25"/>
                      <a:pt x="148" y="25"/>
                    </a:cubicBezTo>
                    <a:cubicBezTo>
                      <a:pt x="145" y="25"/>
                      <a:pt x="144" y="27"/>
                      <a:pt x="141" y="26"/>
                    </a:cubicBezTo>
                    <a:cubicBezTo>
                      <a:pt x="138" y="26"/>
                      <a:pt x="136" y="24"/>
                      <a:pt x="133" y="24"/>
                    </a:cubicBezTo>
                    <a:cubicBezTo>
                      <a:pt x="132" y="24"/>
                      <a:pt x="128" y="24"/>
                      <a:pt x="127" y="24"/>
                    </a:cubicBezTo>
                    <a:cubicBezTo>
                      <a:pt x="127" y="23"/>
                      <a:pt x="127" y="22"/>
                      <a:pt x="127" y="22"/>
                    </a:cubicBezTo>
                    <a:cubicBezTo>
                      <a:pt x="126" y="21"/>
                      <a:pt x="125" y="21"/>
                      <a:pt x="124" y="21"/>
                    </a:cubicBezTo>
                    <a:cubicBezTo>
                      <a:pt x="123" y="21"/>
                      <a:pt x="122" y="21"/>
                      <a:pt x="121" y="21"/>
                    </a:cubicBezTo>
                    <a:cubicBezTo>
                      <a:pt x="121" y="21"/>
                      <a:pt x="121" y="20"/>
                      <a:pt x="121" y="19"/>
                    </a:cubicBezTo>
                    <a:cubicBezTo>
                      <a:pt x="120" y="18"/>
                      <a:pt x="119" y="17"/>
                      <a:pt x="118" y="18"/>
                    </a:cubicBezTo>
                    <a:cubicBezTo>
                      <a:pt x="117" y="18"/>
                      <a:pt x="117" y="19"/>
                      <a:pt x="116" y="19"/>
                    </a:cubicBezTo>
                    <a:cubicBezTo>
                      <a:pt x="115" y="19"/>
                      <a:pt x="114" y="19"/>
                      <a:pt x="113" y="19"/>
                    </a:cubicBezTo>
                    <a:cubicBezTo>
                      <a:pt x="112" y="18"/>
                      <a:pt x="112" y="17"/>
                      <a:pt x="111" y="16"/>
                    </a:cubicBezTo>
                    <a:cubicBezTo>
                      <a:pt x="109" y="15"/>
                      <a:pt x="107" y="19"/>
                      <a:pt x="106" y="20"/>
                    </a:cubicBezTo>
                    <a:cubicBezTo>
                      <a:pt x="105" y="22"/>
                      <a:pt x="102" y="23"/>
                      <a:pt x="101" y="21"/>
                    </a:cubicBezTo>
                    <a:cubicBezTo>
                      <a:pt x="100" y="20"/>
                      <a:pt x="100" y="18"/>
                      <a:pt x="100" y="17"/>
                    </a:cubicBezTo>
                    <a:cubicBezTo>
                      <a:pt x="99" y="15"/>
                      <a:pt x="98" y="14"/>
                      <a:pt x="98" y="12"/>
                    </a:cubicBezTo>
                    <a:cubicBezTo>
                      <a:pt x="96" y="12"/>
                      <a:pt x="94" y="12"/>
                      <a:pt x="92" y="12"/>
                    </a:cubicBezTo>
                    <a:cubicBezTo>
                      <a:pt x="90" y="12"/>
                      <a:pt x="88" y="12"/>
                      <a:pt x="86" y="12"/>
                    </a:cubicBezTo>
                    <a:cubicBezTo>
                      <a:pt x="82" y="9"/>
                      <a:pt x="82" y="9"/>
                      <a:pt x="82" y="9"/>
                    </a:cubicBezTo>
                    <a:cubicBezTo>
                      <a:pt x="81" y="9"/>
                      <a:pt x="80" y="10"/>
                      <a:pt x="80" y="11"/>
                    </a:cubicBezTo>
                    <a:cubicBezTo>
                      <a:pt x="78" y="8"/>
                      <a:pt x="75" y="6"/>
                      <a:pt x="75" y="3"/>
                    </a:cubicBezTo>
                    <a:cubicBezTo>
                      <a:pt x="75" y="2"/>
                      <a:pt x="75" y="1"/>
                      <a:pt x="74" y="1"/>
                    </a:cubicBezTo>
                    <a:cubicBezTo>
                      <a:pt x="73" y="0"/>
                      <a:pt x="72" y="1"/>
                      <a:pt x="72" y="1"/>
                    </a:cubicBezTo>
                    <a:cubicBezTo>
                      <a:pt x="70" y="1"/>
                      <a:pt x="67" y="2"/>
                      <a:pt x="66" y="0"/>
                    </a:cubicBezTo>
                    <a:cubicBezTo>
                      <a:pt x="65" y="0"/>
                      <a:pt x="67" y="3"/>
                      <a:pt x="67" y="3"/>
                    </a:cubicBezTo>
                    <a:cubicBezTo>
                      <a:pt x="67" y="4"/>
                      <a:pt x="68" y="5"/>
                      <a:pt x="66" y="5"/>
                    </a:cubicBezTo>
                    <a:cubicBezTo>
                      <a:pt x="67" y="7"/>
                      <a:pt x="67" y="7"/>
                      <a:pt x="67" y="7"/>
                    </a:cubicBezTo>
                    <a:cubicBezTo>
                      <a:pt x="67" y="8"/>
                      <a:pt x="69" y="11"/>
                      <a:pt x="69" y="11"/>
                    </a:cubicBezTo>
                    <a:cubicBezTo>
                      <a:pt x="69" y="11"/>
                      <a:pt x="69" y="11"/>
                      <a:pt x="68" y="11"/>
                    </a:cubicBezTo>
                    <a:cubicBezTo>
                      <a:pt x="66" y="12"/>
                      <a:pt x="65" y="11"/>
                      <a:pt x="64" y="10"/>
                    </a:cubicBezTo>
                    <a:cubicBezTo>
                      <a:pt x="61" y="10"/>
                      <a:pt x="61" y="10"/>
                      <a:pt x="61" y="10"/>
                    </a:cubicBezTo>
                    <a:cubicBezTo>
                      <a:pt x="60" y="9"/>
                      <a:pt x="58" y="10"/>
                      <a:pt x="56" y="9"/>
                    </a:cubicBezTo>
                    <a:cubicBezTo>
                      <a:pt x="54" y="9"/>
                      <a:pt x="53" y="8"/>
                      <a:pt x="52" y="7"/>
                    </a:cubicBezTo>
                    <a:cubicBezTo>
                      <a:pt x="50" y="6"/>
                      <a:pt x="47" y="3"/>
                      <a:pt x="44" y="2"/>
                    </a:cubicBezTo>
                    <a:cubicBezTo>
                      <a:pt x="43" y="3"/>
                      <a:pt x="43" y="3"/>
                      <a:pt x="43" y="3"/>
                    </a:cubicBezTo>
                    <a:cubicBezTo>
                      <a:pt x="42" y="2"/>
                      <a:pt x="42" y="2"/>
                      <a:pt x="42" y="2"/>
                    </a:cubicBezTo>
                    <a:cubicBezTo>
                      <a:pt x="41" y="3"/>
                      <a:pt x="41" y="3"/>
                      <a:pt x="41" y="3"/>
                    </a:cubicBezTo>
                    <a:cubicBezTo>
                      <a:pt x="40" y="6"/>
                      <a:pt x="40" y="6"/>
                      <a:pt x="40" y="6"/>
                    </a:cubicBezTo>
                    <a:cubicBezTo>
                      <a:pt x="42" y="7"/>
                      <a:pt x="44" y="8"/>
                      <a:pt x="46" y="9"/>
                    </a:cubicBezTo>
                    <a:cubicBezTo>
                      <a:pt x="44" y="15"/>
                      <a:pt x="39" y="20"/>
                      <a:pt x="34" y="24"/>
                    </a:cubicBezTo>
                    <a:cubicBezTo>
                      <a:pt x="30" y="23"/>
                      <a:pt x="26" y="20"/>
                      <a:pt x="22" y="19"/>
                    </a:cubicBezTo>
                    <a:cubicBezTo>
                      <a:pt x="22" y="21"/>
                      <a:pt x="20" y="22"/>
                      <a:pt x="20" y="23"/>
                    </a:cubicBezTo>
                    <a:cubicBezTo>
                      <a:pt x="20" y="24"/>
                      <a:pt x="20" y="25"/>
                      <a:pt x="20" y="26"/>
                    </a:cubicBezTo>
                    <a:cubicBezTo>
                      <a:pt x="20" y="27"/>
                      <a:pt x="19" y="31"/>
                      <a:pt x="21" y="29"/>
                    </a:cubicBezTo>
                    <a:cubicBezTo>
                      <a:pt x="21" y="30"/>
                      <a:pt x="24" y="32"/>
                      <a:pt x="23" y="35"/>
                    </a:cubicBezTo>
                    <a:cubicBezTo>
                      <a:pt x="30" y="37"/>
                      <a:pt x="23" y="43"/>
                      <a:pt x="24" y="45"/>
                    </a:cubicBezTo>
                    <a:cubicBezTo>
                      <a:pt x="25" y="46"/>
                      <a:pt x="25" y="46"/>
                      <a:pt x="25" y="46"/>
                    </a:cubicBezTo>
                    <a:cubicBezTo>
                      <a:pt x="27" y="47"/>
                      <a:pt x="26" y="48"/>
                      <a:pt x="25" y="49"/>
                    </a:cubicBezTo>
                    <a:cubicBezTo>
                      <a:pt x="25" y="50"/>
                      <a:pt x="22" y="52"/>
                      <a:pt x="24" y="52"/>
                    </a:cubicBezTo>
                    <a:cubicBezTo>
                      <a:pt x="24" y="55"/>
                      <a:pt x="25" y="57"/>
                      <a:pt x="25" y="59"/>
                    </a:cubicBezTo>
                    <a:cubicBezTo>
                      <a:pt x="20" y="65"/>
                      <a:pt x="22" y="62"/>
                      <a:pt x="17" y="66"/>
                    </a:cubicBezTo>
                    <a:cubicBezTo>
                      <a:pt x="17" y="67"/>
                      <a:pt x="17" y="67"/>
                      <a:pt x="17" y="67"/>
                    </a:cubicBezTo>
                    <a:cubicBezTo>
                      <a:pt x="18" y="68"/>
                      <a:pt x="21" y="69"/>
                      <a:pt x="23" y="71"/>
                    </a:cubicBezTo>
                    <a:cubicBezTo>
                      <a:pt x="25" y="71"/>
                      <a:pt x="28" y="72"/>
                      <a:pt x="29" y="70"/>
                    </a:cubicBezTo>
                    <a:cubicBezTo>
                      <a:pt x="33" y="69"/>
                      <a:pt x="33" y="66"/>
                      <a:pt x="36" y="69"/>
                    </a:cubicBezTo>
                    <a:cubicBezTo>
                      <a:pt x="35" y="75"/>
                      <a:pt x="35" y="75"/>
                      <a:pt x="35" y="75"/>
                    </a:cubicBezTo>
                    <a:cubicBezTo>
                      <a:pt x="37" y="75"/>
                      <a:pt x="37" y="75"/>
                      <a:pt x="37" y="75"/>
                    </a:cubicBezTo>
                    <a:cubicBezTo>
                      <a:pt x="38" y="76"/>
                      <a:pt x="38" y="76"/>
                      <a:pt x="38" y="76"/>
                    </a:cubicBezTo>
                    <a:cubicBezTo>
                      <a:pt x="37" y="77"/>
                      <a:pt x="36" y="77"/>
                      <a:pt x="35" y="78"/>
                    </a:cubicBezTo>
                    <a:cubicBezTo>
                      <a:pt x="36" y="78"/>
                      <a:pt x="32" y="80"/>
                      <a:pt x="32" y="80"/>
                    </a:cubicBezTo>
                    <a:cubicBezTo>
                      <a:pt x="30" y="81"/>
                      <a:pt x="29" y="81"/>
                      <a:pt x="27" y="82"/>
                    </a:cubicBezTo>
                    <a:cubicBezTo>
                      <a:pt x="25" y="84"/>
                      <a:pt x="23" y="85"/>
                      <a:pt x="22" y="88"/>
                    </a:cubicBezTo>
                    <a:cubicBezTo>
                      <a:pt x="21" y="90"/>
                      <a:pt x="22" y="92"/>
                      <a:pt x="20" y="92"/>
                    </a:cubicBezTo>
                    <a:cubicBezTo>
                      <a:pt x="16" y="94"/>
                      <a:pt x="13" y="91"/>
                      <a:pt x="11" y="89"/>
                    </a:cubicBezTo>
                    <a:cubicBezTo>
                      <a:pt x="7" y="86"/>
                      <a:pt x="3" y="87"/>
                      <a:pt x="0" y="90"/>
                    </a:cubicBezTo>
                    <a:cubicBezTo>
                      <a:pt x="0" y="91"/>
                      <a:pt x="0" y="93"/>
                      <a:pt x="1" y="94"/>
                    </a:cubicBezTo>
                    <a:cubicBezTo>
                      <a:pt x="1" y="95"/>
                      <a:pt x="2" y="96"/>
                      <a:pt x="3" y="98"/>
                    </a:cubicBezTo>
                    <a:cubicBezTo>
                      <a:pt x="4" y="100"/>
                      <a:pt x="6" y="102"/>
                      <a:pt x="6" y="105"/>
                    </a:cubicBezTo>
                    <a:cubicBezTo>
                      <a:pt x="10" y="105"/>
                      <a:pt x="16" y="105"/>
                      <a:pt x="19" y="102"/>
                    </a:cubicBezTo>
                    <a:cubicBezTo>
                      <a:pt x="21" y="100"/>
                      <a:pt x="21" y="98"/>
                      <a:pt x="25" y="97"/>
                    </a:cubicBezTo>
                    <a:cubicBezTo>
                      <a:pt x="26" y="96"/>
                      <a:pt x="28" y="96"/>
                      <a:pt x="30" y="95"/>
                    </a:cubicBezTo>
                    <a:cubicBezTo>
                      <a:pt x="30" y="94"/>
                      <a:pt x="30" y="93"/>
                      <a:pt x="31" y="92"/>
                    </a:cubicBezTo>
                    <a:cubicBezTo>
                      <a:pt x="33" y="91"/>
                      <a:pt x="35" y="91"/>
                      <a:pt x="36" y="90"/>
                    </a:cubicBezTo>
                    <a:cubicBezTo>
                      <a:pt x="38" y="89"/>
                      <a:pt x="38" y="88"/>
                      <a:pt x="39" y="87"/>
                    </a:cubicBezTo>
                    <a:cubicBezTo>
                      <a:pt x="42" y="85"/>
                      <a:pt x="45" y="84"/>
                      <a:pt x="47" y="87"/>
                    </a:cubicBezTo>
                    <a:cubicBezTo>
                      <a:pt x="49" y="88"/>
                      <a:pt x="48" y="91"/>
                      <a:pt x="50" y="92"/>
                    </a:cubicBezTo>
                    <a:cubicBezTo>
                      <a:pt x="52" y="94"/>
                      <a:pt x="55" y="91"/>
                      <a:pt x="56" y="89"/>
                    </a:cubicBezTo>
                    <a:cubicBezTo>
                      <a:pt x="60" y="86"/>
                      <a:pt x="61" y="89"/>
                      <a:pt x="65" y="90"/>
                    </a:cubicBezTo>
                    <a:cubicBezTo>
                      <a:pt x="71" y="88"/>
                      <a:pt x="73" y="89"/>
                      <a:pt x="76" y="92"/>
                    </a:cubicBezTo>
                    <a:cubicBezTo>
                      <a:pt x="76" y="91"/>
                      <a:pt x="77" y="90"/>
                      <a:pt x="77" y="9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2" name="Freeform 9">
                <a:extLst>
                  <a:ext uri="{FF2B5EF4-FFF2-40B4-BE49-F238E27FC236}">
                    <a16:creationId xmlns:a16="http://schemas.microsoft.com/office/drawing/2014/main" id="{8413F9CB-69A9-AE12-6E40-3789B9C9ADB9}"/>
                  </a:ext>
                </a:extLst>
              </p:cNvPr>
              <p:cNvSpPr>
                <a:spLocks/>
              </p:cNvSpPr>
              <p:nvPr/>
            </p:nvSpPr>
            <p:spPr bwMode="auto">
              <a:xfrm>
                <a:off x="-3230629" y="8488532"/>
                <a:ext cx="510940" cy="390483"/>
              </a:xfrm>
              <a:custGeom>
                <a:avLst/>
                <a:gdLst>
                  <a:gd name="T0" fmla="*/ 2147483646 w 212"/>
                  <a:gd name="T1" fmla="*/ 1133422384 h 162"/>
                  <a:gd name="T2" fmla="*/ 2147483646 w 212"/>
                  <a:gd name="T3" fmla="*/ 944520559 h 162"/>
                  <a:gd name="T4" fmla="*/ 2147483646 w 212"/>
                  <a:gd name="T5" fmla="*/ 799208531 h 162"/>
                  <a:gd name="T6" fmla="*/ 2147483646 w 212"/>
                  <a:gd name="T7" fmla="*/ 610302894 h 162"/>
                  <a:gd name="T8" fmla="*/ 2147483646 w 212"/>
                  <a:gd name="T9" fmla="*/ 741083720 h 162"/>
                  <a:gd name="T10" fmla="*/ 2147483646 w 212"/>
                  <a:gd name="T11" fmla="*/ 741083720 h 162"/>
                  <a:gd name="T12" fmla="*/ 2147483646 w 212"/>
                  <a:gd name="T13" fmla="*/ 639365300 h 162"/>
                  <a:gd name="T14" fmla="*/ 2147483646 w 212"/>
                  <a:gd name="T15" fmla="*/ 508588287 h 162"/>
                  <a:gd name="T16" fmla="*/ 2147483646 w 212"/>
                  <a:gd name="T17" fmla="*/ 421401070 h 162"/>
                  <a:gd name="T18" fmla="*/ 2147483646 w 212"/>
                  <a:gd name="T19" fmla="*/ 276089042 h 162"/>
                  <a:gd name="T20" fmla="*/ 1990267549 w 212"/>
                  <a:gd name="T21" fmla="*/ 174374434 h 162"/>
                  <a:gd name="T22" fmla="*/ 1815937378 w 212"/>
                  <a:gd name="T23" fmla="*/ 101718420 h 162"/>
                  <a:gd name="T24" fmla="*/ 1641607207 w 212"/>
                  <a:gd name="T25" fmla="*/ 58124811 h 162"/>
                  <a:gd name="T26" fmla="*/ 1438222007 w 212"/>
                  <a:gd name="T27" fmla="*/ 14531203 h 162"/>
                  <a:gd name="T28" fmla="*/ 1205781779 w 212"/>
                  <a:gd name="T29" fmla="*/ 101718420 h 162"/>
                  <a:gd name="T30" fmla="*/ 1060506636 w 212"/>
                  <a:gd name="T31" fmla="*/ 145312028 h 162"/>
                  <a:gd name="T32" fmla="*/ 1002396579 w 212"/>
                  <a:gd name="T33" fmla="*/ 247026636 h 162"/>
                  <a:gd name="T34" fmla="*/ 929760913 w 212"/>
                  <a:gd name="T35" fmla="*/ 348745056 h 162"/>
                  <a:gd name="T36" fmla="*/ 842595828 w 212"/>
                  <a:gd name="T37" fmla="*/ 523119489 h 162"/>
                  <a:gd name="T38" fmla="*/ 755430742 w 212"/>
                  <a:gd name="T39" fmla="*/ 552181895 h 162"/>
                  <a:gd name="T40" fmla="*/ 610155599 w 212"/>
                  <a:gd name="T41" fmla="*/ 610302894 h 162"/>
                  <a:gd name="T42" fmla="*/ 493935485 w 212"/>
                  <a:gd name="T43" fmla="*/ 537650692 h 162"/>
                  <a:gd name="T44" fmla="*/ 319605314 w 212"/>
                  <a:gd name="T45" fmla="*/ 508588287 h 162"/>
                  <a:gd name="T46" fmla="*/ 261495257 w 212"/>
                  <a:gd name="T47" fmla="*/ 581244301 h 162"/>
                  <a:gd name="T48" fmla="*/ 188855780 w 212"/>
                  <a:gd name="T49" fmla="*/ 741083720 h 162"/>
                  <a:gd name="T50" fmla="*/ 174330171 w 212"/>
                  <a:gd name="T51" fmla="*/ 973582965 h 162"/>
                  <a:gd name="T52" fmla="*/ 58110057 w 212"/>
                  <a:gd name="T53" fmla="*/ 1089828775 h 162"/>
                  <a:gd name="T54" fmla="*/ 72635666 w 212"/>
                  <a:gd name="T55" fmla="*/ 1191547195 h 162"/>
                  <a:gd name="T56" fmla="*/ 232440228 w 212"/>
                  <a:gd name="T57" fmla="*/ 1191547195 h 162"/>
                  <a:gd name="T58" fmla="*/ 421296008 w 212"/>
                  <a:gd name="T59" fmla="*/ 1293265615 h 162"/>
                  <a:gd name="T60" fmla="*/ 595626179 w 212"/>
                  <a:gd name="T61" fmla="*/ 1235140803 h 162"/>
                  <a:gd name="T62" fmla="*/ 740901322 w 212"/>
                  <a:gd name="T63" fmla="*/ 1380449020 h 162"/>
                  <a:gd name="T64" fmla="*/ 769956351 w 212"/>
                  <a:gd name="T65" fmla="*/ 1642010670 h 162"/>
                  <a:gd name="T66" fmla="*/ 871650856 w 212"/>
                  <a:gd name="T67" fmla="*/ 1758260293 h 162"/>
                  <a:gd name="T68" fmla="*/ 987870970 w 212"/>
                  <a:gd name="T69" fmla="*/ 1671073076 h 162"/>
                  <a:gd name="T70" fmla="*/ 1060506636 w 212"/>
                  <a:gd name="T71" fmla="*/ 1845443698 h 162"/>
                  <a:gd name="T72" fmla="*/ 1060506636 w 212"/>
                  <a:gd name="T73" fmla="*/ 2019818131 h 162"/>
                  <a:gd name="T74" fmla="*/ 1205781779 w 212"/>
                  <a:gd name="T75" fmla="*/ 2147483646 h 162"/>
                  <a:gd name="T76" fmla="*/ 1380111950 w 212"/>
                  <a:gd name="T77" fmla="*/ 2147483646 h 162"/>
                  <a:gd name="T78" fmla="*/ 1467277036 w 212"/>
                  <a:gd name="T79" fmla="*/ 2147483646 h 162"/>
                  <a:gd name="T80" fmla="*/ 1598022758 w 212"/>
                  <a:gd name="T81" fmla="*/ 2147483646 h 162"/>
                  <a:gd name="T82" fmla="*/ 1743297901 w 212"/>
                  <a:gd name="T83" fmla="*/ 2147483646 h 162"/>
                  <a:gd name="T84" fmla="*/ 1801407958 w 212"/>
                  <a:gd name="T85" fmla="*/ 2107005348 h 162"/>
                  <a:gd name="T86" fmla="*/ 1859518015 w 212"/>
                  <a:gd name="T87" fmla="*/ 2034349334 h 162"/>
                  <a:gd name="T88" fmla="*/ 1888573044 w 212"/>
                  <a:gd name="T89" fmla="*/ 1961693320 h 162"/>
                  <a:gd name="T90" fmla="*/ 1815937378 w 212"/>
                  <a:gd name="T91" fmla="*/ 1845443698 h 162"/>
                  <a:gd name="T92" fmla="*/ 1859518015 w 212"/>
                  <a:gd name="T93" fmla="*/ 1772787684 h 162"/>
                  <a:gd name="T94" fmla="*/ 1990267549 w 212"/>
                  <a:gd name="T95" fmla="*/ 1700135481 h 162"/>
                  <a:gd name="T96" fmla="*/ 2147483646 w 212"/>
                  <a:gd name="T97" fmla="*/ 1627479467 h 162"/>
                  <a:gd name="T98" fmla="*/ 2147483646 w 212"/>
                  <a:gd name="T99" fmla="*/ 1511229845 h 162"/>
                  <a:gd name="T100" fmla="*/ 2147483646 w 212"/>
                  <a:gd name="T101" fmla="*/ 1380449020 h 162"/>
                  <a:gd name="T102" fmla="*/ 2147483646 w 212"/>
                  <a:gd name="T103" fmla="*/ 1278734412 h 1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2" h="162">
                    <a:moveTo>
                      <a:pt x="211" y="82"/>
                    </a:moveTo>
                    <a:cubicBezTo>
                      <a:pt x="210" y="81"/>
                      <a:pt x="210" y="79"/>
                      <a:pt x="210" y="79"/>
                    </a:cubicBezTo>
                    <a:cubicBezTo>
                      <a:pt x="210" y="79"/>
                      <a:pt x="207" y="79"/>
                      <a:pt x="207" y="79"/>
                    </a:cubicBezTo>
                    <a:cubicBezTo>
                      <a:pt x="206" y="78"/>
                      <a:pt x="206" y="78"/>
                      <a:pt x="206" y="78"/>
                    </a:cubicBezTo>
                    <a:cubicBezTo>
                      <a:pt x="203" y="74"/>
                      <a:pt x="212" y="75"/>
                      <a:pt x="209" y="72"/>
                    </a:cubicBezTo>
                    <a:cubicBezTo>
                      <a:pt x="208" y="72"/>
                      <a:pt x="207" y="72"/>
                      <a:pt x="207" y="71"/>
                    </a:cubicBezTo>
                    <a:cubicBezTo>
                      <a:pt x="206" y="71"/>
                      <a:pt x="206" y="69"/>
                      <a:pt x="206" y="69"/>
                    </a:cubicBezTo>
                    <a:cubicBezTo>
                      <a:pt x="205" y="67"/>
                      <a:pt x="204" y="66"/>
                      <a:pt x="203" y="65"/>
                    </a:cubicBezTo>
                    <a:cubicBezTo>
                      <a:pt x="202" y="64"/>
                      <a:pt x="202" y="62"/>
                      <a:pt x="200" y="62"/>
                    </a:cubicBezTo>
                    <a:cubicBezTo>
                      <a:pt x="199" y="61"/>
                      <a:pt x="199" y="62"/>
                      <a:pt x="199" y="60"/>
                    </a:cubicBezTo>
                    <a:cubicBezTo>
                      <a:pt x="199" y="60"/>
                      <a:pt x="199" y="58"/>
                      <a:pt x="199" y="58"/>
                    </a:cubicBezTo>
                    <a:cubicBezTo>
                      <a:pt x="200" y="57"/>
                      <a:pt x="202" y="57"/>
                      <a:pt x="203" y="55"/>
                    </a:cubicBezTo>
                    <a:cubicBezTo>
                      <a:pt x="204" y="54"/>
                      <a:pt x="198" y="50"/>
                      <a:pt x="196" y="49"/>
                    </a:cubicBezTo>
                    <a:cubicBezTo>
                      <a:pt x="196" y="48"/>
                      <a:pt x="196" y="46"/>
                      <a:pt x="196" y="45"/>
                    </a:cubicBezTo>
                    <a:cubicBezTo>
                      <a:pt x="196" y="44"/>
                      <a:pt x="196" y="44"/>
                      <a:pt x="195" y="44"/>
                    </a:cubicBezTo>
                    <a:cubicBezTo>
                      <a:pt x="193" y="44"/>
                      <a:pt x="191" y="43"/>
                      <a:pt x="189" y="42"/>
                    </a:cubicBezTo>
                    <a:cubicBezTo>
                      <a:pt x="188" y="43"/>
                      <a:pt x="187" y="44"/>
                      <a:pt x="186" y="44"/>
                    </a:cubicBezTo>
                    <a:cubicBezTo>
                      <a:pt x="185" y="43"/>
                      <a:pt x="185" y="42"/>
                      <a:pt x="185" y="41"/>
                    </a:cubicBezTo>
                    <a:cubicBezTo>
                      <a:pt x="183" y="37"/>
                      <a:pt x="181" y="41"/>
                      <a:pt x="181" y="43"/>
                    </a:cubicBezTo>
                    <a:cubicBezTo>
                      <a:pt x="180" y="46"/>
                      <a:pt x="180" y="48"/>
                      <a:pt x="181" y="51"/>
                    </a:cubicBezTo>
                    <a:cubicBezTo>
                      <a:pt x="181" y="52"/>
                      <a:pt x="186" y="56"/>
                      <a:pt x="185" y="57"/>
                    </a:cubicBezTo>
                    <a:cubicBezTo>
                      <a:pt x="185" y="57"/>
                      <a:pt x="183" y="59"/>
                      <a:pt x="184" y="59"/>
                    </a:cubicBezTo>
                    <a:cubicBezTo>
                      <a:pt x="183" y="59"/>
                      <a:pt x="182" y="56"/>
                      <a:pt x="181" y="56"/>
                    </a:cubicBezTo>
                    <a:cubicBezTo>
                      <a:pt x="180" y="55"/>
                      <a:pt x="175" y="51"/>
                      <a:pt x="173" y="51"/>
                    </a:cubicBezTo>
                    <a:cubicBezTo>
                      <a:pt x="173" y="51"/>
                      <a:pt x="173" y="51"/>
                      <a:pt x="172" y="50"/>
                    </a:cubicBezTo>
                    <a:cubicBezTo>
                      <a:pt x="172" y="50"/>
                      <a:pt x="172" y="49"/>
                      <a:pt x="171" y="48"/>
                    </a:cubicBezTo>
                    <a:cubicBezTo>
                      <a:pt x="170" y="47"/>
                      <a:pt x="170" y="48"/>
                      <a:pt x="168" y="48"/>
                    </a:cubicBezTo>
                    <a:cubicBezTo>
                      <a:pt x="166" y="49"/>
                      <a:pt x="162" y="46"/>
                      <a:pt x="161" y="44"/>
                    </a:cubicBezTo>
                    <a:cubicBezTo>
                      <a:pt x="160" y="42"/>
                      <a:pt x="161" y="40"/>
                      <a:pt x="163" y="38"/>
                    </a:cubicBezTo>
                    <a:cubicBezTo>
                      <a:pt x="164" y="38"/>
                      <a:pt x="167" y="37"/>
                      <a:pt x="167" y="36"/>
                    </a:cubicBezTo>
                    <a:cubicBezTo>
                      <a:pt x="168" y="35"/>
                      <a:pt x="164" y="36"/>
                      <a:pt x="164" y="35"/>
                    </a:cubicBezTo>
                    <a:cubicBezTo>
                      <a:pt x="163" y="35"/>
                      <a:pt x="163" y="35"/>
                      <a:pt x="163" y="35"/>
                    </a:cubicBezTo>
                    <a:cubicBezTo>
                      <a:pt x="162" y="34"/>
                      <a:pt x="161" y="34"/>
                      <a:pt x="160" y="34"/>
                    </a:cubicBezTo>
                    <a:cubicBezTo>
                      <a:pt x="158" y="34"/>
                      <a:pt x="158" y="34"/>
                      <a:pt x="158" y="32"/>
                    </a:cubicBezTo>
                    <a:cubicBezTo>
                      <a:pt x="157" y="32"/>
                      <a:pt x="158" y="31"/>
                      <a:pt x="157" y="31"/>
                    </a:cubicBezTo>
                    <a:cubicBezTo>
                      <a:pt x="157" y="30"/>
                      <a:pt x="156" y="30"/>
                      <a:pt x="156" y="29"/>
                    </a:cubicBezTo>
                    <a:cubicBezTo>
                      <a:pt x="155" y="28"/>
                      <a:pt x="156" y="26"/>
                      <a:pt x="155" y="25"/>
                    </a:cubicBezTo>
                    <a:cubicBezTo>
                      <a:pt x="154" y="24"/>
                      <a:pt x="152" y="24"/>
                      <a:pt x="153" y="22"/>
                    </a:cubicBezTo>
                    <a:cubicBezTo>
                      <a:pt x="154" y="21"/>
                      <a:pt x="155" y="21"/>
                      <a:pt x="155" y="21"/>
                    </a:cubicBezTo>
                    <a:cubicBezTo>
                      <a:pt x="156" y="21"/>
                      <a:pt x="155" y="20"/>
                      <a:pt x="155" y="19"/>
                    </a:cubicBezTo>
                    <a:cubicBezTo>
                      <a:pt x="156" y="18"/>
                      <a:pt x="157" y="17"/>
                      <a:pt x="157" y="16"/>
                    </a:cubicBezTo>
                    <a:cubicBezTo>
                      <a:pt x="157" y="14"/>
                      <a:pt x="155" y="13"/>
                      <a:pt x="153" y="13"/>
                    </a:cubicBezTo>
                    <a:cubicBezTo>
                      <a:pt x="151" y="14"/>
                      <a:pt x="148" y="15"/>
                      <a:pt x="145" y="14"/>
                    </a:cubicBezTo>
                    <a:cubicBezTo>
                      <a:pt x="142" y="14"/>
                      <a:pt x="140" y="12"/>
                      <a:pt x="137" y="12"/>
                    </a:cubicBezTo>
                    <a:cubicBezTo>
                      <a:pt x="135" y="12"/>
                      <a:pt x="134" y="14"/>
                      <a:pt x="132" y="12"/>
                    </a:cubicBezTo>
                    <a:cubicBezTo>
                      <a:pt x="132" y="12"/>
                      <a:pt x="132" y="11"/>
                      <a:pt x="132" y="10"/>
                    </a:cubicBezTo>
                    <a:cubicBezTo>
                      <a:pt x="131" y="9"/>
                      <a:pt x="131" y="9"/>
                      <a:pt x="130" y="8"/>
                    </a:cubicBezTo>
                    <a:cubicBezTo>
                      <a:pt x="130" y="7"/>
                      <a:pt x="126" y="7"/>
                      <a:pt x="125" y="7"/>
                    </a:cubicBezTo>
                    <a:cubicBezTo>
                      <a:pt x="124" y="7"/>
                      <a:pt x="120" y="6"/>
                      <a:pt x="119" y="5"/>
                    </a:cubicBezTo>
                    <a:cubicBezTo>
                      <a:pt x="119" y="4"/>
                      <a:pt x="120" y="3"/>
                      <a:pt x="119" y="2"/>
                    </a:cubicBezTo>
                    <a:cubicBezTo>
                      <a:pt x="118" y="1"/>
                      <a:pt x="116" y="1"/>
                      <a:pt x="115" y="1"/>
                    </a:cubicBezTo>
                    <a:cubicBezTo>
                      <a:pt x="113" y="2"/>
                      <a:pt x="115" y="3"/>
                      <a:pt x="113" y="4"/>
                    </a:cubicBezTo>
                    <a:cubicBezTo>
                      <a:pt x="112" y="4"/>
                      <a:pt x="111" y="2"/>
                      <a:pt x="109" y="3"/>
                    </a:cubicBezTo>
                    <a:cubicBezTo>
                      <a:pt x="108" y="3"/>
                      <a:pt x="108" y="4"/>
                      <a:pt x="107" y="3"/>
                    </a:cubicBezTo>
                    <a:cubicBezTo>
                      <a:pt x="106" y="3"/>
                      <a:pt x="106" y="2"/>
                      <a:pt x="104" y="2"/>
                    </a:cubicBezTo>
                    <a:cubicBezTo>
                      <a:pt x="102" y="2"/>
                      <a:pt x="101" y="0"/>
                      <a:pt x="99" y="1"/>
                    </a:cubicBezTo>
                    <a:cubicBezTo>
                      <a:pt x="99" y="1"/>
                      <a:pt x="98" y="2"/>
                      <a:pt x="97" y="2"/>
                    </a:cubicBezTo>
                    <a:cubicBezTo>
                      <a:pt x="97" y="3"/>
                      <a:pt x="96" y="3"/>
                      <a:pt x="95" y="3"/>
                    </a:cubicBezTo>
                    <a:cubicBezTo>
                      <a:pt x="92" y="3"/>
                      <a:pt x="90" y="3"/>
                      <a:pt x="88" y="4"/>
                    </a:cubicBezTo>
                    <a:cubicBezTo>
                      <a:pt x="86" y="6"/>
                      <a:pt x="84" y="6"/>
                      <a:pt x="83" y="7"/>
                    </a:cubicBezTo>
                    <a:cubicBezTo>
                      <a:pt x="82" y="7"/>
                      <a:pt x="81" y="8"/>
                      <a:pt x="80" y="9"/>
                    </a:cubicBezTo>
                    <a:cubicBezTo>
                      <a:pt x="80" y="9"/>
                      <a:pt x="80" y="10"/>
                      <a:pt x="80" y="10"/>
                    </a:cubicBezTo>
                    <a:cubicBezTo>
                      <a:pt x="79" y="10"/>
                      <a:pt x="79" y="10"/>
                      <a:pt x="79" y="9"/>
                    </a:cubicBezTo>
                    <a:cubicBezTo>
                      <a:pt x="77" y="9"/>
                      <a:pt x="74" y="9"/>
                      <a:pt x="73" y="10"/>
                    </a:cubicBezTo>
                    <a:cubicBezTo>
                      <a:pt x="72" y="11"/>
                      <a:pt x="72" y="12"/>
                      <a:pt x="71" y="12"/>
                    </a:cubicBezTo>
                    <a:cubicBezTo>
                      <a:pt x="71" y="13"/>
                      <a:pt x="70" y="12"/>
                      <a:pt x="69" y="13"/>
                    </a:cubicBezTo>
                    <a:cubicBezTo>
                      <a:pt x="69" y="13"/>
                      <a:pt x="68" y="14"/>
                      <a:pt x="68" y="14"/>
                    </a:cubicBezTo>
                    <a:cubicBezTo>
                      <a:pt x="67" y="16"/>
                      <a:pt x="69" y="16"/>
                      <a:pt x="69" y="17"/>
                    </a:cubicBezTo>
                    <a:cubicBezTo>
                      <a:pt x="69" y="18"/>
                      <a:pt x="68" y="18"/>
                      <a:pt x="68" y="19"/>
                    </a:cubicBezTo>
                    <a:cubicBezTo>
                      <a:pt x="68" y="20"/>
                      <a:pt x="68" y="21"/>
                      <a:pt x="68" y="21"/>
                    </a:cubicBezTo>
                    <a:cubicBezTo>
                      <a:pt x="67" y="22"/>
                      <a:pt x="66" y="22"/>
                      <a:pt x="65" y="22"/>
                    </a:cubicBezTo>
                    <a:cubicBezTo>
                      <a:pt x="64" y="23"/>
                      <a:pt x="64" y="24"/>
                      <a:pt x="64" y="24"/>
                    </a:cubicBezTo>
                    <a:cubicBezTo>
                      <a:pt x="62" y="26"/>
                      <a:pt x="60" y="25"/>
                      <a:pt x="60" y="27"/>
                    </a:cubicBezTo>
                    <a:cubicBezTo>
                      <a:pt x="60" y="30"/>
                      <a:pt x="60" y="30"/>
                      <a:pt x="60" y="30"/>
                    </a:cubicBezTo>
                    <a:cubicBezTo>
                      <a:pt x="59" y="30"/>
                      <a:pt x="58" y="31"/>
                      <a:pt x="58" y="32"/>
                    </a:cubicBezTo>
                    <a:cubicBezTo>
                      <a:pt x="57" y="33"/>
                      <a:pt x="58" y="35"/>
                      <a:pt x="58" y="36"/>
                    </a:cubicBezTo>
                    <a:cubicBezTo>
                      <a:pt x="57" y="37"/>
                      <a:pt x="57" y="32"/>
                      <a:pt x="56" y="33"/>
                    </a:cubicBezTo>
                    <a:cubicBezTo>
                      <a:pt x="54" y="34"/>
                      <a:pt x="55" y="38"/>
                      <a:pt x="55" y="39"/>
                    </a:cubicBezTo>
                    <a:cubicBezTo>
                      <a:pt x="55" y="40"/>
                      <a:pt x="55" y="36"/>
                      <a:pt x="54" y="37"/>
                    </a:cubicBezTo>
                    <a:cubicBezTo>
                      <a:pt x="53" y="37"/>
                      <a:pt x="53" y="37"/>
                      <a:pt x="52" y="38"/>
                    </a:cubicBezTo>
                    <a:cubicBezTo>
                      <a:pt x="51" y="38"/>
                      <a:pt x="50" y="38"/>
                      <a:pt x="50" y="38"/>
                    </a:cubicBezTo>
                    <a:cubicBezTo>
                      <a:pt x="49" y="39"/>
                      <a:pt x="49" y="40"/>
                      <a:pt x="48" y="40"/>
                    </a:cubicBezTo>
                    <a:cubicBezTo>
                      <a:pt x="47" y="41"/>
                      <a:pt x="46" y="41"/>
                      <a:pt x="45" y="41"/>
                    </a:cubicBezTo>
                    <a:cubicBezTo>
                      <a:pt x="44" y="42"/>
                      <a:pt x="43" y="42"/>
                      <a:pt x="42" y="42"/>
                    </a:cubicBezTo>
                    <a:cubicBezTo>
                      <a:pt x="40" y="42"/>
                      <a:pt x="40" y="41"/>
                      <a:pt x="39" y="41"/>
                    </a:cubicBezTo>
                    <a:cubicBezTo>
                      <a:pt x="38" y="41"/>
                      <a:pt x="37" y="40"/>
                      <a:pt x="37" y="40"/>
                    </a:cubicBezTo>
                    <a:cubicBezTo>
                      <a:pt x="35" y="39"/>
                      <a:pt x="39" y="38"/>
                      <a:pt x="38" y="37"/>
                    </a:cubicBezTo>
                    <a:cubicBezTo>
                      <a:pt x="37" y="36"/>
                      <a:pt x="35" y="38"/>
                      <a:pt x="34" y="37"/>
                    </a:cubicBezTo>
                    <a:cubicBezTo>
                      <a:pt x="33" y="36"/>
                      <a:pt x="34" y="34"/>
                      <a:pt x="32" y="35"/>
                    </a:cubicBezTo>
                    <a:cubicBezTo>
                      <a:pt x="30" y="36"/>
                      <a:pt x="29" y="39"/>
                      <a:pt x="27" y="38"/>
                    </a:cubicBezTo>
                    <a:cubicBezTo>
                      <a:pt x="26" y="38"/>
                      <a:pt x="24" y="37"/>
                      <a:pt x="23" y="37"/>
                    </a:cubicBezTo>
                    <a:cubicBezTo>
                      <a:pt x="23" y="36"/>
                      <a:pt x="23" y="35"/>
                      <a:pt x="22" y="35"/>
                    </a:cubicBezTo>
                    <a:cubicBezTo>
                      <a:pt x="21" y="34"/>
                      <a:pt x="21" y="36"/>
                      <a:pt x="21" y="36"/>
                    </a:cubicBezTo>
                    <a:cubicBezTo>
                      <a:pt x="20" y="37"/>
                      <a:pt x="20" y="37"/>
                      <a:pt x="19" y="37"/>
                    </a:cubicBezTo>
                    <a:cubicBezTo>
                      <a:pt x="18" y="37"/>
                      <a:pt x="17" y="37"/>
                      <a:pt x="16" y="37"/>
                    </a:cubicBezTo>
                    <a:cubicBezTo>
                      <a:pt x="15" y="38"/>
                      <a:pt x="18" y="39"/>
                      <a:pt x="18" y="40"/>
                    </a:cubicBezTo>
                    <a:cubicBezTo>
                      <a:pt x="18" y="41"/>
                      <a:pt x="17" y="41"/>
                      <a:pt x="17" y="42"/>
                    </a:cubicBezTo>
                    <a:cubicBezTo>
                      <a:pt x="16" y="43"/>
                      <a:pt x="16" y="43"/>
                      <a:pt x="15" y="44"/>
                    </a:cubicBezTo>
                    <a:cubicBezTo>
                      <a:pt x="14" y="45"/>
                      <a:pt x="14" y="44"/>
                      <a:pt x="13" y="45"/>
                    </a:cubicBezTo>
                    <a:cubicBezTo>
                      <a:pt x="13" y="46"/>
                      <a:pt x="13" y="49"/>
                      <a:pt x="13" y="51"/>
                    </a:cubicBezTo>
                    <a:cubicBezTo>
                      <a:pt x="13" y="52"/>
                      <a:pt x="12" y="57"/>
                      <a:pt x="12" y="58"/>
                    </a:cubicBezTo>
                    <a:cubicBezTo>
                      <a:pt x="12" y="59"/>
                      <a:pt x="11" y="60"/>
                      <a:pt x="12" y="61"/>
                    </a:cubicBezTo>
                    <a:cubicBezTo>
                      <a:pt x="13" y="63"/>
                      <a:pt x="15" y="62"/>
                      <a:pt x="14" y="64"/>
                    </a:cubicBezTo>
                    <a:cubicBezTo>
                      <a:pt x="13" y="65"/>
                      <a:pt x="11" y="65"/>
                      <a:pt x="12" y="67"/>
                    </a:cubicBezTo>
                    <a:cubicBezTo>
                      <a:pt x="10" y="67"/>
                      <a:pt x="7" y="66"/>
                      <a:pt x="7" y="68"/>
                    </a:cubicBezTo>
                    <a:cubicBezTo>
                      <a:pt x="7" y="69"/>
                      <a:pt x="8" y="69"/>
                      <a:pt x="8" y="70"/>
                    </a:cubicBezTo>
                    <a:cubicBezTo>
                      <a:pt x="8" y="71"/>
                      <a:pt x="7" y="71"/>
                      <a:pt x="6" y="71"/>
                    </a:cubicBezTo>
                    <a:cubicBezTo>
                      <a:pt x="3" y="72"/>
                      <a:pt x="5" y="73"/>
                      <a:pt x="4" y="75"/>
                    </a:cubicBezTo>
                    <a:cubicBezTo>
                      <a:pt x="3" y="77"/>
                      <a:pt x="1" y="76"/>
                      <a:pt x="0" y="78"/>
                    </a:cubicBezTo>
                    <a:cubicBezTo>
                      <a:pt x="0" y="79"/>
                      <a:pt x="1" y="80"/>
                      <a:pt x="1" y="80"/>
                    </a:cubicBezTo>
                    <a:cubicBezTo>
                      <a:pt x="1" y="81"/>
                      <a:pt x="1" y="81"/>
                      <a:pt x="1" y="81"/>
                    </a:cubicBezTo>
                    <a:cubicBezTo>
                      <a:pt x="5" y="82"/>
                      <a:pt x="5" y="82"/>
                      <a:pt x="5" y="82"/>
                    </a:cubicBezTo>
                    <a:cubicBezTo>
                      <a:pt x="5" y="83"/>
                      <a:pt x="5" y="84"/>
                      <a:pt x="6" y="85"/>
                    </a:cubicBezTo>
                    <a:cubicBezTo>
                      <a:pt x="6" y="85"/>
                      <a:pt x="8" y="85"/>
                      <a:pt x="9" y="85"/>
                    </a:cubicBezTo>
                    <a:cubicBezTo>
                      <a:pt x="11" y="84"/>
                      <a:pt x="10" y="83"/>
                      <a:pt x="11" y="82"/>
                    </a:cubicBezTo>
                    <a:cubicBezTo>
                      <a:pt x="12" y="81"/>
                      <a:pt x="14" y="82"/>
                      <a:pt x="16" y="82"/>
                    </a:cubicBezTo>
                    <a:cubicBezTo>
                      <a:pt x="17" y="81"/>
                      <a:pt x="18" y="80"/>
                      <a:pt x="20" y="81"/>
                    </a:cubicBezTo>
                    <a:cubicBezTo>
                      <a:pt x="21" y="81"/>
                      <a:pt x="22" y="82"/>
                      <a:pt x="24" y="83"/>
                    </a:cubicBezTo>
                    <a:cubicBezTo>
                      <a:pt x="24" y="85"/>
                      <a:pt x="26" y="86"/>
                      <a:pt x="28" y="86"/>
                    </a:cubicBezTo>
                    <a:cubicBezTo>
                      <a:pt x="28" y="87"/>
                      <a:pt x="28" y="89"/>
                      <a:pt x="29" y="89"/>
                    </a:cubicBezTo>
                    <a:cubicBezTo>
                      <a:pt x="30" y="90"/>
                      <a:pt x="32" y="88"/>
                      <a:pt x="33" y="88"/>
                    </a:cubicBezTo>
                    <a:cubicBezTo>
                      <a:pt x="34" y="87"/>
                      <a:pt x="36" y="88"/>
                      <a:pt x="36" y="86"/>
                    </a:cubicBezTo>
                    <a:cubicBezTo>
                      <a:pt x="37" y="85"/>
                      <a:pt x="35" y="85"/>
                      <a:pt x="36" y="84"/>
                    </a:cubicBezTo>
                    <a:cubicBezTo>
                      <a:pt x="37" y="80"/>
                      <a:pt x="40" y="83"/>
                      <a:pt x="41" y="85"/>
                    </a:cubicBezTo>
                    <a:cubicBezTo>
                      <a:pt x="42" y="87"/>
                      <a:pt x="43" y="90"/>
                      <a:pt x="46" y="89"/>
                    </a:cubicBezTo>
                    <a:cubicBezTo>
                      <a:pt x="48" y="88"/>
                      <a:pt x="49" y="86"/>
                      <a:pt x="49" y="90"/>
                    </a:cubicBezTo>
                    <a:cubicBezTo>
                      <a:pt x="50" y="91"/>
                      <a:pt x="50" y="91"/>
                      <a:pt x="50" y="92"/>
                    </a:cubicBezTo>
                    <a:cubicBezTo>
                      <a:pt x="51" y="93"/>
                      <a:pt x="52" y="94"/>
                      <a:pt x="51" y="95"/>
                    </a:cubicBezTo>
                    <a:cubicBezTo>
                      <a:pt x="51" y="96"/>
                      <a:pt x="50" y="96"/>
                      <a:pt x="49" y="97"/>
                    </a:cubicBezTo>
                    <a:cubicBezTo>
                      <a:pt x="49" y="99"/>
                      <a:pt x="49" y="100"/>
                      <a:pt x="50" y="102"/>
                    </a:cubicBezTo>
                    <a:cubicBezTo>
                      <a:pt x="51" y="103"/>
                      <a:pt x="52" y="105"/>
                      <a:pt x="52" y="107"/>
                    </a:cubicBezTo>
                    <a:cubicBezTo>
                      <a:pt x="53" y="108"/>
                      <a:pt x="52" y="112"/>
                      <a:pt x="53" y="113"/>
                    </a:cubicBezTo>
                    <a:cubicBezTo>
                      <a:pt x="55" y="114"/>
                      <a:pt x="55" y="112"/>
                      <a:pt x="56" y="114"/>
                    </a:cubicBezTo>
                    <a:cubicBezTo>
                      <a:pt x="57" y="116"/>
                      <a:pt x="55" y="116"/>
                      <a:pt x="55" y="118"/>
                    </a:cubicBezTo>
                    <a:cubicBezTo>
                      <a:pt x="54" y="119"/>
                      <a:pt x="56" y="120"/>
                      <a:pt x="57" y="121"/>
                    </a:cubicBezTo>
                    <a:cubicBezTo>
                      <a:pt x="59" y="122"/>
                      <a:pt x="59" y="122"/>
                      <a:pt x="60" y="121"/>
                    </a:cubicBezTo>
                    <a:cubicBezTo>
                      <a:pt x="63" y="119"/>
                      <a:pt x="61" y="120"/>
                      <a:pt x="61" y="118"/>
                    </a:cubicBezTo>
                    <a:cubicBezTo>
                      <a:pt x="61" y="117"/>
                      <a:pt x="63" y="116"/>
                      <a:pt x="63" y="114"/>
                    </a:cubicBezTo>
                    <a:cubicBezTo>
                      <a:pt x="64" y="113"/>
                      <a:pt x="65" y="115"/>
                      <a:pt x="66" y="115"/>
                    </a:cubicBezTo>
                    <a:cubicBezTo>
                      <a:pt x="67" y="116"/>
                      <a:pt x="67" y="115"/>
                      <a:pt x="68" y="115"/>
                    </a:cubicBezTo>
                    <a:cubicBezTo>
                      <a:pt x="69" y="116"/>
                      <a:pt x="68" y="116"/>
                      <a:pt x="69" y="117"/>
                    </a:cubicBezTo>
                    <a:cubicBezTo>
                      <a:pt x="70" y="119"/>
                      <a:pt x="71" y="118"/>
                      <a:pt x="71" y="120"/>
                    </a:cubicBezTo>
                    <a:cubicBezTo>
                      <a:pt x="71" y="121"/>
                      <a:pt x="71" y="123"/>
                      <a:pt x="71" y="124"/>
                    </a:cubicBezTo>
                    <a:cubicBezTo>
                      <a:pt x="71" y="126"/>
                      <a:pt x="73" y="126"/>
                      <a:pt x="73" y="127"/>
                    </a:cubicBezTo>
                    <a:cubicBezTo>
                      <a:pt x="73" y="128"/>
                      <a:pt x="73" y="130"/>
                      <a:pt x="72" y="131"/>
                    </a:cubicBezTo>
                    <a:cubicBezTo>
                      <a:pt x="72" y="132"/>
                      <a:pt x="72" y="132"/>
                      <a:pt x="72" y="133"/>
                    </a:cubicBezTo>
                    <a:cubicBezTo>
                      <a:pt x="72" y="134"/>
                      <a:pt x="71" y="134"/>
                      <a:pt x="71" y="135"/>
                    </a:cubicBezTo>
                    <a:cubicBezTo>
                      <a:pt x="71" y="136"/>
                      <a:pt x="72" y="138"/>
                      <a:pt x="73" y="139"/>
                    </a:cubicBezTo>
                    <a:cubicBezTo>
                      <a:pt x="75" y="141"/>
                      <a:pt x="75" y="144"/>
                      <a:pt x="76" y="146"/>
                    </a:cubicBezTo>
                    <a:cubicBezTo>
                      <a:pt x="78" y="147"/>
                      <a:pt x="79" y="147"/>
                      <a:pt x="80" y="148"/>
                    </a:cubicBezTo>
                    <a:cubicBezTo>
                      <a:pt x="80" y="150"/>
                      <a:pt x="80" y="151"/>
                      <a:pt x="80" y="152"/>
                    </a:cubicBezTo>
                    <a:cubicBezTo>
                      <a:pt x="81" y="153"/>
                      <a:pt x="82" y="153"/>
                      <a:pt x="83" y="153"/>
                    </a:cubicBezTo>
                    <a:cubicBezTo>
                      <a:pt x="84" y="153"/>
                      <a:pt x="84" y="151"/>
                      <a:pt x="85" y="151"/>
                    </a:cubicBezTo>
                    <a:cubicBezTo>
                      <a:pt x="85" y="151"/>
                      <a:pt x="86" y="150"/>
                      <a:pt x="87" y="150"/>
                    </a:cubicBezTo>
                    <a:cubicBezTo>
                      <a:pt x="89" y="150"/>
                      <a:pt x="90" y="151"/>
                      <a:pt x="91" y="151"/>
                    </a:cubicBezTo>
                    <a:cubicBezTo>
                      <a:pt x="93" y="151"/>
                      <a:pt x="94" y="151"/>
                      <a:pt x="95" y="151"/>
                    </a:cubicBezTo>
                    <a:cubicBezTo>
                      <a:pt x="97" y="151"/>
                      <a:pt x="98" y="154"/>
                      <a:pt x="98" y="155"/>
                    </a:cubicBezTo>
                    <a:cubicBezTo>
                      <a:pt x="98" y="156"/>
                      <a:pt x="97" y="157"/>
                      <a:pt x="98" y="158"/>
                    </a:cubicBezTo>
                    <a:cubicBezTo>
                      <a:pt x="98" y="158"/>
                      <a:pt x="100" y="158"/>
                      <a:pt x="100" y="158"/>
                    </a:cubicBezTo>
                    <a:cubicBezTo>
                      <a:pt x="101" y="159"/>
                      <a:pt x="100" y="159"/>
                      <a:pt x="101" y="160"/>
                    </a:cubicBezTo>
                    <a:cubicBezTo>
                      <a:pt x="101" y="160"/>
                      <a:pt x="102" y="159"/>
                      <a:pt x="102" y="160"/>
                    </a:cubicBezTo>
                    <a:cubicBezTo>
                      <a:pt x="103" y="160"/>
                      <a:pt x="103" y="159"/>
                      <a:pt x="104" y="160"/>
                    </a:cubicBezTo>
                    <a:cubicBezTo>
                      <a:pt x="104" y="160"/>
                      <a:pt x="104" y="160"/>
                      <a:pt x="105" y="161"/>
                    </a:cubicBezTo>
                    <a:cubicBezTo>
                      <a:pt x="107" y="162"/>
                      <a:pt x="108" y="160"/>
                      <a:pt x="110" y="159"/>
                    </a:cubicBezTo>
                    <a:cubicBezTo>
                      <a:pt x="113" y="158"/>
                      <a:pt x="115" y="159"/>
                      <a:pt x="117" y="160"/>
                    </a:cubicBezTo>
                    <a:cubicBezTo>
                      <a:pt x="117" y="160"/>
                      <a:pt x="117" y="160"/>
                      <a:pt x="117" y="160"/>
                    </a:cubicBezTo>
                    <a:cubicBezTo>
                      <a:pt x="119" y="159"/>
                      <a:pt x="120" y="158"/>
                      <a:pt x="120" y="156"/>
                    </a:cubicBezTo>
                    <a:cubicBezTo>
                      <a:pt x="121" y="156"/>
                      <a:pt x="120" y="155"/>
                      <a:pt x="120" y="154"/>
                    </a:cubicBezTo>
                    <a:cubicBezTo>
                      <a:pt x="121" y="152"/>
                      <a:pt x="122" y="152"/>
                      <a:pt x="123" y="151"/>
                    </a:cubicBezTo>
                    <a:cubicBezTo>
                      <a:pt x="124" y="150"/>
                      <a:pt x="124" y="150"/>
                      <a:pt x="124" y="149"/>
                    </a:cubicBezTo>
                    <a:cubicBezTo>
                      <a:pt x="123" y="147"/>
                      <a:pt x="122" y="149"/>
                      <a:pt x="123" y="147"/>
                    </a:cubicBezTo>
                    <a:cubicBezTo>
                      <a:pt x="124" y="146"/>
                      <a:pt x="124" y="146"/>
                      <a:pt x="124" y="145"/>
                    </a:cubicBezTo>
                    <a:cubicBezTo>
                      <a:pt x="124" y="145"/>
                      <a:pt x="124" y="144"/>
                      <a:pt x="123" y="144"/>
                    </a:cubicBezTo>
                    <a:cubicBezTo>
                      <a:pt x="124" y="143"/>
                      <a:pt x="123" y="143"/>
                      <a:pt x="124" y="142"/>
                    </a:cubicBezTo>
                    <a:cubicBezTo>
                      <a:pt x="125" y="141"/>
                      <a:pt x="126" y="141"/>
                      <a:pt x="127" y="140"/>
                    </a:cubicBezTo>
                    <a:cubicBezTo>
                      <a:pt x="127" y="140"/>
                      <a:pt x="128" y="140"/>
                      <a:pt x="128" y="140"/>
                    </a:cubicBezTo>
                    <a:cubicBezTo>
                      <a:pt x="128" y="140"/>
                      <a:pt x="128" y="140"/>
                      <a:pt x="128" y="139"/>
                    </a:cubicBezTo>
                    <a:cubicBezTo>
                      <a:pt x="128" y="139"/>
                      <a:pt x="128" y="139"/>
                      <a:pt x="128" y="138"/>
                    </a:cubicBezTo>
                    <a:cubicBezTo>
                      <a:pt x="128" y="138"/>
                      <a:pt x="129" y="138"/>
                      <a:pt x="129" y="137"/>
                    </a:cubicBezTo>
                    <a:cubicBezTo>
                      <a:pt x="130" y="137"/>
                      <a:pt x="130" y="136"/>
                      <a:pt x="130" y="135"/>
                    </a:cubicBezTo>
                    <a:cubicBezTo>
                      <a:pt x="130" y="134"/>
                      <a:pt x="128" y="134"/>
                      <a:pt x="128" y="133"/>
                    </a:cubicBezTo>
                    <a:cubicBezTo>
                      <a:pt x="127" y="132"/>
                      <a:pt x="128" y="131"/>
                      <a:pt x="127" y="130"/>
                    </a:cubicBezTo>
                    <a:cubicBezTo>
                      <a:pt x="127" y="129"/>
                      <a:pt x="126" y="130"/>
                      <a:pt x="125" y="129"/>
                    </a:cubicBezTo>
                    <a:cubicBezTo>
                      <a:pt x="125" y="128"/>
                      <a:pt x="125" y="127"/>
                      <a:pt x="125" y="127"/>
                    </a:cubicBezTo>
                    <a:cubicBezTo>
                      <a:pt x="125" y="125"/>
                      <a:pt x="125" y="126"/>
                      <a:pt x="124" y="125"/>
                    </a:cubicBezTo>
                    <a:cubicBezTo>
                      <a:pt x="123" y="124"/>
                      <a:pt x="122" y="124"/>
                      <a:pt x="123" y="123"/>
                    </a:cubicBezTo>
                    <a:cubicBezTo>
                      <a:pt x="123" y="123"/>
                      <a:pt x="125" y="123"/>
                      <a:pt x="126" y="123"/>
                    </a:cubicBezTo>
                    <a:cubicBezTo>
                      <a:pt x="127" y="123"/>
                      <a:pt x="127" y="123"/>
                      <a:pt x="128" y="122"/>
                    </a:cubicBezTo>
                    <a:cubicBezTo>
                      <a:pt x="128" y="121"/>
                      <a:pt x="129" y="120"/>
                      <a:pt x="130" y="120"/>
                    </a:cubicBezTo>
                    <a:cubicBezTo>
                      <a:pt x="131" y="120"/>
                      <a:pt x="132" y="120"/>
                      <a:pt x="133" y="120"/>
                    </a:cubicBezTo>
                    <a:cubicBezTo>
                      <a:pt x="134" y="119"/>
                      <a:pt x="134" y="118"/>
                      <a:pt x="135" y="118"/>
                    </a:cubicBezTo>
                    <a:cubicBezTo>
                      <a:pt x="136" y="117"/>
                      <a:pt x="137" y="117"/>
                      <a:pt x="137" y="117"/>
                    </a:cubicBezTo>
                    <a:cubicBezTo>
                      <a:pt x="139" y="116"/>
                      <a:pt x="139" y="115"/>
                      <a:pt x="140" y="113"/>
                    </a:cubicBezTo>
                    <a:cubicBezTo>
                      <a:pt x="140" y="112"/>
                      <a:pt x="141" y="112"/>
                      <a:pt x="142" y="111"/>
                    </a:cubicBezTo>
                    <a:cubicBezTo>
                      <a:pt x="143" y="110"/>
                      <a:pt x="143" y="109"/>
                      <a:pt x="144" y="109"/>
                    </a:cubicBezTo>
                    <a:cubicBezTo>
                      <a:pt x="147" y="108"/>
                      <a:pt x="155" y="112"/>
                      <a:pt x="158" y="112"/>
                    </a:cubicBezTo>
                    <a:cubicBezTo>
                      <a:pt x="159" y="112"/>
                      <a:pt x="161" y="112"/>
                      <a:pt x="163" y="112"/>
                    </a:cubicBezTo>
                    <a:cubicBezTo>
                      <a:pt x="166" y="109"/>
                      <a:pt x="166" y="109"/>
                      <a:pt x="166" y="109"/>
                    </a:cubicBezTo>
                    <a:cubicBezTo>
                      <a:pt x="168" y="108"/>
                      <a:pt x="169" y="108"/>
                      <a:pt x="169" y="106"/>
                    </a:cubicBezTo>
                    <a:cubicBezTo>
                      <a:pt x="170" y="104"/>
                      <a:pt x="173" y="101"/>
                      <a:pt x="175" y="104"/>
                    </a:cubicBezTo>
                    <a:cubicBezTo>
                      <a:pt x="175" y="105"/>
                      <a:pt x="174" y="106"/>
                      <a:pt x="176" y="106"/>
                    </a:cubicBezTo>
                    <a:cubicBezTo>
                      <a:pt x="177" y="106"/>
                      <a:pt x="178" y="104"/>
                      <a:pt x="178" y="104"/>
                    </a:cubicBezTo>
                    <a:cubicBezTo>
                      <a:pt x="181" y="103"/>
                      <a:pt x="183" y="101"/>
                      <a:pt x="185" y="100"/>
                    </a:cubicBezTo>
                    <a:cubicBezTo>
                      <a:pt x="187" y="98"/>
                      <a:pt x="189" y="96"/>
                      <a:pt x="192" y="95"/>
                    </a:cubicBezTo>
                    <a:cubicBezTo>
                      <a:pt x="195" y="93"/>
                      <a:pt x="199" y="92"/>
                      <a:pt x="202" y="91"/>
                    </a:cubicBezTo>
                    <a:cubicBezTo>
                      <a:pt x="203" y="91"/>
                      <a:pt x="204" y="91"/>
                      <a:pt x="205" y="90"/>
                    </a:cubicBezTo>
                    <a:cubicBezTo>
                      <a:pt x="205" y="90"/>
                      <a:pt x="205" y="90"/>
                      <a:pt x="205" y="89"/>
                    </a:cubicBezTo>
                    <a:cubicBezTo>
                      <a:pt x="205" y="89"/>
                      <a:pt x="206" y="88"/>
                      <a:pt x="206" y="88"/>
                    </a:cubicBezTo>
                    <a:cubicBezTo>
                      <a:pt x="208" y="87"/>
                      <a:pt x="208" y="86"/>
                      <a:pt x="209" y="85"/>
                    </a:cubicBezTo>
                    <a:cubicBezTo>
                      <a:pt x="210" y="84"/>
                      <a:pt x="212" y="83"/>
                      <a:pt x="211" y="8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3" name="Freeform 10">
                <a:extLst>
                  <a:ext uri="{FF2B5EF4-FFF2-40B4-BE49-F238E27FC236}">
                    <a16:creationId xmlns:a16="http://schemas.microsoft.com/office/drawing/2014/main" id="{7C8E11A5-8A57-1590-BE9D-7FF9300D3CC1}"/>
                  </a:ext>
                </a:extLst>
              </p:cNvPr>
              <p:cNvSpPr>
                <a:spLocks/>
              </p:cNvSpPr>
              <p:nvPr/>
            </p:nvSpPr>
            <p:spPr bwMode="auto">
              <a:xfrm>
                <a:off x="-2905394" y="8891060"/>
                <a:ext cx="583215" cy="426620"/>
              </a:xfrm>
              <a:custGeom>
                <a:avLst/>
                <a:gdLst>
                  <a:gd name="T0" fmla="*/ 2147483646 w 242"/>
                  <a:gd name="T1" fmla="*/ 188885957 h 177"/>
                  <a:gd name="T2" fmla="*/ 2147483646 w 242"/>
                  <a:gd name="T3" fmla="*/ 305126695 h 177"/>
                  <a:gd name="T4" fmla="*/ 2147483646 w 242"/>
                  <a:gd name="T5" fmla="*/ 348714589 h 177"/>
                  <a:gd name="T6" fmla="*/ 2147483646 w 242"/>
                  <a:gd name="T7" fmla="*/ 305126695 h 177"/>
                  <a:gd name="T8" fmla="*/ 2106282313 w 242"/>
                  <a:gd name="T9" fmla="*/ 174359201 h 177"/>
                  <a:gd name="T10" fmla="*/ 1961021858 w 242"/>
                  <a:gd name="T11" fmla="*/ 159828632 h 177"/>
                  <a:gd name="T12" fmla="*/ 1961021858 w 242"/>
                  <a:gd name="T13" fmla="*/ 43587894 h 177"/>
                  <a:gd name="T14" fmla="*/ 1685025850 w 242"/>
                  <a:gd name="T15" fmla="*/ 116236926 h 177"/>
                  <a:gd name="T16" fmla="*/ 1467133262 w 242"/>
                  <a:gd name="T17" fmla="*/ 203416526 h 177"/>
                  <a:gd name="T18" fmla="*/ 1307347905 w 242"/>
                  <a:gd name="T19" fmla="*/ 217947095 h 177"/>
                  <a:gd name="T20" fmla="*/ 1103984031 w 242"/>
                  <a:gd name="T21" fmla="*/ 247008232 h 177"/>
                  <a:gd name="T22" fmla="*/ 958719764 w 242"/>
                  <a:gd name="T23" fmla="*/ 392306295 h 177"/>
                  <a:gd name="T24" fmla="*/ 769880792 w 242"/>
                  <a:gd name="T25" fmla="*/ 639310716 h 177"/>
                  <a:gd name="T26" fmla="*/ 857037827 w 242"/>
                  <a:gd name="T27" fmla="*/ 799139348 h 177"/>
                  <a:gd name="T28" fmla="*/ 871566541 w 242"/>
                  <a:gd name="T29" fmla="*/ 886318948 h 177"/>
                  <a:gd name="T30" fmla="*/ 784409505 w 242"/>
                  <a:gd name="T31" fmla="*/ 973494736 h 177"/>
                  <a:gd name="T32" fmla="*/ 769880792 w 242"/>
                  <a:gd name="T33" fmla="*/ 1118792799 h 177"/>
                  <a:gd name="T34" fmla="*/ 726302274 w 242"/>
                  <a:gd name="T35" fmla="*/ 1264090863 h 177"/>
                  <a:gd name="T36" fmla="*/ 581041820 w 242"/>
                  <a:gd name="T37" fmla="*/ 1336739894 h 177"/>
                  <a:gd name="T38" fmla="*/ 566516917 w 242"/>
                  <a:gd name="T39" fmla="*/ 1482037957 h 177"/>
                  <a:gd name="T40" fmla="*/ 450310078 w 242"/>
                  <a:gd name="T41" fmla="*/ 1598278695 h 177"/>
                  <a:gd name="T42" fmla="*/ 363153043 w 242"/>
                  <a:gd name="T43" fmla="*/ 1758103515 h 177"/>
                  <a:gd name="T44" fmla="*/ 421256463 w 242"/>
                  <a:gd name="T45" fmla="*/ 1888874821 h 177"/>
                  <a:gd name="T46" fmla="*/ 348624329 w 242"/>
                  <a:gd name="T47" fmla="*/ 2005111747 h 177"/>
                  <a:gd name="T48" fmla="*/ 159785357 w 242"/>
                  <a:gd name="T49" fmla="*/ 2063230210 h 177"/>
                  <a:gd name="T50" fmla="*/ 43578518 w 242"/>
                  <a:gd name="T51" fmla="*/ 2092291348 h 177"/>
                  <a:gd name="T52" fmla="*/ 116206839 w 242"/>
                  <a:gd name="T53" fmla="*/ 2147483646 h 177"/>
                  <a:gd name="T54" fmla="*/ 319574525 w 242"/>
                  <a:gd name="T55" fmla="*/ 2147483646 h 177"/>
                  <a:gd name="T56" fmla="*/ 522938400 w 242"/>
                  <a:gd name="T57" fmla="*/ 2147483646 h 177"/>
                  <a:gd name="T58" fmla="*/ 711777372 w 242"/>
                  <a:gd name="T59" fmla="*/ 2147483646 h 177"/>
                  <a:gd name="T60" fmla="*/ 1016826995 w 242"/>
                  <a:gd name="T61" fmla="*/ 2147483646 h 177"/>
                  <a:gd name="T62" fmla="*/ 1278294290 w 242"/>
                  <a:gd name="T63" fmla="*/ 2092291348 h 177"/>
                  <a:gd name="T64" fmla="*/ 1510711780 w 242"/>
                  <a:gd name="T65" fmla="*/ 1946993284 h 177"/>
                  <a:gd name="T66" fmla="*/ 1714079466 w 242"/>
                  <a:gd name="T67" fmla="*/ 2092291348 h 177"/>
                  <a:gd name="T68" fmla="*/ 2004600375 w 242"/>
                  <a:gd name="T69" fmla="*/ 2135879242 h 177"/>
                  <a:gd name="T70" fmla="*/ 2106282313 w 242"/>
                  <a:gd name="T71" fmla="*/ 2106821916 h 177"/>
                  <a:gd name="T72" fmla="*/ 2147483646 w 242"/>
                  <a:gd name="T73" fmla="*/ 2048699641 h 177"/>
                  <a:gd name="T74" fmla="*/ 2147483646 w 242"/>
                  <a:gd name="T75" fmla="*/ 1932462716 h 177"/>
                  <a:gd name="T76" fmla="*/ 2147483646 w 242"/>
                  <a:gd name="T77" fmla="*/ 1859813684 h 177"/>
                  <a:gd name="T78" fmla="*/ 2147483646 w 242"/>
                  <a:gd name="T79" fmla="*/ 2034172885 h 177"/>
                  <a:gd name="T80" fmla="*/ 2147483646 w 242"/>
                  <a:gd name="T81" fmla="*/ 2034172885 h 177"/>
                  <a:gd name="T82" fmla="*/ 2147483646 w 242"/>
                  <a:gd name="T83" fmla="*/ 2005111747 h 177"/>
                  <a:gd name="T84" fmla="*/ 2147483646 w 242"/>
                  <a:gd name="T85" fmla="*/ 1729046190 h 177"/>
                  <a:gd name="T86" fmla="*/ 2147483646 w 242"/>
                  <a:gd name="T87" fmla="*/ 1583748126 h 177"/>
                  <a:gd name="T88" fmla="*/ 2147483646 w 242"/>
                  <a:gd name="T89" fmla="*/ 1365801032 h 177"/>
                  <a:gd name="T90" fmla="*/ 2147483646 w 242"/>
                  <a:gd name="T91" fmla="*/ 900845705 h 177"/>
                  <a:gd name="T92" fmla="*/ 2147483646 w 242"/>
                  <a:gd name="T93" fmla="*/ 784608779 h 177"/>
                  <a:gd name="T94" fmla="*/ 2147483646 w 242"/>
                  <a:gd name="T95" fmla="*/ 552131115 h 177"/>
                  <a:gd name="T96" fmla="*/ 2147483646 w 242"/>
                  <a:gd name="T97" fmla="*/ 363245158 h 177"/>
                  <a:gd name="T98" fmla="*/ 2147483646 w 242"/>
                  <a:gd name="T99" fmla="*/ 203416526 h 177"/>
                  <a:gd name="T100" fmla="*/ 2147483646 w 242"/>
                  <a:gd name="T101" fmla="*/ 58118463 h 17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42" h="177">
                    <a:moveTo>
                      <a:pt x="197" y="6"/>
                    </a:moveTo>
                    <a:cubicBezTo>
                      <a:pt x="195" y="7"/>
                      <a:pt x="194" y="6"/>
                      <a:pt x="192" y="7"/>
                    </a:cubicBezTo>
                    <a:cubicBezTo>
                      <a:pt x="190" y="7"/>
                      <a:pt x="191" y="8"/>
                      <a:pt x="190" y="9"/>
                    </a:cubicBezTo>
                    <a:cubicBezTo>
                      <a:pt x="189" y="10"/>
                      <a:pt x="188" y="12"/>
                      <a:pt x="187" y="13"/>
                    </a:cubicBezTo>
                    <a:cubicBezTo>
                      <a:pt x="186" y="14"/>
                      <a:pt x="185" y="14"/>
                      <a:pt x="184" y="15"/>
                    </a:cubicBezTo>
                    <a:cubicBezTo>
                      <a:pt x="183" y="15"/>
                      <a:pt x="183" y="16"/>
                      <a:pt x="182" y="17"/>
                    </a:cubicBezTo>
                    <a:cubicBezTo>
                      <a:pt x="181" y="18"/>
                      <a:pt x="180" y="18"/>
                      <a:pt x="178" y="18"/>
                    </a:cubicBezTo>
                    <a:cubicBezTo>
                      <a:pt x="176" y="18"/>
                      <a:pt x="175" y="19"/>
                      <a:pt x="174" y="21"/>
                    </a:cubicBezTo>
                    <a:cubicBezTo>
                      <a:pt x="173" y="23"/>
                      <a:pt x="172" y="22"/>
                      <a:pt x="171" y="23"/>
                    </a:cubicBezTo>
                    <a:cubicBezTo>
                      <a:pt x="170" y="24"/>
                      <a:pt x="171" y="25"/>
                      <a:pt x="169" y="25"/>
                    </a:cubicBezTo>
                    <a:cubicBezTo>
                      <a:pt x="168" y="25"/>
                      <a:pt x="167" y="24"/>
                      <a:pt x="167" y="24"/>
                    </a:cubicBezTo>
                    <a:cubicBezTo>
                      <a:pt x="165" y="23"/>
                      <a:pt x="165" y="23"/>
                      <a:pt x="164" y="24"/>
                    </a:cubicBezTo>
                    <a:cubicBezTo>
                      <a:pt x="163" y="24"/>
                      <a:pt x="163" y="26"/>
                      <a:pt x="162" y="25"/>
                    </a:cubicBezTo>
                    <a:cubicBezTo>
                      <a:pt x="161" y="25"/>
                      <a:pt x="162" y="24"/>
                      <a:pt x="161" y="23"/>
                    </a:cubicBezTo>
                    <a:cubicBezTo>
                      <a:pt x="160" y="22"/>
                      <a:pt x="158" y="23"/>
                      <a:pt x="156" y="22"/>
                    </a:cubicBezTo>
                    <a:cubicBezTo>
                      <a:pt x="156" y="22"/>
                      <a:pt x="155" y="21"/>
                      <a:pt x="155" y="21"/>
                    </a:cubicBezTo>
                    <a:cubicBezTo>
                      <a:pt x="154" y="20"/>
                      <a:pt x="155" y="19"/>
                      <a:pt x="154" y="18"/>
                    </a:cubicBezTo>
                    <a:cubicBezTo>
                      <a:pt x="154" y="16"/>
                      <a:pt x="153" y="17"/>
                      <a:pt x="151" y="17"/>
                    </a:cubicBezTo>
                    <a:cubicBezTo>
                      <a:pt x="149" y="17"/>
                      <a:pt x="147" y="15"/>
                      <a:pt x="146" y="14"/>
                    </a:cubicBezTo>
                    <a:cubicBezTo>
                      <a:pt x="146" y="13"/>
                      <a:pt x="145" y="13"/>
                      <a:pt x="145" y="12"/>
                    </a:cubicBezTo>
                    <a:cubicBezTo>
                      <a:pt x="144" y="12"/>
                      <a:pt x="143" y="12"/>
                      <a:pt x="142" y="12"/>
                    </a:cubicBezTo>
                    <a:cubicBezTo>
                      <a:pt x="141" y="10"/>
                      <a:pt x="146" y="9"/>
                      <a:pt x="145" y="8"/>
                    </a:cubicBezTo>
                    <a:cubicBezTo>
                      <a:pt x="144" y="7"/>
                      <a:pt x="138" y="7"/>
                      <a:pt x="137" y="8"/>
                    </a:cubicBezTo>
                    <a:cubicBezTo>
                      <a:pt x="136" y="10"/>
                      <a:pt x="137" y="11"/>
                      <a:pt x="135" y="11"/>
                    </a:cubicBezTo>
                    <a:cubicBezTo>
                      <a:pt x="133" y="12"/>
                      <a:pt x="135" y="13"/>
                      <a:pt x="135" y="11"/>
                    </a:cubicBezTo>
                    <a:cubicBezTo>
                      <a:pt x="134" y="10"/>
                      <a:pt x="130" y="8"/>
                      <a:pt x="131" y="7"/>
                    </a:cubicBezTo>
                    <a:cubicBezTo>
                      <a:pt x="133" y="5"/>
                      <a:pt x="131" y="6"/>
                      <a:pt x="130" y="4"/>
                    </a:cubicBezTo>
                    <a:cubicBezTo>
                      <a:pt x="130" y="3"/>
                      <a:pt x="136" y="4"/>
                      <a:pt x="135" y="3"/>
                    </a:cubicBezTo>
                    <a:cubicBezTo>
                      <a:pt x="135" y="3"/>
                      <a:pt x="133" y="3"/>
                      <a:pt x="132" y="3"/>
                    </a:cubicBezTo>
                    <a:cubicBezTo>
                      <a:pt x="129" y="3"/>
                      <a:pt x="128" y="3"/>
                      <a:pt x="126" y="5"/>
                    </a:cubicBezTo>
                    <a:cubicBezTo>
                      <a:pt x="125" y="6"/>
                      <a:pt x="124" y="6"/>
                      <a:pt x="122" y="7"/>
                    </a:cubicBezTo>
                    <a:cubicBezTo>
                      <a:pt x="120" y="7"/>
                      <a:pt x="118" y="9"/>
                      <a:pt x="116" y="8"/>
                    </a:cubicBezTo>
                    <a:cubicBezTo>
                      <a:pt x="114" y="8"/>
                      <a:pt x="111" y="0"/>
                      <a:pt x="108" y="5"/>
                    </a:cubicBezTo>
                    <a:cubicBezTo>
                      <a:pt x="107" y="6"/>
                      <a:pt x="108" y="8"/>
                      <a:pt x="107" y="10"/>
                    </a:cubicBezTo>
                    <a:cubicBezTo>
                      <a:pt x="107" y="11"/>
                      <a:pt x="105" y="12"/>
                      <a:pt x="104" y="13"/>
                    </a:cubicBezTo>
                    <a:cubicBezTo>
                      <a:pt x="103" y="13"/>
                      <a:pt x="102" y="13"/>
                      <a:pt x="101" y="14"/>
                    </a:cubicBezTo>
                    <a:cubicBezTo>
                      <a:pt x="100" y="14"/>
                      <a:pt x="99" y="15"/>
                      <a:pt x="98" y="14"/>
                    </a:cubicBezTo>
                    <a:cubicBezTo>
                      <a:pt x="97" y="14"/>
                      <a:pt x="97" y="14"/>
                      <a:pt x="96" y="14"/>
                    </a:cubicBezTo>
                    <a:cubicBezTo>
                      <a:pt x="95" y="13"/>
                      <a:pt x="93" y="14"/>
                      <a:pt x="93" y="14"/>
                    </a:cubicBezTo>
                    <a:cubicBezTo>
                      <a:pt x="92" y="15"/>
                      <a:pt x="91" y="15"/>
                      <a:pt x="90" y="15"/>
                    </a:cubicBezTo>
                    <a:cubicBezTo>
                      <a:pt x="89" y="15"/>
                      <a:pt x="88" y="15"/>
                      <a:pt x="87" y="14"/>
                    </a:cubicBezTo>
                    <a:cubicBezTo>
                      <a:pt x="85" y="14"/>
                      <a:pt x="84" y="16"/>
                      <a:pt x="81" y="16"/>
                    </a:cubicBezTo>
                    <a:cubicBezTo>
                      <a:pt x="80" y="16"/>
                      <a:pt x="80" y="16"/>
                      <a:pt x="79" y="16"/>
                    </a:cubicBezTo>
                    <a:cubicBezTo>
                      <a:pt x="78" y="16"/>
                      <a:pt x="77" y="16"/>
                      <a:pt x="76" y="17"/>
                    </a:cubicBezTo>
                    <a:cubicBezTo>
                      <a:pt x="74" y="17"/>
                      <a:pt x="72" y="18"/>
                      <a:pt x="70" y="19"/>
                    </a:cubicBezTo>
                    <a:cubicBezTo>
                      <a:pt x="67" y="20"/>
                      <a:pt x="66" y="21"/>
                      <a:pt x="69" y="22"/>
                    </a:cubicBezTo>
                    <a:cubicBezTo>
                      <a:pt x="72" y="24"/>
                      <a:pt x="70" y="24"/>
                      <a:pt x="68" y="24"/>
                    </a:cubicBezTo>
                    <a:cubicBezTo>
                      <a:pt x="65" y="25"/>
                      <a:pt x="67" y="26"/>
                      <a:pt x="66" y="27"/>
                    </a:cubicBezTo>
                    <a:cubicBezTo>
                      <a:pt x="65" y="28"/>
                      <a:pt x="62" y="28"/>
                      <a:pt x="63" y="30"/>
                    </a:cubicBezTo>
                    <a:cubicBezTo>
                      <a:pt x="63" y="31"/>
                      <a:pt x="63" y="33"/>
                      <a:pt x="63" y="34"/>
                    </a:cubicBezTo>
                    <a:cubicBezTo>
                      <a:pt x="63" y="35"/>
                      <a:pt x="64" y="37"/>
                      <a:pt x="63" y="39"/>
                    </a:cubicBezTo>
                    <a:cubicBezTo>
                      <a:pt x="61" y="41"/>
                      <a:pt x="56" y="42"/>
                      <a:pt x="53" y="44"/>
                    </a:cubicBezTo>
                    <a:cubicBezTo>
                      <a:pt x="54" y="44"/>
                      <a:pt x="54" y="44"/>
                      <a:pt x="54" y="44"/>
                    </a:cubicBezTo>
                    <a:cubicBezTo>
                      <a:pt x="57" y="46"/>
                      <a:pt x="53" y="48"/>
                      <a:pt x="56" y="49"/>
                    </a:cubicBezTo>
                    <a:cubicBezTo>
                      <a:pt x="57" y="50"/>
                      <a:pt x="58" y="50"/>
                      <a:pt x="58" y="52"/>
                    </a:cubicBezTo>
                    <a:cubicBezTo>
                      <a:pt x="58" y="53"/>
                      <a:pt x="58" y="54"/>
                      <a:pt x="59" y="55"/>
                    </a:cubicBezTo>
                    <a:cubicBezTo>
                      <a:pt x="60" y="56"/>
                      <a:pt x="61" y="55"/>
                      <a:pt x="62" y="57"/>
                    </a:cubicBezTo>
                    <a:cubicBezTo>
                      <a:pt x="62" y="57"/>
                      <a:pt x="63" y="59"/>
                      <a:pt x="63" y="59"/>
                    </a:cubicBezTo>
                    <a:cubicBezTo>
                      <a:pt x="62" y="60"/>
                      <a:pt x="62" y="59"/>
                      <a:pt x="61" y="60"/>
                    </a:cubicBezTo>
                    <a:cubicBezTo>
                      <a:pt x="61" y="60"/>
                      <a:pt x="61" y="60"/>
                      <a:pt x="60" y="61"/>
                    </a:cubicBezTo>
                    <a:cubicBezTo>
                      <a:pt x="60" y="61"/>
                      <a:pt x="60" y="62"/>
                      <a:pt x="58" y="62"/>
                    </a:cubicBezTo>
                    <a:cubicBezTo>
                      <a:pt x="57" y="62"/>
                      <a:pt x="57" y="62"/>
                      <a:pt x="57" y="62"/>
                    </a:cubicBezTo>
                    <a:cubicBezTo>
                      <a:pt x="56" y="62"/>
                      <a:pt x="55" y="62"/>
                      <a:pt x="54" y="63"/>
                    </a:cubicBezTo>
                    <a:cubicBezTo>
                      <a:pt x="53" y="65"/>
                      <a:pt x="54" y="65"/>
                      <a:pt x="54" y="67"/>
                    </a:cubicBezTo>
                    <a:cubicBezTo>
                      <a:pt x="54" y="68"/>
                      <a:pt x="53" y="70"/>
                      <a:pt x="53" y="71"/>
                    </a:cubicBezTo>
                    <a:cubicBezTo>
                      <a:pt x="52" y="71"/>
                      <a:pt x="51" y="71"/>
                      <a:pt x="50" y="71"/>
                    </a:cubicBezTo>
                    <a:cubicBezTo>
                      <a:pt x="49" y="72"/>
                      <a:pt x="49" y="72"/>
                      <a:pt x="49" y="73"/>
                    </a:cubicBezTo>
                    <a:cubicBezTo>
                      <a:pt x="50" y="75"/>
                      <a:pt x="52" y="76"/>
                      <a:pt x="53" y="77"/>
                    </a:cubicBezTo>
                    <a:cubicBezTo>
                      <a:pt x="54" y="80"/>
                      <a:pt x="54" y="80"/>
                      <a:pt x="54" y="80"/>
                    </a:cubicBezTo>
                    <a:cubicBezTo>
                      <a:pt x="54" y="81"/>
                      <a:pt x="53" y="82"/>
                      <a:pt x="53" y="83"/>
                    </a:cubicBezTo>
                    <a:cubicBezTo>
                      <a:pt x="52" y="84"/>
                      <a:pt x="54" y="85"/>
                      <a:pt x="53" y="86"/>
                    </a:cubicBezTo>
                    <a:cubicBezTo>
                      <a:pt x="53" y="87"/>
                      <a:pt x="51" y="86"/>
                      <a:pt x="50" y="87"/>
                    </a:cubicBezTo>
                    <a:cubicBezTo>
                      <a:pt x="49" y="88"/>
                      <a:pt x="50" y="88"/>
                      <a:pt x="48" y="88"/>
                    </a:cubicBezTo>
                    <a:cubicBezTo>
                      <a:pt x="47" y="88"/>
                      <a:pt x="45" y="88"/>
                      <a:pt x="44" y="88"/>
                    </a:cubicBezTo>
                    <a:cubicBezTo>
                      <a:pt x="43" y="89"/>
                      <a:pt x="42" y="90"/>
                      <a:pt x="42" y="91"/>
                    </a:cubicBezTo>
                    <a:cubicBezTo>
                      <a:pt x="41" y="91"/>
                      <a:pt x="40" y="90"/>
                      <a:pt x="40" y="92"/>
                    </a:cubicBezTo>
                    <a:cubicBezTo>
                      <a:pt x="40" y="94"/>
                      <a:pt x="41" y="95"/>
                      <a:pt x="42" y="96"/>
                    </a:cubicBezTo>
                    <a:cubicBezTo>
                      <a:pt x="43" y="97"/>
                      <a:pt x="44" y="100"/>
                      <a:pt x="42" y="99"/>
                    </a:cubicBezTo>
                    <a:cubicBezTo>
                      <a:pt x="41" y="99"/>
                      <a:pt x="41" y="97"/>
                      <a:pt x="40" y="98"/>
                    </a:cubicBezTo>
                    <a:cubicBezTo>
                      <a:pt x="39" y="99"/>
                      <a:pt x="39" y="101"/>
                      <a:pt x="39" y="102"/>
                    </a:cubicBezTo>
                    <a:cubicBezTo>
                      <a:pt x="38" y="103"/>
                      <a:pt x="37" y="102"/>
                      <a:pt x="36" y="103"/>
                    </a:cubicBezTo>
                    <a:cubicBezTo>
                      <a:pt x="35" y="103"/>
                      <a:pt x="34" y="104"/>
                      <a:pt x="34" y="105"/>
                    </a:cubicBezTo>
                    <a:cubicBezTo>
                      <a:pt x="34" y="106"/>
                      <a:pt x="33" y="107"/>
                      <a:pt x="33" y="108"/>
                    </a:cubicBezTo>
                    <a:cubicBezTo>
                      <a:pt x="32" y="108"/>
                      <a:pt x="32" y="109"/>
                      <a:pt x="31" y="110"/>
                    </a:cubicBezTo>
                    <a:cubicBezTo>
                      <a:pt x="29" y="110"/>
                      <a:pt x="30" y="112"/>
                      <a:pt x="29" y="113"/>
                    </a:cubicBezTo>
                    <a:cubicBezTo>
                      <a:pt x="28" y="114"/>
                      <a:pt x="26" y="114"/>
                      <a:pt x="25" y="115"/>
                    </a:cubicBezTo>
                    <a:cubicBezTo>
                      <a:pt x="23" y="116"/>
                      <a:pt x="23" y="117"/>
                      <a:pt x="24" y="118"/>
                    </a:cubicBezTo>
                    <a:cubicBezTo>
                      <a:pt x="24" y="119"/>
                      <a:pt x="25" y="120"/>
                      <a:pt x="25" y="121"/>
                    </a:cubicBezTo>
                    <a:cubicBezTo>
                      <a:pt x="26" y="122"/>
                      <a:pt x="27" y="123"/>
                      <a:pt x="27" y="123"/>
                    </a:cubicBezTo>
                    <a:cubicBezTo>
                      <a:pt x="28" y="124"/>
                      <a:pt x="27" y="126"/>
                      <a:pt x="27" y="127"/>
                    </a:cubicBezTo>
                    <a:cubicBezTo>
                      <a:pt x="28" y="127"/>
                      <a:pt x="29" y="127"/>
                      <a:pt x="30" y="128"/>
                    </a:cubicBezTo>
                    <a:cubicBezTo>
                      <a:pt x="30" y="128"/>
                      <a:pt x="29" y="130"/>
                      <a:pt x="29" y="130"/>
                    </a:cubicBezTo>
                    <a:cubicBezTo>
                      <a:pt x="27" y="131"/>
                      <a:pt x="27" y="131"/>
                      <a:pt x="26" y="132"/>
                    </a:cubicBezTo>
                    <a:cubicBezTo>
                      <a:pt x="26" y="133"/>
                      <a:pt x="26" y="133"/>
                      <a:pt x="26" y="134"/>
                    </a:cubicBezTo>
                    <a:cubicBezTo>
                      <a:pt x="26" y="134"/>
                      <a:pt x="25" y="134"/>
                      <a:pt x="25" y="135"/>
                    </a:cubicBezTo>
                    <a:cubicBezTo>
                      <a:pt x="25" y="136"/>
                      <a:pt x="25" y="137"/>
                      <a:pt x="24" y="138"/>
                    </a:cubicBezTo>
                    <a:cubicBezTo>
                      <a:pt x="23" y="140"/>
                      <a:pt x="20" y="140"/>
                      <a:pt x="18" y="139"/>
                    </a:cubicBezTo>
                    <a:cubicBezTo>
                      <a:pt x="18" y="138"/>
                      <a:pt x="18" y="137"/>
                      <a:pt x="17" y="137"/>
                    </a:cubicBezTo>
                    <a:cubicBezTo>
                      <a:pt x="15" y="137"/>
                      <a:pt x="14" y="138"/>
                      <a:pt x="13" y="138"/>
                    </a:cubicBezTo>
                    <a:cubicBezTo>
                      <a:pt x="11" y="140"/>
                      <a:pt x="14" y="141"/>
                      <a:pt x="11" y="142"/>
                    </a:cubicBezTo>
                    <a:cubicBezTo>
                      <a:pt x="11" y="143"/>
                      <a:pt x="9" y="143"/>
                      <a:pt x="8" y="143"/>
                    </a:cubicBezTo>
                    <a:cubicBezTo>
                      <a:pt x="6" y="143"/>
                      <a:pt x="6" y="142"/>
                      <a:pt x="5" y="141"/>
                    </a:cubicBezTo>
                    <a:cubicBezTo>
                      <a:pt x="4" y="141"/>
                      <a:pt x="3" y="140"/>
                      <a:pt x="2" y="141"/>
                    </a:cubicBezTo>
                    <a:cubicBezTo>
                      <a:pt x="1" y="142"/>
                      <a:pt x="3" y="143"/>
                      <a:pt x="3" y="144"/>
                    </a:cubicBezTo>
                    <a:cubicBezTo>
                      <a:pt x="4" y="147"/>
                      <a:pt x="1" y="148"/>
                      <a:pt x="1" y="151"/>
                    </a:cubicBezTo>
                    <a:cubicBezTo>
                      <a:pt x="0" y="154"/>
                      <a:pt x="3" y="154"/>
                      <a:pt x="4" y="157"/>
                    </a:cubicBezTo>
                    <a:cubicBezTo>
                      <a:pt x="4" y="158"/>
                      <a:pt x="3" y="159"/>
                      <a:pt x="5" y="160"/>
                    </a:cubicBezTo>
                    <a:cubicBezTo>
                      <a:pt x="6" y="161"/>
                      <a:pt x="7" y="159"/>
                      <a:pt x="8" y="158"/>
                    </a:cubicBezTo>
                    <a:cubicBezTo>
                      <a:pt x="10" y="156"/>
                      <a:pt x="11" y="160"/>
                      <a:pt x="11" y="162"/>
                    </a:cubicBezTo>
                    <a:cubicBezTo>
                      <a:pt x="11" y="164"/>
                      <a:pt x="14" y="166"/>
                      <a:pt x="15" y="169"/>
                    </a:cubicBezTo>
                    <a:cubicBezTo>
                      <a:pt x="17" y="168"/>
                      <a:pt x="18" y="168"/>
                      <a:pt x="19" y="170"/>
                    </a:cubicBezTo>
                    <a:cubicBezTo>
                      <a:pt x="22" y="168"/>
                      <a:pt x="22" y="168"/>
                      <a:pt x="22" y="168"/>
                    </a:cubicBezTo>
                    <a:cubicBezTo>
                      <a:pt x="24" y="169"/>
                      <a:pt x="26" y="169"/>
                      <a:pt x="28" y="170"/>
                    </a:cubicBezTo>
                    <a:cubicBezTo>
                      <a:pt x="28" y="171"/>
                      <a:pt x="28" y="171"/>
                      <a:pt x="28" y="171"/>
                    </a:cubicBezTo>
                    <a:cubicBezTo>
                      <a:pt x="29" y="172"/>
                      <a:pt x="31" y="171"/>
                      <a:pt x="32" y="171"/>
                    </a:cubicBezTo>
                    <a:cubicBezTo>
                      <a:pt x="33" y="171"/>
                      <a:pt x="34" y="172"/>
                      <a:pt x="36" y="173"/>
                    </a:cubicBezTo>
                    <a:cubicBezTo>
                      <a:pt x="37" y="173"/>
                      <a:pt x="38" y="173"/>
                      <a:pt x="39" y="174"/>
                    </a:cubicBezTo>
                    <a:cubicBezTo>
                      <a:pt x="40" y="175"/>
                      <a:pt x="42" y="177"/>
                      <a:pt x="43" y="176"/>
                    </a:cubicBezTo>
                    <a:cubicBezTo>
                      <a:pt x="43" y="174"/>
                      <a:pt x="43" y="174"/>
                      <a:pt x="43" y="174"/>
                    </a:cubicBezTo>
                    <a:cubicBezTo>
                      <a:pt x="45" y="174"/>
                      <a:pt x="47" y="169"/>
                      <a:pt x="49" y="167"/>
                    </a:cubicBezTo>
                    <a:cubicBezTo>
                      <a:pt x="51" y="166"/>
                      <a:pt x="53" y="169"/>
                      <a:pt x="56" y="169"/>
                    </a:cubicBezTo>
                    <a:cubicBezTo>
                      <a:pt x="59" y="168"/>
                      <a:pt x="58" y="164"/>
                      <a:pt x="59" y="163"/>
                    </a:cubicBezTo>
                    <a:cubicBezTo>
                      <a:pt x="63" y="163"/>
                      <a:pt x="63" y="160"/>
                      <a:pt x="63" y="157"/>
                    </a:cubicBezTo>
                    <a:cubicBezTo>
                      <a:pt x="67" y="160"/>
                      <a:pt x="68" y="160"/>
                      <a:pt x="70" y="156"/>
                    </a:cubicBezTo>
                    <a:cubicBezTo>
                      <a:pt x="71" y="155"/>
                      <a:pt x="73" y="154"/>
                      <a:pt x="73" y="152"/>
                    </a:cubicBezTo>
                    <a:cubicBezTo>
                      <a:pt x="73" y="151"/>
                      <a:pt x="73" y="149"/>
                      <a:pt x="74" y="149"/>
                    </a:cubicBezTo>
                    <a:cubicBezTo>
                      <a:pt x="76" y="149"/>
                      <a:pt x="76" y="149"/>
                      <a:pt x="76" y="149"/>
                    </a:cubicBezTo>
                    <a:cubicBezTo>
                      <a:pt x="80" y="149"/>
                      <a:pt x="87" y="146"/>
                      <a:pt x="88" y="144"/>
                    </a:cubicBezTo>
                    <a:cubicBezTo>
                      <a:pt x="90" y="145"/>
                      <a:pt x="90" y="147"/>
                      <a:pt x="93" y="147"/>
                    </a:cubicBezTo>
                    <a:cubicBezTo>
                      <a:pt x="95" y="147"/>
                      <a:pt x="98" y="146"/>
                      <a:pt x="99" y="145"/>
                    </a:cubicBezTo>
                    <a:cubicBezTo>
                      <a:pt x="103" y="143"/>
                      <a:pt x="99" y="135"/>
                      <a:pt x="103" y="134"/>
                    </a:cubicBezTo>
                    <a:cubicBezTo>
                      <a:pt x="104" y="134"/>
                      <a:pt x="104" y="134"/>
                      <a:pt x="104" y="134"/>
                    </a:cubicBezTo>
                    <a:cubicBezTo>
                      <a:pt x="105" y="135"/>
                      <a:pt x="111" y="140"/>
                      <a:pt x="112" y="140"/>
                    </a:cubicBezTo>
                    <a:cubicBezTo>
                      <a:pt x="113" y="141"/>
                      <a:pt x="116" y="141"/>
                      <a:pt x="115" y="142"/>
                    </a:cubicBezTo>
                    <a:cubicBezTo>
                      <a:pt x="117" y="143"/>
                      <a:pt x="117" y="143"/>
                      <a:pt x="117" y="143"/>
                    </a:cubicBezTo>
                    <a:cubicBezTo>
                      <a:pt x="118" y="144"/>
                      <a:pt x="118" y="144"/>
                      <a:pt x="118" y="144"/>
                    </a:cubicBezTo>
                    <a:cubicBezTo>
                      <a:pt x="120" y="145"/>
                      <a:pt x="121" y="147"/>
                      <a:pt x="123" y="148"/>
                    </a:cubicBezTo>
                    <a:cubicBezTo>
                      <a:pt x="125" y="148"/>
                      <a:pt x="124" y="146"/>
                      <a:pt x="126" y="145"/>
                    </a:cubicBezTo>
                    <a:cubicBezTo>
                      <a:pt x="128" y="144"/>
                      <a:pt x="131" y="151"/>
                      <a:pt x="132" y="146"/>
                    </a:cubicBezTo>
                    <a:cubicBezTo>
                      <a:pt x="134" y="146"/>
                      <a:pt x="136" y="147"/>
                      <a:pt x="138" y="147"/>
                    </a:cubicBezTo>
                    <a:cubicBezTo>
                      <a:pt x="138" y="146"/>
                      <a:pt x="139" y="145"/>
                      <a:pt x="139" y="144"/>
                    </a:cubicBezTo>
                    <a:cubicBezTo>
                      <a:pt x="141" y="144"/>
                      <a:pt x="141" y="144"/>
                      <a:pt x="141" y="144"/>
                    </a:cubicBezTo>
                    <a:cubicBezTo>
                      <a:pt x="142" y="144"/>
                      <a:pt x="142" y="143"/>
                      <a:pt x="143" y="143"/>
                    </a:cubicBezTo>
                    <a:cubicBezTo>
                      <a:pt x="144" y="143"/>
                      <a:pt x="144" y="145"/>
                      <a:pt x="145" y="145"/>
                    </a:cubicBezTo>
                    <a:cubicBezTo>
                      <a:pt x="147" y="145"/>
                      <a:pt x="148" y="142"/>
                      <a:pt x="149" y="141"/>
                    </a:cubicBezTo>
                    <a:cubicBezTo>
                      <a:pt x="150" y="142"/>
                      <a:pt x="151" y="142"/>
                      <a:pt x="152" y="142"/>
                    </a:cubicBezTo>
                    <a:cubicBezTo>
                      <a:pt x="152" y="143"/>
                      <a:pt x="153" y="143"/>
                      <a:pt x="154" y="144"/>
                    </a:cubicBezTo>
                    <a:cubicBezTo>
                      <a:pt x="156" y="141"/>
                      <a:pt x="156" y="141"/>
                      <a:pt x="156" y="141"/>
                    </a:cubicBezTo>
                    <a:cubicBezTo>
                      <a:pt x="158" y="142"/>
                      <a:pt x="157" y="138"/>
                      <a:pt x="157" y="137"/>
                    </a:cubicBezTo>
                    <a:cubicBezTo>
                      <a:pt x="158" y="137"/>
                      <a:pt x="162" y="135"/>
                      <a:pt x="162" y="137"/>
                    </a:cubicBezTo>
                    <a:cubicBezTo>
                      <a:pt x="168" y="136"/>
                      <a:pt x="168" y="136"/>
                      <a:pt x="168" y="136"/>
                    </a:cubicBezTo>
                    <a:cubicBezTo>
                      <a:pt x="169" y="136"/>
                      <a:pt x="172" y="134"/>
                      <a:pt x="171" y="133"/>
                    </a:cubicBezTo>
                    <a:cubicBezTo>
                      <a:pt x="170" y="133"/>
                      <a:pt x="171" y="132"/>
                      <a:pt x="172" y="131"/>
                    </a:cubicBezTo>
                    <a:cubicBezTo>
                      <a:pt x="172" y="128"/>
                      <a:pt x="173" y="130"/>
                      <a:pt x="175" y="128"/>
                    </a:cubicBezTo>
                    <a:cubicBezTo>
                      <a:pt x="177" y="128"/>
                      <a:pt x="176" y="129"/>
                      <a:pt x="178" y="129"/>
                    </a:cubicBezTo>
                    <a:cubicBezTo>
                      <a:pt x="178" y="129"/>
                      <a:pt x="179" y="128"/>
                      <a:pt x="179" y="128"/>
                    </a:cubicBezTo>
                    <a:cubicBezTo>
                      <a:pt x="181" y="126"/>
                      <a:pt x="183" y="125"/>
                      <a:pt x="186" y="125"/>
                    </a:cubicBezTo>
                    <a:cubicBezTo>
                      <a:pt x="184" y="126"/>
                      <a:pt x="183" y="129"/>
                      <a:pt x="182" y="131"/>
                    </a:cubicBezTo>
                    <a:cubicBezTo>
                      <a:pt x="181" y="133"/>
                      <a:pt x="183" y="134"/>
                      <a:pt x="185" y="136"/>
                    </a:cubicBezTo>
                    <a:cubicBezTo>
                      <a:pt x="187" y="137"/>
                      <a:pt x="189" y="139"/>
                      <a:pt x="191" y="140"/>
                    </a:cubicBezTo>
                    <a:cubicBezTo>
                      <a:pt x="193" y="142"/>
                      <a:pt x="195" y="142"/>
                      <a:pt x="197" y="144"/>
                    </a:cubicBezTo>
                    <a:cubicBezTo>
                      <a:pt x="198" y="143"/>
                      <a:pt x="199" y="141"/>
                      <a:pt x="199" y="140"/>
                    </a:cubicBezTo>
                    <a:cubicBezTo>
                      <a:pt x="201" y="140"/>
                      <a:pt x="201" y="140"/>
                      <a:pt x="201" y="140"/>
                    </a:cubicBezTo>
                    <a:cubicBezTo>
                      <a:pt x="204" y="141"/>
                      <a:pt x="204" y="139"/>
                      <a:pt x="206" y="140"/>
                    </a:cubicBezTo>
                    <a:cubicBezTo>
                      <a:pt x="207" y="139"/>
                      <a:pt x="207" y="138"/>
                      <a:pt x="207" y="138"/>
                    </a:cubicBezTo>
                    <a:cubicBezTo>
                      <a:pt x="208" y="137"/>
                      <a:pt x="211" y="140"/>
                      <a:pt x="212" y="137"/>
                    </a:cubicBezTo>
                    <a:cubicBezTo>
                      <a:pt x="214" y="141"/>
                      <a:pt x="214" y="141"/>
                      <a:pt x="214" y="141"/>
                    </a:cubicBezTo>
                    <a:cubicBezTo>
                      <a:pt x="215" y="141"/>
                      <a:pt x="216" y="138"/>
                      <a:pt x="218" y="138"/>
                    </a:cubicBezTo>
                    <a:cubicBezTo>
                      <a:pt x="223" y="132"/>
                      <a:pt x="217" y="132"/>
                      <a:pt x="222" y="127"/>
                    </a:cubicBezTo>
                    <a:cubicBezTo>
                      <a:pt x="222" y="123"/>
                      <a:pt x="224" y="126"/>
                      <a:pt x="225" y="122"/>
                    </a:cubicBezTo>
                    <a:cubicBezTo>
                      <a:pt x="224" y="121"/>
                      <a:pt x="224" y="120"/>
                      <a:pt x="224" y="120"/>
                    </a:cubicBezTo>
                    <a:cubicBezTo>
                      <a:pt x="226" y="120"/>
                      <a:pt x="227" y="119"/>
                      <a:pt x="229" y="119"/>
                    </a:cubicBezTo>
                    <a:cubicBezTo>
                      <a:pt x="230" y="119"/>
                      <a:pt x="231" y="120"/>
                      <a:pt x="233" y="120"/>
                    </a:cubicBezTo>
                    <a:cubicBezTo>
                      <a:pt x="234" y="119"/>
                      <a:pt x="234" y="117"/>
                      <a:pt x="234" y="116"/>
                    </a:cubicBezTo>
                    <a:cubicBezTo>
                      <a:pt x="234" y="114"/>
                      <a:pt x="237" y="112"/>
                      <a:pt x="237" y="111"/>
                    </a:cubicBezTo>
                    <a:cubicBezTo>
                      <a:pt x="238" y="110"/>
                      <a:pt x="236" y="110"/>
                      <a:pt x="237" y="109"/>
                    </a:cubicBezTo>
                    <a:cubicBezTo>
                      <a:pt x="237" y="108"/>
                      <a:pt x="237" y="107"/>
                      <a:pt x="237" y="107"/>
                    </a:cubicBezTo>
                    <a:cubicBezTo>
                      <a:pt x="238" y="105"/>
                      <a:pt x="238" y="104"/>
                      <a:pt x="238" y="103"/>
                    </a:cubicBezTo>
                    <a:cubicBezTo>
                      <a:pt x="239" y="100"/>
                      <a:pt x="240" y="98"/>
                      <a:pt x="242" y="95"/>
                    </a:cubicBezTo>
                    <a:cubicBezTo>
                      <a:pt x="242" y="94"/>
                      <a:pt x="242" y="94"/>
                      <a:pt x="242" y="94"/>
                    </a:cubicBezTo>
                    <a:cubicBezTo>
                      <a:pt x="241" y="93"/>
                      <a:pt x="240" y="90"/>
                      <a:pt x="241" y="88"/>
                    </a:cubicBezTo>
                    <a:cubicBezTo>
                      <a:pt x="238" y="83"/>
                      <a:pt x="232" y="79"/>
                      <a:pt x="227" y="75"/>
                    </a:cubicBezTo>
                    <a:cubicBezTo>
                      <a:pt x="223" y="71"/>
                      <a:pt x="221" y="68"/>
                      <a:pt x="215" y="69"/>
                    </a:cubicBezTo>
                    <a:cubicBezTo>
                      <a:pt x="215" y="69"/>
                      <a:pt x="215" y="62"/>
                      <a:pt x="216" y="62"/>
                    </a:cubicBezTo>
                    <a:cubicBezTo>
                      <a:pt x="216" y="61"/>
                      <a:pt x="218" y="60"/>
                      <a:pt x="217" y="59"/>
                    </a:cubicBezTo>
                    <a:cubicBezTo>
                      <a:pt x="218" y="58"/>
                      <a:pt x="220" y="50"/>
                      <a:pt x="219" y="49"/>
                    </a:cubicBezTo>
                    <a:cubicBezTo>
                      <a:pt x="221" y="49"/>
                      <a:pt x="221" y="49"/>
                      <a:pt x="221" y="49"/>
                    </a:cubicBezTo>
                    <a:cubicBezTo>
                      <a:pt x="223" y="46"/>
                      <a:pt x="215" y="55"/>
                      <a:pt x="213" y="54"/>
                    </a:cubicBezTo>
                    <a:cubicBezTo>
                      <a:pt x="213" y="54"/>
                      <a:pt x="215" y="52"/>
                      <a:pt x="214" y="51"/>
                    </a:cubicBezTo>
                    <a:cubicBezTo>
                      <a:pt x="217" y="49"/>
                      <a:pt x="217" y="48"/>
                      <a:pt x="218" y="45"/>
                    </a:cubicBezTo>
                    <a:cubicBezTo>
                      <a:pt x="217" y="43"/>
                      <a:pt x="214" y="43"/>
                      <a:pt x="214" y="41"/>
                    </a:cubicBezTo>
                    <a:cubicBezTo>
                      <a:pt x="216" y="41"/>
                      <a:pt x="219" y="40"/>
                      <a:pt x="217" y="38"/>
                    </a:cubicBezTo>
                    <a:cubicBezTo>
                      <a:pt x="218" y="37"/>
                      <a:pt x="212" y="35"/>
                      <a:pt x="212" y="34"/>
                    </a:cubicBezTo>
                    <a:cubicBezTo>
                      <a:pt x="214" y="32"/>
                      <a:pt x="214" y="32"/>
                      <a:pt x="215" y="30"/>
                    </a:cubicBezTo>
                    <a:cubicBezTo>
                      <a:pt x="217" y="30"/>
                      <a:pt x="217" y="30"/>
                      <a:pt x="217" y="30"/>
                    </a:cubicBezTo>
                    <a:cubicBezTo>
                      <a:pt x="216" y="28"/>
                      <a:pt x="217" y="27"/>
                      <a:pt x="218" y="25"/>
                    </a:cubicBezTo>
                    <a:cubicBezTo>
                      <a:pt x="218" y="23"/>
                      <a:pt x="216" y="23"/>
                      <a:pt x="215" y="22"/>
                    </a:cubicBezTo>
                    <a:cubicBezTo>
                      <a:pt x="214" y="21"/>
                      <a:pt x="214" y="20"/>
                      <a:pt x="213" y="20"/>
                    </a:cubicBezTo>
                    <a:cubicBezTo>
                      <a:pt x="212" y="19"/>
                      <a:pt x="213" y="18"/>
                      <a:pt x="212" y="17"/>
                    </a:cubicBezTo>
                    <a:cubicBezTo>
                      <a:pt x="212" y="16"/>
                      <a:pt x="210" y="15"/>
                      <a:pt x="209" y="14"/>
                    </a:cubicBezTo>
                    <a:cubicBezTo>
                      <a:pt x="209" y="13"/>
                      <a:pt x="209" y="12"/>
                      <a:pt x="208" y="12"/>
                    </a:cubicBezTo>
                    <a:cubicBezTo>
                      <a:pt x="208" y="10"/>
                      <a:pt x="208" y="9"/>
                      <a:pt x="206" y="8"/>
                    </a:cubicBezTo>
                    <a:cubicBezTo>
                      <a:pt x="206" y="6"/>
                      <a:pt x="204" y="6"/>
                      <a:pt x="204" y="4"/>
                    </a:cubicBezTo>
                    <a:cubicBezTo>
                      <a:pt x="199" y="4"/>
                      <a:pt x="199" y="4"/>
                      <a:pt x="199" y="4"/>
                    </a:cubicBezTo>
                    <a:cubicBezTo>
                      <a:pt x="199" y="4"/>
                      <a:pt x="197" y="5"/>
                      <a:pt x="197" y="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4" name="Freeform 11">
                <a:extLst>
                  <a:ext uri="{FF2B5EF4-FFF2-40B4-BE49-F238E27FC236}">
                    <a16:creationId xmlns:a16="http://schemas.microsoft.com/office/drawing/2014/main" id="{417CC1C9-2C31-7AA0-C775-509234C67D43}"/>
                  </a:ext>
                </a:extLst>
              </p:cNvPr>
              <p:cNvSpPr>
                <a:spLocks/>
              </p:cNvSpPr>
              <p:nvPr/>
            </p:nvSpPr>
            <p:spPr bwMode="auto">
              <a:xfrm>
                <a:off x="-2982688" y="8657172"/>
                <a:ext cx="614333" cy="364384"/>
              </a:xfrm>
              <a:custGeom>
                <a:avLst/>
                <a:gdLst>
                  <a:gd name="T0" fmla="*/ 2147483646 w 255"/>
                  <a:gd name="T1" fmla="*/ 436925660 h 151"/>
                  <a:gd name="T2" fmla="*/ 2147483646 w 255"/>
                  <a:gd name="T3" fmla="*/ 305850633 h 151"/>
                  <a:gd name="T4" fmla="*/ 2147483646 w 255"/>
                  <a:gd name="T5" fmla="*/ 233027782 h 151"/>
                  <a:gd name="T6" fmla="*/ 2147483646 w 255"/>
                  <a:gd name="T7" fmla="*/ 174771790 h 151"/>
                  <a:gd name="T8" fmla="*/ 2147483646 w 255"/>
                  <a:gd name="T9" fmla="*/ 101948939 h 151"/>
                  <a:gd name="T10" fmla="*/ 2061286200 w 255"/>
                  <a:gd name="T11" fmla="*/ 14563044 h 151"/>
                  <a:gd name="T12" fmla="*/ 1887093000 w 255"/>
                  <a:gd name="T13" fmla="*/ 116511983 h 151"/>
                  <a:gd name="T14" fmla="*/ 1567738800 w 255"/>
                  <a:gd name="T15" fmla="*/ 174771790 h 151"/>
                  <a:gd name="T16" fmla="*/ 1408061700 w 255"/>
                  <a:gd name="T17" fmla="*/ 320413677 h 151"/>
                  <a:gd name="T18" fmla="*/ 1074191400 w 255"/>
                  <a:gd name="T19" fmla="*/ 509748511 h 151"/>
                  <a:gd name="T20" fmla="*/ 958062600 w 255"/>
                  <a:gd name="T21" fmla="*/ 553441459 h 151"/>
                  <a:gd name="T22" fmla="*/ 595160100 w 255"/>
                  <a:gd name="T23" fmla="*/ 568004502 h 151"/>
                  <a:gd name="T24" fmla="*/ 464515200 w 255"/>
                  <a:gd name="T25" fmla="*/ 699083345 h 151"/>
                  <a:gd name="T26" fmla="*/ 333870300 w 255"/>
                  <a:gd name="T27" fmla="*/ 771902380 h 151"/>
                  <a:gd name="T28" fmla="*/ 319354200 w 255"/>
                  <a:gd name="T29" fmla="*/ 859288276 h 151"/>
                  <a:gd name="T30" fmla="*/ 377418600 w 255"/>
                  <a:gd name="T31" fmla="*/ 975804075 h 151"/>
                  <a:gd name="T32" fmla="*/ 348386400 w 255"/>
                  <a:gd name="T33" fmla="*/ 1019497022 h 151"/>
                  <a:gd name="T34" fmla="*/ 290322000 w 255"/>
                  <a:gd name="T35" fmla="*/ 1121445961 h 151"/>
                  <a:gd name="T36" fmla="*/ 246773700 w 255"/>
                  <a:gd name="T37" fmla="*/ 1252524804 h 151"/>
                  <a:gd name="T38" fmla="*/ 159677100 w 255"/>
                  <a:gd name="T39" fmla="*/ 1441859638 h 151"/>
                  <a:gd name="T40" fmla="*/ 159677100 w 255"/>
                  <a:gd name="T41" fmla="*/ 1529245533 h 151"/>
                  <a:gd name="T42" fmla="*/ 101612700 w 255"/>
                  <a:gd name="T43" fmla="*/ 1660320560 h 151"/>
                  <a:gd name="T44" fmla="*/ 58064400 w 255"/>
                  <a:gd name="T45" fmla="*/ 1776836359 h 151"/>
                  <a:gd name="T46" fmla="*/ 203225400 w 255"/>
                  <a:gd name="T47" fmla="*/ 1820529306 h 151"/>
                  <a:gd name="T48" fmla="*/ 275805900 w 255"/>
                  <a:gd name="T49" fmla="*/ 1878785298 h 151"/>
                  <a:gd name="T50" fmla="*/ 377418600 w 255"/>
                  <a:gd name="T51" fmla="*/ 1864222254 h 151"/>
                  <a:gd name="T52" fmla="*/ 537095700 w 255"/>
                  <a:gd name="T53" fmla="*/ 1907915202 h 151"/>
                  <a:gd name="T54" fmla="*/ 711288900 w 255"/>
                  <a:gd name="T55" fmla="*/ 1980734237 h 151"/>
                  <a:gd name="T56" fmla="*/ 870966000 w 255"/>
                  <a:gd name="T57" fmla="*/ 2038994044 h 151"/>
                  <a:gd name="T58" fmla="*/ 1045159200 w 255"/>
                  <a:gd name="T59" fmla="*/ 2097250036 h 151"/>
                  <a:gd name="T60" fmla="*/ 1233868500 w 255"/>
                  <a:gd name="T61" fmla="*/ 2053557088 h 151"/>
                  <a:gd name="T62" fmla="*/ 1408061700 w 255"/>
                  <a:gd name="T63" fmla="*/ 1820529306 h 151"/>
                  <a:gd name="T64" fmla="*/ 1524190500 w 255"/>
                  <a:gd name="T65" fmla="*/ 1660320560 h 151"/>
                  <a:gd name="T66" fmla="*/ 1712899800 w 255"/>
                  <a:gd name="T67" fmla="*/ 1616631428 h 151"/>
                  <a:gd name="T68" fmla="*/ 1901609100 w 255"/>
                  <a:gd name="T69" fmla="*/ 1631194472 h 151"/>
                  <a:gd name="T70" fmla="*/ 2046770100 w 255"/>
                  <a:gd name="T71" fmla="*/ 1470985726 h 151"/>
                  <a:gd name="T72" fmla="*/ 2147483646 w 255"/>
                  <a:gd name="T73" fmla="*/ 1470985726 h 151"/>
                  <a:gd name="T74" fmla="*/ 2147483646 w 255"/>
                  <a:gd name="T75" fmla="*/ 1529245533 h 151"/>
                  <a:gd name="T76" fmla="*/ 2147483646 w 255"/>
                  <a:gd name="T77" fmla="*/ 1543808577 h 151"/>
                  <a:gd name="T78" fmla="*/ 2147483646 w 255"/>
                  <a:gd name="T79" fmla="*/ 1660320560 h 151"/>
                  <a:gd name="T80" fmla="*/ 2147483646 w 255"/>
                  <a:gd name="T81" fmla="*/ 1762273315 h 151"/>
                  <a:gd name="T82" fmla="*/ 2147483646 w 255"/>
                  <a:gd name="T83" fmla="*/ 1747706455 h 151"/>
                  <a:gd name="T84" fmla="*/ 2147483646 w 255"/>
                  <a:gd name="T85" fmla="*/ 1674887420 h 151"/>
                  <a:gd name="T86" fmla="*/ 2147483646 w 255"/>
                  <a:gd name="T87" fmla="*/ 1529245533 h 151"/>
                  <a:gd name="T88" fmla="*/ 2147483646 w 255"/>
                  <a:gd name="T89" fmla="*/ 1412729734 h 151"/>
                  <a:gd name="T90" fmla="*/ 2147483646 w 255"/>
                  <a:gd name="T91" fmla="*/ 1310780795 h 151"/>
                  <a:gd name="T92" fmla="*/ 2147483646 w 255"/>
                  <a:gd name="T93" fmla="*/ 1194268813 h 151"/>
                  <a:gd name="T94" fmla="*/ 2147483646 w 255"/>
                  <a:gd name="T95" fmla="*/ 1136009005 h 151"/>
                  <a:gd name="T96" fmla="*/ 2147483646 w 255"/>
                  <a:gd name="T97" fmla="*/ 1034060066 h 151"/>
                  <a:gd name="T98" fmla="*/ 2147483646 w 255"/>
                  <a:gd name="T99" fmla="*/ 917548083 h 151"/>
                  <a:gd name="T100" fmla="*/ 2147483646 w 255"/>
                  <a:gd name="T101" fmla="*/ 757339337 h 151"/>
                  <a:gd name="T102" fmla="*/ 2147483646 w 255"/>
                  <a:gd name="T103" fmla="*/ 640827354 h 151"/>
                  <a:gd name="T104" fmla="*/ 2147483646 w 255"/>
                  <a:gd name="T105" fmla="*/ 553441459 h 151"/>
                  <a:gd name="T106" fmla="*/ 2147483646 w 255"/>
                  <a:gd name="T107" fmla="*/ 466055563 h 151"/>
                  <a:gd name="T108" fmla="*/ 2147483646 w 255"/>
                  <a:gd name="T109" fmla="*/ 378669668 h 1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151">
                    <a:moveTo>
                      <a:pt x="196" y="27"/>
                    </a:moveTo>
                    <a:cubicBezTo>
                      <a:pt x="195" y="27"/>
                      <a:pt x="195" y="29"/>
                      <a:pt x="194" y="30"/>
                    </a:cubicBezTo>
                    <a:cubicBezTo>
                      <a:pt x="193" y="30"/>
                      <a:pt x="192" y="29"/>
                      <a:pt x="191" y="29"/>
                    </a:cubicBezTo>
                    <a:cubicBezTo>
                      <a:pt x="190" y="29"/>
                      <a:pt x="189" y="30"/>
                      <a:pt x="189" y="30"/>
                    </a:cubicBezTo>
                    <a:cubicBezTo>
                      <a:pt x="187" y="30"/>
                      <a:pt x="187" y="29"/>
                      <a:pt x="186" y="29"/>
                    </a:cubicBezTo>
                    <a:cubicBezTo>
                      <a:pt x="183" y="27"/>
                      <a:pt x="183" y="29"/>
                      <a:pt x="180" y="29"/>
                    </a:cubicBezTo>
                    <a:cubicBezTo>
                      <a:pt x="178" y="28"/>
                      <a:pt x="177" y="26"/>
                      <a:pt x="176" y="24"/>
                    </a:cubicBezTo>
                    <a:cubicBezTo>
                      <a:pt x="174" y="22"/>
                      <a:pt x="173" y="22"/>
                      <a:pt x="171" y="21"/>
                    </a:cubicBezTo>
                    <a:cubicBezTo>
                      <a:pt x="169" y="21"/>
                      <a:pt x="170" y="21"/>
                      <a:pt x="169" y="20"/>
                    </a:cubicBezTo>
                    <a:cubicBezTo>
                      <a:pt x="168" y="19"/>
                      <a:pt x="168" y="18"/>
                      <a:pt x="166" y="18"/>
                    </a:cubicBezTo>
                    <a:cubicBezTo>
                      <a:pt x="166" y="18"/>
                      <a:pt x="165" y="18"/>
                      <a:pt x="165" y="17"/>
                    </a:cubicBezTo>
                    <a:cubicBezTo>
                      <a:pt x="165" y="17"/>
                      <a:pt x="164" y="16"/>
                      <a:pt x="164" y="16"/>
                    </a:cubicBezTo>
                    <a:cubicBezTo>
                      <a:pt x="164" y="16"/>
                      <a:pt x="163" y="16"/>
                      <a:pt x="163" y="16"/>
                    </a:cubicBezTo>
                    <a:cubicBezTo>
                      <a:pt x="162" y="16"/>
                      <a:pt x="162" y="15"/>
                      <a:pt x="161" y="14"/>
                    </a:cubicBezTo>
                    <a:cubicBezTo>
                      <a:pt x="161" y="14"/>
                      <a:pt x="161" y="14"/>
                      <a:pt x="160" y="14"/>
                    </a:cubicBezTo>
                    <a:cubicBezTo>
                      <a:pt x="160" y="13"/>
                      <a:pt x="160" y="13"/>
                      <a:pt x="159" y="12"/>
                    </a:cubicBezTo>
                    <a:cubicBezTo>
                      <a:pt x="159" y="12"/>
                      <a:pt x="159" y="11"/>
                      <a:pt x="158" y="11"/>
                    </a:cubicBezTo>
                    <a:cubicBezTo>
                      <a:pt x="157" y="10"/>
                      <a:pt x="157" y="10"/>
                      <a:pt x="157" y="10"/>
                    </a:cubicBezTo>
                    <a:cubicBezTo>
                      <a:pt x="156" y="9"/>
                      <a:pt x="157" y="8"/>
                      <a:pt x="156" y="8"/>
                    </a:cubicBezTo>
                    <a:cubicBezTo>
                      <a:pt x="155" y="7"/>
                      <a:pt x="154" y="7"/>
                      <a:pt x="153" y="7"/>
                    </a:cubicBezTo>
                    <a:cubicBezTo>
                      <a:pt x="151" y="6"/>
                      <a:pt x="153" y="4"/>
                      <a:pt x="152" y="3"/>
                    </a:cubicBezTo>
                    <a:cubicBezTo>
                      <a:pt x="151" y="1"/>
                      <a:pt x="150" y="4"/>
                      <a:pt x="149" y="4"/>
                    </a:cubicBezTo>
                    <a:cubicBezTo>
                      <a:pt x="148" y="5"/>
                      <a:pt x="146" y="4"/>
                      <a:pt x="145" y="3"/>
                    </a:cubicBezTo>
                    <a:cubicBezTo>
                      <a:pt x="144" y="2"/>
                      <a:pt x="144" y="0"/>
                      <a:pt x="142" y="1"/>
                    </a:cubicBezTo>
                    <a:cubicBezTo>
                      <a:pt x="140" y="1"/>
                      <a:pt x="144" y="7"/>
                      <a:pt x="142" y="8"/>
                    </a:cubicBezTo>
                    <a:cubicBezTo>
                      <a:pt x="140" y="9"/>
                      <a:pt x="137" y="8"/>
                      <a:pt x="135" y="9"/>
                    </a:cubicBezTo>
                    <a:cubicBezTo>
                      <a:pt x="134" y="10"/>
                      <a:pt x="131" y="15"/>
                      <a:pt x="131" y="11"/>
                    </a:cubicBezTo>
                    <a:cubicBezTo>
                      <a:pt x="130" y="10"/>
                      <a:pt x="131" y="9"/>
                      <a:pt x="130" y="8"/>
                    </a:cubicBezTo>
                    <a:cubicBezTo>
                      <a:pt x="129" y="7"/>
                      <a:pt x="128" y="5"/>
                      <a:pt x="127" y="5"/>
                    </a:cubicBezTo>
                    <a:cubicBezTo>
                      <a:pt x="124" y="3"/>
                      <a:pt x="120" y="7"/>
                      <a:pt x="117" y="8"/>
                    </a:cubicBezTo>
                    <a:cubicBezTo>
                      <a:pt x="114" y="8"/>
                      <a:pt x="109" y="7"/>
                      <a:pt x="107" y="9"/>
                    </a:cubicBezTo>
                    <a:cubicBezTo>
                      <a:pt x="107" y="10"/>
                      <a:pt x="108" y="12"/>
                      <a:pt x="108" y="12"/>
                    </a:cubicBezTo>
                    <a:cubicBezTo>
                      <a:pt x="108" y="14"/>
                      <a:pt x="107" y="14"/>
                      <a:pt x="106" y="15"/>
                    </a:cubicBezTo>
                    <a:cubicBezTo>
                      <a:pt x="105" y="16"/>
                      <a:pt x="104" y="17"/>
                      <a:pt x="103" y="18"/>
                    </a:cubicBezTo>
                    <a:cubicBezTo>
                      <a:pt x="102" y="19"/>
                      <a:pt x="102" y="20"/>
                      <a:pt x="102" y="21"/>
                    </a:cubicBezTo>
                    <a:cubicBezTo>
                      <a:pt x="101" y="22"/>
                      <a:pt x="98" y="22"/>
                      <a:pt x="97" y="22"/>
                    </a:cubicBezTo>
                    <a:cubicBezTo>
                      <a:pt x="96" y="22"/>
                      <a:pt x="94" y="23"/>
                      <a:pt x="92" y="23"/>
                    </a:cubicBezTo>
                    <a:cubicBezTo>
                      <a:pt x="89" y="24"/>
                      <a:pt x="85" y="26"/>
                      <a:pt x="83" y="28"/>
                    </a:cubicBezTo>
                    <a:cubicBezTo>
                      <a:pt x="81" y="30"/>
                      <a:pt x="79" y="32"/>
                      <a:pt x="77" y="33"/>
                    </a:cubicBezTo>
                    <a:cubicBezTo>
                      <a:pt x="76" y="34"/>
                      <a:pt x="75" y="35"/>
                      <a:pt x="74" y="35"/>
                    </a:cubicBezTo>
                    <a:cubicBezTo>
                      <a:pt x="72" y="36"/>
                      <a:pt x="73" y="36"/>
                      <a:pt x="72" y="35"/>
                    </a:cubicBezTo>
                    <a:cubicBezTo>
                      <a:pt x="71" y="34"/>
                      <a:pt x="72" y="33"/>
                      <a:pt x="70" y="33"/>
                    </a:cubicBezTo>
                    <a:cubicBezTo>
                      <a:pt x="68" y="33"/>
                      <a:pt x="67" y="34"/>
                      <a:pt x="67" y="35"/>
                    </a:cubicBezTo>
                    <a:cubicBezTo>
                      <a:pt x="66" y="36"/>
                      <a:pt x="67" y="37"/>
                      <a:pt x="66" y="38"/>
                    </a:cubicBezTo>
                    <a:cubicBezTo>
                      <a:pt x="66" y="38"/>
                      <a:pt x="64" y="39"/>
                      <a:pt x="63" y="39"/>
                    </a:cubicBezTo>
                    <a:cubicBezTo>
                      <a:pt x="60" y="42"/>
                      <a:pt x="60" y="42"/>
                      <a:pt x="60" y="42"/>
                    </a:cubicBezTo>
                    <a:cubicBezTo>
                      <a:pt x="58" y="42"/>
                      <a:pt x="56" y="42"/>
                      <a:pt x="55" y="42"/>
                    </a:cubicBezTo>
                    <a:cubicBezTo>
                      <a:pt x="52" y="42"/>
                      <a:pt x="44" y="38"/>
                      <a:pt x="41" y="39"/>
                    </a:cubicBezTo>
                    <a:cubicBezTo>
                      <a:pt x="40" y="39"/>
                      <a:pt x="40" y="40"/>
                      <a:pt x="39" y="41"/>
                    </a:cubicBezTo>
                    <a:cubicBezTo>
                      <a:pt x="38" y="42"/>
                      <a:pt x="37" y="42"/>
                      <a:pt x="37" y="43"/>
                    </a:cubicBezTo>
                    <a:cubicBezTo>
                      <a:pt x="36" y="45"/>
                      <a:pt x="36" y="46"/>
                      <a:pt x="34" y="47"/>
                    </a:cubicBezTo>
                    <a:cubicBezTo>
                      <a:pt x="34" y="47"/>
                      <a:pt x="33" y="47"/>
                      <a:pt x="32" y="48"/>
                    </a:cubicBezTo>
                    <a:cubicBezTo>
                      <a:pt x="31" y="48"/>
                      <a:pt x="31" y="49"/>
                      <a:pt x="30" y="50"/>
                    </a:cubicBezTo>
                    <a:cubicBezTo>
                      <a:pt x="29" y="50"/>
                      <a:pt x="28" y="50"/>
                      <a:pt x="27" y="50"/>
                    </a:cubicBezTo>
                    <a:cubicBezTo>
                      <a:pt x="26" y="50"/>
                      <a:pt x="25" y="51"/>
                      <a:pt x="25" y="52"/>
                    </a:cubicBezTo>
                    <a:cubicBezTo>
                      <a:pt x="24" y="53"/>
                      <a:pt x="24" y="53"/>
                      <a:pt x="23" y="53"/>
                    </a:cubicBezTo>
                    <a:cubicBezTo>
                      <a:pt x="22" y="53"/>
                      <a:pt x="20" y="53"/>
                      <a:pt x="20" y="53"/>
                    </a:cubicBezTo>
                    <a:cubicBezTo>
                      <a:pt x="19" y="54"/>
                      <a:pt x="20" y="54"/>
                      <a:pt x="21" y="55"/>
                    </a:cubicBezTo>
                    <a:cubicBezTo>
                      <a:pt x="22" y="56"/>
                      <a:pt x="22" y="55"/>
                      <a:pt x="22" y="57"/>
                    </a:cubicBezTo>
                    <a:cubicBezTo>
                      <a:pt x="22" y="57"/>
                      <a:pt x="22" y="58"/>
                      <a:pt x="22" y="59"/>
                    </a:cubicBezTo>
                    <a:cubicBezTo>
                      <a:pt x="23" y="60"/>
                      <a:pt x="24" y="59"/>
                      <a:pt x="24" y="60"/>
                    </a:cubicBezTo>
                    <a:cubicBezTo>
                      <a:pt x="25" y="61"/>
                      <a:pt x="24" y="62"/>
                      <a:pt x="25" y="63"/>
                    </a:cubicBezTo>
                    <a:cubicBezTo>
                      <a:pt x="25" y="64"/>
                      <a:pt x="27" y="64"/>
                      <a:pt x="27" y="65"/>
                    </a:cubicBezTo>
                    <a:cubicBezTo>
                      <a:pt x="27" y="66"/>
                      <a:pt x="27" y="67"/>
                      <a:pt x="26" y="67"/>
                    </a:cubicBezTo>
                    <a:cubicBezTo>
                      <a:pt x="26" y="68"/>
                      <a:pt x="25" y="68"/>
                      <a:pt x="25" y="68"/>
                    </a:cubicBezTo>
                    <a:cubicBezTo>
                      <a:pt x="25" y="69"/>
                      <a:pt x="25" y="69"/>
                      <a:pt x="25" y="69"/>
                    </a:cubicBezTo>
                    <a:cubicBezTo>
                      <a:pt x="25" y="70"/>
                      <a:pt x="25" y="70"/>
                      <a:pt x="25" y="70"/>
                    </a:cubicBezTo>
                    <a:cubicBezTo>
                      <a:pt x="25" y="70"/>
                      <a:pt x="24" y="70"/>
                      <a:pt x="24" y="70"/>
                    </a:cubicBezTo>
                    <a:cubicBezTo>
                      <a:pt x="23" y="71"/>
                      <a:pt x="22" y="71"/>
                      <a:pt x="21" y="72"/>
                    </a:cubicBezTo>
                    <a:cubicBezTo>
                      <a:pt x="20" y="73"/>
                      <a:pt x="21" y="73"/>
                      <a:pt x="20" y="74"/>
                    </a:cubicBezTo>
                    <a:cubicBezTo>
                      <a:pt x="21" y="74"/>
                      <a:pt x="21" y="75"/>
                      <a:pt x="21" y="75"/>
                    </a:cubicBezTo>
                    <a:cubicBezTo>
                      <a:pt x="21" y="76"/>
                      <a:pt x="21" y="76"/>
                      <a:pt x="20" y="77"/>
                    </a:cubicBezTo>
                    <a:cubicBezTo>
                      <a:pt x="19" y="79"/>
                      <a:pt x="20" y="77"/>
                      <a:pt x="21" y="79"/>
                    </a:cubicBezTo>
                    <a:cubicBezTo>
                      <a:pt x="21" y="80"/>
                      <a:pt x="21" y="80"/>
                      <a:pt x="20" y="81"/>
                    </a:cubicBezTo>
                    <a:cubicBezTo>
                      <a:pt x="19" y="82"/>
                      <a:pt x="18" y="82"/>
                      <a:pt x="17" y="84"/>
                    </a:cubicBezTo>
                    <a:cubicBezTo>
                      <a:pt x="17" y="85"/>
                      <a:pt x="18" y="86"/>
                      <a:pt x="17" y="86"/>
                    </a:cubicBezTo>
                    <a:cubicBezTo>
                      <a:pt x="17" y="88"/>
                      <a:pt x="16" y="89"/>
                      <a:pt x="14" y="90"/>
                    </a:cubicBezTo>
                    <a:cubicBezTo>
                      <a:pt x="15" y="91"/>
                      <a:pt x="14" y="93"/>
                      <a:pt x="14" y="95"/>
                    </a:cubicBezTo>
                    <a:cubicBezTo>
                      <a:pt x="14" y="97"/>
                      <a:pt x="14" y="96"/>
                      <a:pt x="12" y="96"/>
                    </a:cubicBezTo>
                    <a:cubicBezTo>
                      <a:pt x="11" y="97"/>
                      <a:pt x="12" y="98"/>
                      <a:pt x="11" y="99"/>
                    </a:cubicBezTo>
                    <a:cubicBezTo>
                      <a:pt x="11" y="100"/>
                      <a:pt x="11" y="101"/>
                      <a:pt x="11" y="102"/>
                    </a:cubicBezTo>
                    <a:cubicBezTo>
                      <a:pt x="10" y="103"/>
                      <a:pt x="9" y="102"/>
                      <a:pt x="9" y="103"/>
                    </a:cubicBezTo>
                    <a:cubicBezTo>
                      <a:pt x="10" y="104"/>
                      <a:pt x="10" y="104"/>
                      <a:pt x="10" y="104"/>
                    </a:cubicBezTo>
                    <a:cubicBezTo>
                      <a:pt x="11" y="105"/>
                      <a:pt x="11" y="105"/>
                      <a:pt x="11" y="105"/>
                    </a:cubicBezTo>
                    <a:cubicBezTo>
                      <a:pt x="11" y="106"/>
                      <a:pt x="11" y="107"/>
                      <a:pt x="11" y="108"/>
                    </a:cubicBezTo>
                    <a:cubicBezTo>
                      <a:pt x="10" y="110"/>
                      <a:pt x="9" y="109"/>
                      <a:pt x="8" y="109"/>
                    </a:cubicBezTo>
                    <a:cubicBezTo>
                      <a:pt x="7" y="110"/>
                      <a:pt x="6" y="112"/>
                      <a:pt x="6" y="113"/>
                    </a:cubicBezTo>
                    <a:cubicBezTo>
                      <a:pt x="7" y="114"/>
                      <a:pt x="7" y="113"/>
                      <a:pt x="7" y="114"/>
                    </a:cubicBezTo>
                    <a:cubicBezTo>
                      <a:pt x="7" y="115"/>
                      <a:pt x="6" y="115"/>
                      <a:pt x="6" y="115"/>
                    </a:cubicBezTo>
                    <a:cubicBezTo>
                      <a:pt x="6" y="117"/>
                      <a:pt x="8" y="117"/>
                      <a:pt x="8" y="118"/>
                    </a:cubicBezTo>
                    <a:cubicBezTo>
                      <a:pt x="8" y="119"/>
                      <a:pt x="5" y="120"/>
                      <a:pt x="5" y="121"/>
                    </a:cubicBezTo>
                    <a:cubicBezTo>
                      <a:pt x="4" y="121"/>
                      <a:pt x="5" y="122"/>
                      <a:pt x="4" y="122"/>
                    </a:cubicBezTo>
                    <a:cubicBezTo>
                      <a:pt x="4" y="123"/>
                      <a:pt x="3" y="122"/>
                      <a:pt x="2" y="123"/>
                    </a:cubicBezTo>
                    <a:cubicBezTo>
                      <a:pt x="0" y="126"/>
                      <a:pt x="6" y="129"/>
                      <a:pt x="6" y="126"/>
                    </a:cubicBezTo>
                    <a:cubicBezTo>
                      <a:pt x="8" y="126"/>
                      <a:pt x="9" y="126"/>
                      <a:pt x="10" y="126"/>
                    </a:cubicBezTo>
                    <a:cubicBezTo>
                      <a:pt x="12" y="126"/>
                      <a:pt x="13" y="126"/>
                      <a:pt x="14" y="125"/>
                    </a:cubicBezTo>
                    <a:cubicBezTo>
                      <a:pt x="14" y="125"/>
                      <a:pt x="15" y="125"/>
                      <a:pt x="16" y="125"/>
                    </a:cubicBezTo>
                    <a:cubicBezTo>
                      <a:pt x="16" y="125"/>
                      <a:pt x="16" y="126"/>
                      <a:pt x="16" y="127"/>
                    </a:cubicBezTo>
                    <a:cubicBezTo>
                      <a:pt x="17" y="127"/>
                      <a:pt x="17" y="127"/>
                      <a:pt x="17" y="128"/>
                    </a:cubicBezTo>
                    <a:cubicBezTo>
                      <a:pt x="18" y="128"/>
                      <a:pt x="18" y="128"/>
                      <a:pt x="19" y="129"/>
                    </a:cubicBezTo>
                    <a:cubicBezTo>
                      <a:pt x="20" y="129"/>
                      <a:pt x="19" y="130"/>
                      <a:pt x="21" y="129"/>
                    </a:cubicBezTo>
                    <a:cubicBezTo>
                      <a:pt x="21" y="128"/>
                      <a:pt x="21" y="127"/>
                      <a:pt x="22" y="127"/>
                    </a:cubicBezTo>
                    <a:cubicBezTo>
                      <a:pt x="23" y="126"/>
                      <a:pt x="23" y="127"/>
                      <a:pt x="24" y="128"/>
                    </a:cubicBezTo>
                    <a:cubicBezTo>
                      <a:pt x="25" y="128"/>
                      <a:pt x="26" y="128"/>
                      <a:pt x="26" y="128"/>
                    </a:cubicBezTo>
                    <a:cubicBezTo>
                      <a:pt x="27" y="129"/>
                      <a:pt x="27" y="129"/>
                      <a:pt x="27" y="129"/>
                    </a:cubicBezTo>
                    <a:cubicBezTo>
                      <a:pt x="28" y="131"/>
                      <a:pt x="30" y="130"/>
                      <a:pt x="31" y="131"/>
                    </a:cubicBezTo>
                    <a:cubicBezTo>
                      <a:pt x="33" y="132"/>
                      <a:pt x="33" y="133"/>
                      <a:pt x="35" y="132"/>
                    </a:cubicBezTo>
                    <a:cubicBezTo>
                      <a:pt x="37" y="131"/>
                      <a:pt x="36" y="131"/>
                      <a:pt x="37" y="131"/>
                    </a:cubicBezTo>
                    <a:cubicBezTo>
                      <a:pt x="38" y="131"/>
                      <a:pt x="38" y="132"/>
                      <a:pt x="39" y="131"/>
                    </a:cubicBezTo>
                    <a:cubicBezTo>
                      <a:pt x="40" y="131"/>
                      <a:pt x="40" y="130"/>
                      <a:pt x="41" y="130"/>
                    </a:cubicBezTo>
                    <a:cubicBezTo>
                      <a:pt x="42" y="129"/>
                      <a:pt x="42" y="130"/>
                      <a:pt x="43" y="130"/>
                    </a:cubicBezTo>
                    <a:cubicBezTo>
                      <a:pt x="45" y="132"/>
                      <a:pt x="51" y="133"/>
                      <a:pt x="49" y="136"/>
                    </a:cubicBezTo>
                    <a:cubicBezTo>
                      <a:pt x="48" y="138"/>
                      <a:pt x="46" y="138"/>
                      <a:pt x="49" y="139"/>
                    </a:cubicBezTo>
                    <a:cubicBezTo>
                      <a:pt x="51" y="140"/>
                      <a:pt x="52" y="141"/>
                      <a:pt x="54" y="142"/>
                    </a:cubicBezTo>
                    <a:cubicBezTo>
                      <a:pt x="55" y="142"/>
                      <a:pt x="56" y="142"/>
                      <a:pt x="56" y="142"/>
                    </a:cubicBezTo>
                    <a:cubicBezTo>
                      <a:pt x="57" y="142"/>
                      <a:pt x="59" y="140"/>
                      <a:pt x="60" y="140"/>
                    </a:cubicBezTo>
                    <a:cubicBezTo>
                      <a:pt x="61" y="141"/>
                      <a:pt x="60" y="143"/>
                      <a:pt x="61" y="144"/>
                    </a:cubicBezTo>
                    <a:cubicBezTo>
                      <a:pt x="62" y="147"/>
                      <a:pt x="62" y="150"/>
                      <a:pt x="65" y="150"/>
                    </a:cubicBezTo>
                    <a:cubicBezTo>
                      <a:pt x="68" y="151"/>
                      <a:pt x="68" y="147"/>
                      <a:pt x="68" y="145"/>
                    </a:cubicBezTo>
                    <a:cubicBezTo>
                      <a:pt x="69" y="145"/>
                      <a:pt x="70" y="144"/>
                      <a:pt x="72" y="144"/>
                    </a:cubicBezTo>
                    <a:cubicBezTo>
                      <a:pt x="73" y="143"/>
                      <a:pt x="74" y="143"/>
                      <a:pt x="76" y="143"/>
                    </a:cubicBezTo>
                    <a:cubicBezTo>
                      <a:pt x="77" y="143"/>
                      <a:pt x="79" y="143"/>
                      <a:pt x="81" y="143"/>
                    </a:cubicBezTo>
                    <a:cubicBezTo>
                      <a:pt x="83" y="142"/>
                      <a:pt x="84" y="141"/>
                      <a:pt x="86" y="141"/>
                    </a:cubicBezTo>
                    <a:cubicBezTo>
                      <a:pt x="85" y="141"/>
                      <a:pt x="85" y="141"/>
                      <a:pt x="85" y="141"/>
                    </a:cubicBezTo>
                    <a:cubicBezTo>
                      <a:pt x="88" y="139"/>
                      <a:pt x="93" y="138"/>
                      <a:pt x="95" y="136"/>
                    </a:cubicBezTo>
                    <a:cubicBezTo>
                      <a:pt x="96" y="134"/>
                      <a:pt x="95" y="133"/>
                      <a:pt x="95" y="131"/>
                    </a:cubicBezTo>
                    <a:cubicBezTo>
                      <a:pt x="95" y="130"/>
                      <a:pt x="95" y="128"/>
                      <a:pt x="95" y="127"/>
                    </a:cubicBezTo>
                    <a:cubicBezTo>
                      <a:pt x="94" y="125"/>
                      <a:pt x="96" y="126"/>
                      <a:pt x="97" y="125"/>
                    </a:cubicBezTo>
                    <a:cubicBezTo>
                      <a:pt x="99" y="124"/>
                      <a:pt x="97" y="123"/>
                      <a:pt x="98" y="122"/>
                    </a:cubicBezTo>
                    <a:cubicBezTo>
                      <a:pt x="99" y="121"/>
                      <a:pt x="103" y="122"/>
                      <a:pt x="103" y="120"/>
                    </a:cubicBezTo>
                    <a:cubicBezTo>
                      <a:pt x="102" y="119"/>
                      <a:pt x="98" y="119"/>
                      <a:pt x="100" y="117"/>
                    </a:cubicBezTo>
                    <a:cubicBezTo>
                      <a:pt x="101" y="116"/>
                      <a:pt x="103" y="115"/>
                      <a:pt x="105" y="114"/>
                    </a:cubicBezTo>
                    <a:cubicBezTo>
                      <a:pt x="107" y="114"/>
                      <a:pt x="108" y="114"/>
                      <a:pt x="110" y="113"/>
                    </a:cubicBezTo>
                    <a:cubicBezTo>
                      <a:pt x="111" y="113"/>
                      <a:pt x="112" y="113"/>
                      <a:pt x="113" y="113"/>
                    </a:cubicBezTo>
                    <a:cubicBezTo>
                      <a:pt x="114" y="113"/>
                      <a:pt x="114" y="113"/>
                      <a:pt x="115" y="112"/>
                    </a:cubicBezTo>
                    <a:cubicBezTo>
                      <a:pt x="116" y="112"/>
                      <a:pt x="117" y="111"/>
                      <a:pt x="118" y="111"/>
                    </a:cubicBezTo>
                    <a:cubicBezTo>
                      <a:pt x="119" y="111"/>
                      <a:pt x="119" y="112"/>
                      <a:pt x="120" y="112"/>
                    </a:cubicBezTo>
                    <a:cubicBezTo>
                      <a:pt x="122" y="113"/>
                      <a:pt x="123" y="112"/>
                      <a:pt x="125" y="111"/>
                    </a:cubicBezTo>
                    <a:cubicBezTo>
                      <a:pt x="126" y="111"/>
                      <a:pt x="127" y="110"/>
                      <a:pt x="128" y="111"/>
                    </a:cubicBezTo>
                    <a:cubicBezTo>
                      <a:pt x="129" y="111"/>
                      <a:pt x="130" y="112"/>
                      <a:pt x="131" y="112"/>
                    </a:cubicBezTo>
                    <a:cubicBezTo>
                      <a:pt x="132" y="112"/>
                      <a:pt x="133" y="111"/>
                      <a:pt x="134" y="110"/>
                    </a:cubicBezTo>
                    <a:cubicBezTo>
                      <a:pt x="134" y="110"/>
                      <a:pt x="136" y="110"/>
                      <a:pt x="136" y="109"/>
                    </a:cubicBezTo>
                    <a:cubicBezTo>
                      <a:pt x="138" y="109"/>
                      <a:pt x="139" y="107"/>
                      <a:pt x="140" y="106"/>
                    </a:cubicBezTo>
                    <a:cubicBezTo>
                      <a:pt x="140" y="104"/>
                      <a:pt x="139" y="102"/>
                      <a:pt x="141" y="101"/>
                    </a:cubicBezTo>
                    <a:cubicBezTo>
                      <a:pt x="143" y="99"/>
                      <a:pt x="144" y="101"/>
                      <a:pt x="145" y="103"/>
                    </a:cubicBezTo>
                    <a:cubicBezTo>
                      <a:pt x="146" y="104"/>
                      <a:pt x="148" y="106"/>
                      <a:pt x="150" y="105"/>
                    </a:cubicBezTo>
                    <a:cubicBezTo>
                      <a:pt x="152" y="105"/>
                      <a:pt x="154" y="104"/>
                      <a:pt x="156" y="103"/>
                    </a:cubicBezTo>
                    <a:cubicBezTo>
                      <a:pt x="158" y="103"/>
                      <a:pt x="158" y="102"/>
                      <a:pt x="159" y="101"/>
                    </a:cubicBezTo>
                    <a:cubicBezTo>
                      <a:pt x="161" y="99"/>
                      <a:pt x="164" y="100"/>
                      <a:pt x="166" y="100"/>
                    </a:cubicBezTo>
                    <a:cubicBezTo>
                      <a:pt x="169" y="100"/>
                      <a:pt x="162" y="100"/>
                      <a:pt x="163" y="102"/>
                    </a:cubicBezTo>
                    <a:cubicBezTo>
                      <a:pt x="163" y="102"/>
                      <a:pt x="164" y="102"/>
                      <a:pt x="164" y="103"/>
                    </a:cubicBezTo>
                    <a:cubicBezTo>
                      <a:pt x="164" y="104"/>
                      <a:pt x="163" y="104"/>
                      <a:pt x="162" y="105"/>
                    </a:cubicBezTo>
                    <a:cubicBezTo>
                      <a:pt x="159" y="109"/>
                      <a:pt x="166" y="109"/>
                      <a:pt x="168" y="108"/>
                    </a:cubicBezTo>
                    <a:cubicBezTo>
                      <a:pt x="170" y="107"/>
                      <a:pt x="169" y="105"/>
                      <a:pt x="170" y="105"/>
                    </a:cubicBezTo>
                    <a:cubicBezTo>
                      <a:pt x="172" y="104"/>
                      <a:pt x="174" y="105"/>
                      <a:pt x="176" y="105"/>
                    </a:cubicBezTo>
                    <a:cubicBezTo>
                      <a:pt x="178" y="105"/>
                      <a:pt x="177" y="105"/>
                      <a:pt x="176" y="106"/>
                    </a:cubicBezTo>
                    <a:cubicBezTo>
                      <a:pt x="176" y="107"/>
                      <a:pt x="174" y="108"/>
                      <a:pt x="174" y="108"/>
                    </a:cubicBezTo>
                    <a:cubicBezTo>
                      <a:pt x="175" y="109"/>
                      <a:pt x="176" y="109"/>
                      <a:pt x="177" y="109"/>
                    </a:cubicBezTo>
                    <a:cubicBezTo>
                      <a:pt x="178" y="110"/>
                      <a:pt x="179" y="112"/>
                      <a:pt x="180" y="113"/>
                    </a:cubicBezTo>
                    <a:cubicBezTo>
                      <a:pt x="181" y="114"/>
                      <a:pt x="182" y="114"/>
                      <a:pt x="183" y="114"/>
                    </a:cubicBezTo>
                    <a:cubicBezTo>
                      <a:pt x="184" y="114"/>
                      <a:pt x="185" y="114"/>
                      <a:pt x="185" y="114"/>
                    </a:cubicBezTo>
                    <a:cubicBezTo>
                      <a:pt x="187" y="115"/>
                      <a:pt x="186" y="116"/>
                      <a:pt x="187" y="118"/>
                    </a:cubicBezTo>
                    <a:cubicBezTo>
                      <a:pt x="188" y="119"/>
                      <a:pt x="190" y="119"/>
                      <a:pt x="191" y="120"/>
                    </a:cubicBezTo>
                    <a:cubicBezTo>
                      <a:pt x="193" y="120"/>
                      <a:pt x="193" y="120"/>
                      <a:pt x="193" y="121"/>
                    </a:cubicBezTo>
                    <a:cubicBezTo>
                      <a:pt x="194" y="121"/>
                      <a:pt x="193" y="122"/>
                      <a:pt x="194" y="122"/>
                    </a:cubicBezTo>
                    <a:cubicBezTo>
                      <a:pt x="195" y="123"/>
                      <a:pt x="196" y="120"/>
                      <a:pt x="198" y="120"/>
                    </a:cubicBezTo>
                    <a:cubicBezTo>
                      <a:pt x="199" y="121"/>
                      <a:pt x="200" y="123"/>
                      <a:pt x="202" y="122"/>
                    </a:cubicBezTo>
                    <a:cubicBezTo>
                      <a:pt x="203" y="121"/>
                      <a:pt x="203" y="120"/>
                      <a:pt x="204" y="120"/>
                    </a:cubicBezTo>
                    <a:cubicBezTo>
                      <a:pt x="204" y="119"/>
                      <a:pt x="204" y="120"/>
                      <a:pt x="205" y="120"/>
                    </a:cubicBezTo>
                    <a:cubicBezTo>
                      <a:pt x="205" y="119"/>
                      <a:pt x="205" y="119"/>
                      <a:pt x="205" y="118"/>
                    </a:cubicBezTo>
                    <a:cubicBezTo>
                      <a:pt x="207" y="116"/>
                      <a:pt x="207" y="115"/>
                      <a:pt x="210" y="115"/>
                    </a:cubicBezTo>
                    <a:cubicBezTo>
                      <a:pt x="211" y="115"/>
                      <a:pt x="212" y="115"/>
                      <a:pt x="213" y="115"/>
                    </a:cubicBezTo>
                    <a:cubicBezTo>
                      <a:pt x="214" y="114"/>
                      <a:pt x="214" y="113"/>
                      <a:pt x="215" y="112"/>
                    </a:cubicBezTo>
                    <a:cubicBezTo>
                      <a:pt x="216" y="111"/>
                      <a:pt x="218" y="111"/>
                      <a:pt x="220" y="109"/>
                    </a:cubicBezTo>
                    <a:cubicBezTo>
                      <a:pt x="220" y="108"/>
                      <a:pt x="221" y="107"/>
                      <a:pt x="222" y="106"/>
                    </a:cubicBezTo>
                    <a:cubicBezTo>
                      <a:pt x="222" y="106"/>
                      <a:pt x="222" y="105"/>
                      <a:pt x="222" y="105"/>
                    </a:cubicBezTo>
                    <a:cubicBezTo>
                      <a:pt x="224" y="103"/>
                      <a:pt x="226" y="104"/>
                      <a:pt x="228" y="103"/>
                    </a:cubicBezTo>
                    <a:cubicBezTo>
                      <a:pt x="229" y="103"/>
                      <a:pt x="230" y="102"/>
                      <a:pt x="231" y="101"/>
                    </a:cubicBezTo>
                    <a:cubicBezTo>
                      <a:pt x="236" y="101"/>
                      <a:pt x="236" y="101"/>
                      <a:pt x="236" y="101"/>
                    </a:cubicBezTo>
                    <a:cubicBezTo>
                      <a:pt x="236" y="100"/>
                      <a:pt x="236" y="99"/>
                      <a:pt x="236" y="97"/>
                    </a:cubicBezTo>
                    <a:cubicBezTo>
                      <a:pt x="236" y="97"/>
                      <a:pt x="236" y="97"/>
                      <a:pt x="236" y="97"/>
                    </a:cubicBezTo>
                    <a:cubicBezTo>
                      <a:pt x="237" y="97"/>
                      <a:pt x="241" y="95"/>
                      <a:pt x="242" y="94"/>
                    </a:cubicBezTo>
                    <a:cubicBezTo>
                      <a:pt x="243" y="95"/>
                      <a:pt x="243" y="95"/>
                      <a:pt x="243" y="95"/>
                    </a:cubicBezTo>
                    <a:cubicBezTo>
                      <a:pt x="244" y="96"/>
                      <a:pt x="248" y="91"/>
                      <a:pt x="249" y="90"/>
                    </a:cubicBezTo>
                    <a:cubicBezTo>
                      <a:pt x="250" y="89"/>
                      <a:pt x="252" y="89"/>
                      <a:pt x="254" y="88"/>
                    </a:cubicBezTo>
                    <a:cubicBezTo>
                      <a:pt x="255" y="86"/>
                      <a:pt x="254" y="85"/>
                      <a:pt x="255" y="83"/>
                    </a:cubicBezTo>
                    <a:cubicBezTo>
                      <a:pt x="252" y="82"/>
                      <a:pt x="251" y="81"/>
                      <a:pt x="248" y="82"/>
                    </a:cubicBezTo>
                    <a:cubicBezTo>
                      <a:pt x="246" y="82"/>
                      <a:pt x="245" y="82"/>
                      <a:pt x="243" y="82"/>
                    </a:cubicBezTo>
                    <a:cubicBezTo>
                      <a:pt x="241" y="81"/>
                      <a:pt x="241" y="81"/>
                      <a:pt x="241" y="81"/>
                    </a:cubicBezTo>
                    <a:cubicBezTo>
                      <a:pt x="240" y="81"/>
                      <a:pt x="239" y="81"/>
                      <a:pt x="238" y="81"/>
                    </a:cubicBezTo>
                    <a:cubicBezTo>
                      <a:pt x="236" y="80"/>
                      <a:pt x="237" y="79"/>
                      <a:pt x="236" y="79"/>
                    </a:cubicBezTo>
                    <a:cubicBezTo>
                      <a:pt x="235" y="78"/>
                      <a:pt x="234" y="79"/>
                      <a:pt x="233" y="78"/>
                    </a:cubicBezTo>
                    <a:cubicBezTo>
                      <a:pt x="231" y="77"/>
                      <a:pt x="231" y="76"/>
                      <a:pt x="231" y="75"/>
                    </a:cubicBezTo>
                    <a:cubicBezTo>
                      <a:pt x="230" y="74"/>
                      <a:pt x="229" y="75"/>
                      <a:pt x="229" y="74"/>
                    </a:cubicBezTo>
                    <a:cubicBezTo>
                      <a:pt x="228" y="73"/>
                      <a:pt x="229" y="72"/>
                      <a:pt x="228" y="71"/>
                    </a:cubicBezTo>
                    <a:cubicBezTo>
                      <a:pt x="227" y="71"/>
                      <a:pt x="226" y="71"/>
                      <a:pt x="225" y="71"/>
                    </a:cubicBezTo>
                    <a:cubicBezTo>
                      <a:pt x="225" y="70"/>
                      <a:pt x="225" y="70"/>
                      <a:pt x="224" y="69"/>
                    </a:cubicBezTo>
                    <a:cubicBezTo>
                      <a:pt x="223" y="69"/>
                      <a:pt x="223" y="69"/>
                      <a:pt x="222" y="68"/>
                    </a:cubicBezTo>
                    <a:cubicBezTo>
                      <a:pt x="219" y="66"/>
                      <a:pt x="221" y="66"/>
                      <a:pt x="224" y="65"/>
                    </a:cubicBezTo>
                    <a:cubicBezTo>
                      <a:pt x="226" y="65"/>
                      <a:pt x="236" y="66"/>
                      <a:pt x="236" y="63"/>
                    </a:cubicBezTo>
                    <a:cubicBezTo>
                      <a:pt x="236" y="61"/>
                      <a:pt x="233" y="60"/>
                      <a:pt x="231" y="59"/>
                    </a:cubicBezTo>
                    <a:cubicBezTo>
                      <a:pt x="229" y="58"/>
                      <a:pt x="227" y="55"/>
                      <a:pt x="225" y="56"/>
                    </a:cubicBezTo>
                    <a:cubicBezTo>
                      <a:pt x="222" y="56"/>
                      <a:pt x="222" y="58"/>
                      <a:pt x="221" y="55"/>
                    </a:cubicBezTo>
                    <a:cubicBezTo>
                      <a:pt x="220" y="53"/>
                      <a:pt x="219" y="53"/>
                      <a:pt x="217" y="52"/>
                    </a:cubicBezTo>
                    <a:cubicBezTo>
                      <a:pt x="213" y="51"/>
                      <a:pt x="209" y="47"/>
                      <a:pt x="205" y="49"/>
                    </a:cubicBezTo>
                    <a:cubicBezTo>
                      <a:pt x="204" y="50"/>
                      <a:pt x="204" y="50"/>
                      <a:pt x="203" y="49"/>
                    </a:cubicBezTo>
                    <a:cubicBezTo>
                      <a:pt x="201" y="48"/>
                      <a:pt x="202" y="48"/>
                      <a:pt x="201" y="46"/>
                    </a:cubicBezTo>
                    <a:cubicBezTo>
                      <a:pt x="199" y="44"/>
                      <a:pt x="196" y="45"/>
                      <a:pt x="193" y="44"/>
                    </a:cubicBezTo>
                    <a:cubicBezTo>
                      <a:pt x="193" y="44"/>
                      <a:pt x="193" y="43"/>
                      <a:pt x="192" y="43"/>
                    </a:cubicBezTo>
                    <a:cubicBezTo>
                      <a:pt x="192" y="43"/>
                      <a:pt x="191" y="43"/>
                      <a:pt x="191" y="43"/>
                    </a:cubicBezTo>
                    <a:cubicBezTo>
                      <a:pt x="190" y="42"/>
                      <a:pt x="190" y="42"/>
                      <a:pt x="190" y="41"/>
                    </a:cubicBezTo>
                    <a:cubicBezTo>
                      <a:pt x="190" y="39"/>
                      <a:pt x="192" y="39"/>
                      <a:pt x="193" y="38"/>
                    </a:cubicBezTo>
                    <a:cubicBezTo>
                      <a:pt x="194" y="37"/>
                      <a:pt x="195" y="35"/>
                      <a:pt x="197" y="35"/>
                    </a:cubicBezTo>
                    <a:cubicBezTo>
                      <a:pt x="197" y="34"/>
                      <a:pt x="197" y="34"/>
                      <a:pt x="198" y="34"/>
                    </a:cubicBezTo>
                    <a:cubicBezTo>
                      <a:pt x="198" y="34"/>
                      <a:pt x="199" y="34"/>
                      <a:pt x="200" y="34"/>
                    </a:cubicBezTo>
                    <a:cubicBezTo>
                      <a:pt x="201" y="34"/>
                      <a:pt x="200" y="33"/>
                      <a:pt x="201" y="32"/>
                    </a:cubicBezTo>
                    <a:cubicBezTo>
                      <a:pt x="201" y="30"/>
                      <a:pt x="203" y="31"/>
                      <a:pt x="204" y="30"/>
                    </a:cubicBezTo>
                    <a:cubicBezTo>
                      <a:pt x="205" y="29"/>
                      <a:pt x="203" y="29"/>
                      <a:pt x="202" y="29"/>
                    </a:cubicBezTo>
                    <a:cubicBezTo>
                      <a:pt x="201" y="28"/>
                      <a:pt x="199" y="25"/>
                      <a:pt x="197" y="26"/>
                    </a:cubicBezTo>
                    <a:cubicBezTo>
                      <a:pt x="197" y="26"/>
                      <a:pt x="197" y="26"/>
                      <a:pt x="196" y="26"/>
                    </a:cubicBezTo>
                    <a:cubicBezTo>
                      <a:pt x="196" y="26"/>
                      <a:pt x="196" y="26"/>
                      <a:pt x="196" y="27"/>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5" name="Freeform 12">
                <a:extLst>
                  <a:ext uri="{FF2B5EF4-FFF2-40B4-BE49-F238E27FC236}">
                    <a16:creationId xmlns:a16="http://schemas.microsoft.com/office/drawing/2014/main" id="{1E3851C1-833F-96E4-31B6-69F3DB5F421F}"/>
                  </a:ext>
                </a:extLst>
              </p:cNvPr>
              <p:cNvSpPr>
                <a:spLocks/>
              </p:cNvSpPr>
              <p:nvPr/>
            </p:nvSpPr>
            <p:spPr bwMode="auto">
              <a:xfrm>
                <a:off x="-2573133" y="8481505"/>
                <a:ext cx="481830" cy="387471"/>
              </a:xfrm>
              <a:custGeom>
                <a:avLst/>
                <a:gdLst>
                  <a:gd name="T0" fmla="*/ 2147483646 w 200"/>
                  <a:gd name="T1" fmla="*/ 854676495 h 161"/>
                  <a:gd name="T2" fmla="*/ 2147483646 w 200"/>
                  <a:gd name="T3" fmla="*/ 622899109 h 161"/>
                  <a:gd name="T4" fmla="*/ 2147483646 w 200"/>
                  <a:gd name="T5" fmla="*/ 550469865 h 161"/>
                  <a:gd name="T6" fmla="*/ 2147483646 w 200"/>
                  <a:gd name="T7" fmla="*/ 289720781 h 161"/>
                  <a:gd name="T8" fmla="*/ 2119350600 w 200"/>
                  <a:gd name="T9" fmla="*/ 115886790 h 161"/>
                  <a:gd name="T10" fmla="*/ 1901609100 w 200"/>
                  <a:gd name="T11" fmla="*/ 43457546 h 161"/>
                  <a:gd name="T12" fmla="*/ 1698383700 w 200"/>
                  <a:gd name="T13" fmla="*/ 86915093 h 161"/>
                  <a:gd name="T14" fmla="*/ 1524190500 w 200"/>
                  <a:gd name="T15" fmla="*/ 246263235 h 161"/>
                  <a:gd name="T16" fmla="*/ 1451610000 w 200"/>
                  <a:gd name="T17" fmla="*/ 318692479 h 161"/>
                  <a:gd name="T18" fmla="*/ 1364513400 w 200"/>
                  <a:gd name="T19" fmla="*/ 289720781 h 161"/>
                  <a:gd name="T20" fmla="*/ 1262900700 w 200"/>
                  <a:gd name="T21" fmla="*/ 202805689 h 161"/>
                  <a:gd name="T22" fmla="*/ 1204836300 w 200"/>
                  <a:gd name="T23" fmla="*/ 188319840 h 161"/>
                  <a:gd name="T24" fmla="*/ 1059675300 w 200"/>
                  <a:gd name="T25" fmla="*/ 231777386 h 161"/>
                  <a:gd name="T26" fmla="*/ 899998200 w 200"/>
                  <a:gd name="T27" fmla="*/ 173833991 h 161"/>
                  <a:gd name="T28" fmla="*/ 798385500 w 200"/>
                  <a:gd name="T29" fmla="*/ 101400941 h 161"/>
                  <a:gd name="T30" fmla="*/ 711288900 w 200"/>
                  <a:gd name="T31" fmla="*/ 275234932 h 161"/>
                  <a:gd name="T32" fmla="*/ 638708400 w 200"/>
                  <a:gd name="T33" fmla="*/ 347664176 h 161"/>
                  <a:gd name="T34" fmla="*/ 420966900 w 200"/>
                  <a:gd name="T35" fmla="*/ 318692479 h 161"/>
                  <a:gd name="T36" fmla="*/ 217741500 w 200"/>
                  <a:gd name="T37" fmla="*/ 260749084 h 161"/>
                  <a:gd name="T38" fmla="*/ 87096600 w 200"/>
                  <a:gd name="T39" fmla="*/ 362150025 h 161"/>
                  <a:gd name="T40" fmla="*/ 145161000 w 200"/>
                  <a:gd name="T41" fmla="*/ 507012319 h 161"/>
                  <a:gd name="T42" fmla="*/ 159677100 w 200"/>
                  <a:gd name="T43" fmla="*/ 608413260 h 161"/>
                  <a:gd name="T44" fmla="*/ 72580500 w 200"/>
                  <a:gd name="T45" fmla="*/ 666360461 h 161"/>
                  <a:gd name="T46" fmla="*/ 29032200 w 200"/>
                  <a:gd name="T47" fmla="*/ 782247251 h 161"/>
                  <a:gd name="T48" fmla="*/ 29032200 w 200"/>
                  <a:gd name="T49" fmla="*/ 869162344 h 161"/>
                  <a:gd name="T50" fmla="*/ 145161000 w 200"/>
                  <a:gd name="T51" fmla="*/ 941595393 h 161"/>
                  <a:gd name="T52" fmla="*/ 246773700 w 200"/>
                  <a:gd name="T53" fmla="*/ 1014024637 h 161"/>
                  <a:gd name="T54" fmla="*/ 348386400 w 200"/>
                  <a:gd name="T55" fmla="*/ 1071968032 h 161"/>
                  <a:gd name="T56" fmla="*/ 479031300 w 200"/>
                  <a:gd name="T57" fmla="*/ 1071968032 h 161"/>
                  <a:gd name="T58" fmla="*/ 537095700 w 200"/>
                  <a:gd name="T59" fmla="*/ 1115425579 h 161"/>
                  <a:gd name="T60" fmla="*/ 566127900 w 200"/>
                  <a:gd name="T61" fmla="*/ 1260287872 h 161"/>
                  <a:gd name="T62" fmla="*/ 420966900 w 200"/>
                  <a:gd name="T63" fmla="*/ 1361688814 h 161"/>
                  <a:gd name="T64" fmla="*/ 464515200 w 200"/>
                  <a:gd name="T65" fmla="*/ 1463093561 h 161"/>
                  <a:gd name="T66" fmla="*/ 449999100 w 200"/>
                  <a:gd name="T67" fmla="*/ 1535522805 h 161"/>
                  <a:gd name="T68" fmla="*/ 348386400 w 200"/>
                  <a:gd name="T69" fmla="*/ 1593466200 h 161"/>
                  <a:gd name="T70" fmla="*/ 290322000 w 200"/>
                  <a:gd name="T71" fmla="*/ 1636923746 h 161"/>
                  <a:gd name="T72" fmla="*/ 333870300 w 200"/>
                  <a:gd name="T73" fmla="*/ 1694870947 h 161"/>
                  <a:gd name="T74" fmla="*/ 479031300 w 200"/>
                  <a:gd name="T75" fmla="*/ 1767300191 h 161"/>
                  <a:gd name="T76" fmla="*/ 696772800 w 200"/>
                  <a:gd name="T77" fmla="*/ 1825243586 h 161"/>
                  <a:gd name="T78" fmla="*/ 798385500 w 200"/>
                  <a:gd name="T79" fmla="*/ 1868701132 h 161"/>
                  <a:gd name="T80" fmla="*/ 827417700 w 200"/>
                  <a:gd name="T81" fmla="*/ 1999077577 h 161"/>
                  <a:gd name="T82" fmla="*/ 812901600 w 200"/>
                  <a:gd name="T83" fmla="*/ 2085992670 h 161"/>
                  <a:gd name="T84" fmla="*/ 870966000 w 200"/>
                  <a:gd name="T85" fmla="*/ 2143936065 h 161"/>
                  <a:gd name="T86" fmla="*/ 943546500 w 200"/>
                  <a:gd name="T87" fmla="*/ 2147483646 h 161"/>
                  <a:gd name="T88" fmla="*/ 1059675300 w 200"/>
                  <a:gd name="T89" fmla="*/ 2147483646 h 161"/>
                  <a:gd name="T90" fmla="*/ 1291932900 w 200"/>
                  <a:gd name="T91" fmla="*/ 2147483646 h 161"/>
                  <a:gd name="T92" fmla="*/ 1495158300 w 200"/>
                  <a:gd name="T93" fmla="*/ 2147483646 h 161"/>
                  <a:gd name="T94" fmla="*/ 1756448100 w 200"/>
                  <a:gd name="T95" fmla="*/ 2147483646 h 161"/>
                  <a:gd name="T96" fmla="*/ 1843544700 w 200"/>
                  <a:gd name="T97" fmla="*/ 2147483646 h 161"/>
                  <a:gd name="T98" fmla="*/ 2046770100 w 200"/>
                  <a:gd name="T99" fmla="*/ 2147483646 h 161"/>
                  <a:gd name="T100" fmla="*/ 2147483646 w 200"/>
                  <a:gd name="T101" fmla="*/ 2085992670 h 161"/>
                  <a:gd name="T102" fmla="*/ 2147483646 w 200"/>
                  <a:gd name="T103" fmla="*/ 1854215283 h 161"/>
                  <a:gd name="T104" fmla="*/ 2147483646 w 200"/>
                  <a:gd name="T105" fmla="*/ 1607952048 h 161"/>
                  <a:gd name="T106" fmla="*/ 2147483646 w 200"/>
                  <a:gd name="T107" fmla="*/ 1376174662 h 161"/>
                  <a:gd name="T108" fmla="*/ 2147483646 w 200"/>
                  <a:gd name="T109" fmla="*/ 1115425579 h 161"/>
                  <a:gd name="T110" fmla="*/ 2147483646 w 200"/>
                  <a:gd name="T111" fmla="*/ 898134041 h 1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0" h="161">
                    <a:moveTo>
                      <a:pt x="200" y="62"/>
                    </a:moveTo>
                    <a:cubicBezTo>
                      <a:pt x="198" y="62"/>
                      <a:pt x="196" y="60"/>
                      <a:pt x="195" y="59"/>
                    </a:cubicBezTo>
                    <a:cubicBezTo>
                      <a:pt x="193" y="60"/>
                      <a:pt x="191" y="56"/>
                      <a:pt x="186" y="59"/>
                    </a:cubicBezTo>
                    <a:cubicBezTo>
                      <a:pt x="184" y="57"/>
                      <a:pt x="181" y="55"/>
                      <a:pt x="179" y="54"/>
                    </a:cubicBezTo>
                    <a:cubicBezTo>
                      <a:pt x="177" y="53"/>
                      <a:pt x="176" y="53"/>
                      <a:pt x="175" y="51"/>
                    </a:cubicBezTo>
                    <a:cubicBezTo>
                      <a:pt x="174" y="50"/>
                      <a:pt x="169" y="44"/>
                      <a:pt x="169" y="43"/>
                    </a:cubicBezTo>
                    <a:cubicBezTo>
                      <a:pt x="169" y="40"/>
                      <a:pt x="169" y="40"/>
                      <a:pt x="169" y="40"/>
                    </a:cubicBezTo>
                    <a:cubicBezTo>
                      <a:pt x="168" y="39"/>
                      <a:pt x="168" y="38"/>
                      <a:pt x="167" y="38"/>
                    </a:cubicBezTo>
                    <a:cubicBezTo>
                      <a:pt x="167" y="38"/>
                      <a:pt x="166" y="38"/>
                      <a:pt x="165" y="38"/>
                    </a:cubicBezTo>
                    <a:cubicBezTo>
                      <a:pt x="163" y="36"/>
                      <a:pt x="164" y="34"/>
                      <a:pt x="164" y="31"/>
                    </a:cubicBezTo>
                    <a:cubicBezTo>
                      <a:pt x="162" y="29"/>
                      <a:pt x="161" y="28"/>
                      <a:pt x="161" y="25"/>
                    </a:cubicBezTo>
                    <a:cubicBezTo>
                      <a:pt x="160" y="22"/>
                      <a:pt x="160" y="21"/>
                      <a:pt x="157" y="20"/>
                    </a:cubicBezTo>
                    <a:cubicBezTo>
                      <a:pt x="155" y="19"/>
                      <a:pt x="154" y="19"/>
                      <a:pt x="152" y="17"/>
                    </a:cubicBezTo>
                    <a:cubicBezTo>
                      <a:pt x="151" y="16"/>
                      <a:pt x="150" y="14"/>
                      <a:pt x="148" y="13"/>
                    </a:cubicBezTo>
                    <a:cubicBezTo>
                      <a:pt x="146" y="11"/>
                      <a:pt x="146" y="11"/>
                      <a:pt x="146" y="8"/>
                    </a:cubicBezTo>
                    <a:cubicBezTo>
                      <a:pt x="144" y="7"/>
                      <a:pt x="142" y="5"/>
                      <a:pt x="140" y="4"/>
                    </a:cubicBezTo>
                    <a:cubicBezTo>
                      <a:pt x="139" y="4"/>
                      <a:pt x="137" y="2"/>
                      <a:pt x="136" y="2"/>
                    </a:cubicBezTo>
                    <a:cubicBezTo>
                      <a:pt x="131" y="3"/>
                      <a:pt x="131" y="3"/>
                      <a:pt x="131" y="3"/>
                    </a:cubicBezTo>
                    <a:cubicBezTo>
                      <a:pt x="127" y="0"/>
                      <a:pt x="129" y="5"/>
                      <a:pt x="124" y="1"/>
                    </a:cubicBezTo>
                    <a:cubicBezTo>
                      <a:pt x="121" y="3"/>
                      <a:pt x="121" y="3"/>
                      <a:pt x="121" y="3"/>
                    </a:cubicBezTo>
                    <a:cubicBezTo>
                      <a:pt x="120" y="4"/>
                      <a:pt x="119" y="5"/>
                      <a:pt x="117" y="6"/>
                    </a:cubicBezTo>
                    <a:cubicBezTo>
                      <a:pt x="116" y="8"/>
                      <a:pt x="116" y="10"/>
                      <a:pt x="114" y="11"/>
                    </a:cubicBezTo>
                    <a:cubicBezTo>
                      <a:pt x="112" y="12"/>
                      <a:pt x="110" y="11"/>
                      <a:pt x="109" y="13"/>
                    </a:cubicBezTo>
                    <a:cubicBezTo>
                      <a:pt x="108" y="15"/>
                      <a:pt x="106" y="16"/>
                      <a:pt x="105" y="17"/>
                    </a:cubicBezTo>
                    <a:cubicBezTo>
                      <a:pt x="103" y="19"/>
                      <a:pt x="104" y="18"/>
                      <a:pt x="105" y="20"/>
                    </a:cubicBezTo>
                    <a:cubicBezTo>
                      <a:pt x="105" y="20"/>
                      <a:pt x="106" y="23"/>
                      <a:pt x="106" y="23"/>
                    </a:cubicBezTo>
                    <a:cubicBezTo>
                      <a:pt x="106" y="24"/>
                      <a:pt x="101" y="22"/>
                      <a:pt x="100" y="22"/>
                    </a:cubicBezTo>
                    <a:cubicBezTo>
                      <a:pt x="99" y="22"/>
                      <a:pt x="98" y="22"/>
                      <a:pt x="98" y="22"/>
                    </a:cubicBezTo>
                    <a:cubicBezTo>
                      <a:pt x="97" y="22"/>
                      <a:pt x="96" y="22"/>
                      <a:pt x="96" y="22"/>
                    </a:cubicBezTo>
                    <a:cubicBezTo>
                      <a:pt x="95" y="22"/>
                      <a:pt x="95" y="21"/>
                      <a:pt x="94" y="20"/>
                    </a:cubicBezTo>
                    <a:cubicBezTo>
                      <a:pt x="92" y="20"/>
                      <a:pt x="92" y="20"/>
                      <a:pt x="91" y="19"/>
                    </a:cubicBezTo>
                    <a:cubicBezTo>
                      <a:pt x="90" y="17"/>
                      <a:pt x="91" y="17"/>
                      <a:pt x="89" y="16"/>
                    </a:cubicBezTo>
                    <a:cubicBezTo>
                      <a:pt x="88" y="16"/>
                      <a:pt x="87" y="16"/>
                      <a:pt x="87" y="14"/>
                    </a:cubicBezTo>
                    <a:cubicBezTo>
                      <a:pt x="86" y="13"/>
                      <a:pt x="87" y="11"/>
                      <a:pt x="85" y="11"/>
                    </a:cubicBezTo>
                    <a:cubicBezTo>
                      <a:pt x="85" y="10"/>
                      <a:pt x="83" y="10"/>
                      <a:pt x="82" y="11"/>
                    </a:cubicBezTo>
                    <a:cubicBezTo>
                      <a:pt x="82" y="11"/>
                      <a:pt x="83" y="12"/>
                      <a:pt x="83" y="13"/>
                    </a:cubicBezTo>
                    <a:cubicBezTo>
                      <a:pt x="83" y="13"/>
                      <a:pt x="82" y="13"/>
                      <a:pt x="82" y="14"/>
                    </a:cubicBezTo>
                    <a:cubicBezTo>
                      <a:pt x="80" y="16"/>
                      <a:pt x="80" y="17"/>
                      <a:pt x="77" y="16"/>
                    </a:cubicBezTo>
                    <a:cubicBezTo>
                      <a:pt x="76" y="15"/>
                      <a:pt x="75" y="16"/>
                      <a:pt x="73" y="16"/>
                    </a:cubicBezTo>
                    <a:cubicBezTo>
                      <a:pt x="72" y="16"/>
                      <a:pt x="71" y="15"/>
                      <a:pt x="70" y="14"/>
                    </a:cubicBezTo>
                    <a:cubicBezTo>
                      <a:pt x="69" y="13"/>
                      <a:pt x="68" y="12"/>
                      <a:pt x="67" y="11"/>
                    </a:cubicBezTo>
                    <a:cubicBezTo>
                      <a:pt x="65" y="11"/>
                      <a:pt x="64" y="13"/>
                      <a:pt x="62" y="12"/>
                    </a:cubicBezTo>
                    <a:cubicBezTo>
                      <a:pt x="62" y="11"/>
                      <a:pt x="61" y="11"/>
                      <a:pt x="60" y="10"/>
                    </a:cubicBezTo>
                    <a:cubicBezTo>
                      <a:pt x="60" y="10"/>
                      <a:pt x="59" y="10"/>
                      <a:pt x="58" y="10"/>
                    </a:cubicBezTo>
                    <a:cubicBezTo>
                      <a:pt x="57" y="10"/>
                      <a:pt x="57" y="8"/>
                      <a:pt x="55" y="7"/>
                    </a:cubicBezTo>
                    <a:cubicBezTo>
                      <a:pt x="53" y="6"/>
                      <a:pt x="49" y="8"/>
                      <a:pt x="51" y="11"/>
                    </a:cubicBezTo>
                    <a:cubicBezTo>
                      <a:pt x="51" y="12"/>
                      <a:pt x="50" y="12"/>
                      <a:pt x="49" y="13"/>
                    </a:cubicBezTo>
                    <a:cubicBezTo>
                      <a:pt x="48" y="15"/>
                      <a:pt x="50" y="17"/>
                      <a:pt x="49" y="19"/>
                    </a:cubicBezTo>
                    <a:cubicBezTo>
                      <a:pt x="49" y="20"/>
                      <a:pt x="49" y="20"/>
                      <a:pt x="48" y="21"/>
                    </a:cubicBezTo>
                    <a:cubicBezTo>
                      <a:pt x="48" y="21"/>
                      <a:pt x="49" y="22"/>
                      <a:pt x="48" y="23"/>
                    </a:cubicBezTo>
                    <a:cubicBezTo>
                      <a:pt x="48" y="24"/>
                      <a:pt x="45" y="24"/>
                      <a:pt x="44" y="24"/>
                    </a:cubicBezTo>
                    <a:cubicBezTo>
                      <a:pt x="41" y="24"/>
                      <a:pt x="37" y="25"/>
                      <a:pt x="34" y="25"/>
                    </a:cubicBezTo>
                    <a:cubicBezTo>
                      <a:pt x="33" y="25"/>
                      <a:pt x="31" y="25"/>
                      <a:pt x="30" y="24"/>
                    </a:cubicBezTo>
                    <a:cubicBezTo>
                      <a:pt x="29" y="24"/>
                      <a:pt x="29" y="23"/>
                      <a:pt x="29" y="22"/>
                    </a:cubicBezTo>
                    <a:cubicBezTo>
                      <a:pt x="27" y="22"/>
                      <a:pt x="25" y="22"/>
                      <a:pt x="23" y="22"/>
                    </a:cubicBezTo>
                    <a:cubicBezTo>
                      <a:pt x="23" y="21"/>
                      <a:pt x="22" y="19"/>
                      <a:pt x="21" y="19"/>
                    </a:cubicBezTo>
                    <a:cubicBezTo>
                      <a:pt x="19" y="18"/>
                      <a:pt x="17" y="19"/>
                      <a:pt x="15" y="18"/>
                    </a:cubicBezTo>
                    <a:cubicBezTo>
                      <a:pt x="13" y="18"/>
                      <a:pt x="12" y="17"/>
                      <a:pt x="10" y="18"/>
                    </a:cubicBezTo>
                    <a:cubicBezTo>
                      <a:pt x="8" y="19"/>
                      <a:pt x="6" y="19"/>
                      <a:pt x="5" y="19"/>
                    </a:cubicBezTo>
                    <a:cubicBezTo>
                      <a:pt x="5" y="21"/>
                      <a:pt x="6" y="23"/>
                      <a:pt x="6" y="25"/>
                    </a:cubicBezTo>
                    <a:cubicBezTo>
                      <a:pt x="6" y="27"/>
                      <a:pt x="7" y="28"/>
                      <a:pt x="7" y="29"/>
                    </a:cubicBezTo>
                    <a:cubicBezTo>
                      <a:pt x="8" y="31"/>
                      <a:pt x="6" y="32"/>
                      <a:pt x="7" y="33"/>
                    </a:cubicBezTo>
                    <a:cubicBezTo>
                      <a:pt x="7" y="34"/>
                      <a:pt x="9" y="35"/>
                      <a:pt x="10" y="35"/>
                    </a:cubicBezTo>
                    <a:cubicBezTo>
                      <a:pt x="12" y="36"/>
                      <a:pt x="11" y="36"/>
                      <a:pt x="11" y="37"/>
                    </a:cubicBezTo>
                    <a:cubicBezTo>
                      <a:pt x="11" y="39"/>
                      <a:pt x="12" y="38"/>
                      <a:pt x="12" y="40"/>
                    </a:cubicBezTo>
                    <a:cubicBezTo>
                      <a:pt x="13" y="40"/>
                      <a:pt x="12" y="41"/>
                      <a:pt x="11" y="42"/>
                    </a:cubicBezTo>
                    <a:cubicBezTo>
                      <a:pt x="11" y="42"/>
                      <a:pt x="12" y="44"/>
                      <a:pt x="11" y="44"/>
                    </a:cubicBezTo>
                    <a:cubicBezTo>
                      <a:pt x="10" y="44"/>
                      <a:pt x="9" y="42"/>
                      <a:pt x="8" y="42"/>
                    </a:cubicBezTo>
                    <a:cubicBezTo>
                      <a:pt x="5" y="42"/>
                      <a:pt x="7" y="45"/>
                      <a:pt x="5" y="46"/>
                    </a:cubicBezTo>
                    <a:cubicBezTo>
                      <a:pt x="4" y="48"/>
                      <a:pt x="3" y="47"/>
                      <a:pt x="3" y="49"/>
                    </a:cubicBezTo>
                    <a:cubicBezTo>
                      <a:pt x="3" y="50"/>
                      <a:pt x="4" y="51"/>
                      <a:pt x="4" y="52"/>
                    </a:cubicBezTo>
                    <a:cubicBezTo>
                      <a:pt x="3" y="53"/>
                      <a:pt x="3" y="53"/>
                      <a:pt x="2" y="54"/>
                    </a:cubicBezTo>
                    <a:cubicBezTo>
                      <a:pt x="2" y="54"/>
                      <a:pt x="2" y="55"/>
                      <a:pt x="2" y="56"/>
                    </a:cubicBezTo>
                    <a:cubicBezTo>
                      <a:pt x="1" y="57"/>
                      <a:pt x="1" y="57"/>
                      <a:pt x="0" y="58"/>
                    </a:cubicBezTo>
                    <a:cubicBezTo>
                      <a:pt x="1" y="59"/>
                      <a:pt x="1" y="60"/>
                      <a:pt x="2" y="60"/>
                    </a:cubicBezTo>
                    <a:cubicBezTo>
                      <a:pt x="3" y="61"/>
                      <a:pt x="4" y="61"/>
                      <a:pt x="5" y="62"/>
                    </a:cubicBezTo>
                    <a:cubicBezTo>
                      <a:pt x="6" y="62"/>
                      <a:pt x="6" y="63"/>
                      <a:pt x="7" y="64"/>
                    </a:cubicBezTo>
                    <a:cubicBezTo>
                      <a:pt x="8" y="65"/>
                      <a:pt x="9" y="64"/>
                      <a:pt x="10" y="65"/>
                    </a:cubicBezTo>
                    <a:cubicBezTo>
                      <a:pt x="11" y="65"/>
                      <a:pt x="13" y="65"/>
                      <a:pt x="14" y="66"/>
                    </a:cubicBezTo>
                    <a:cubicBezTo>
                      <a:pt x="14" y="66"/>
                      <a:pt x="15" y="68"/>
                      <a:pt x="16" y="69"/>
                    </a:cubicBezTo>
                    <a:cubicBezTo>
                      <a:pt x="16" y="69"/>
                      <a:pt x="17" y="70"/>
                      <a:pt x="17" y="70"/>
                    </a:cubicBezTo>
                    <a:cubicBezTo>
                      <a:pt x="18" y="71"/>
                      <a:pt x="19" y="72"/>
                      <a:pt x="19" y="72"/>
                    </a:cubicBezTo>
                    <a:cubicBezTo>
                      <a:pt x="20" y="73"/>
                      <a:pt x="20" y="72"/>
                      <a:pt x="21" y="71"/>
                    </a:cubicBezTo>
                    <a:cubicBezTo>
                      <a:pt x="23" y="71"/>
                      <a:pt x="23" y="73"/>
                      <a:pt x="24" y="74"/>
                    </a:cubicBezTo>
                    <a:cubicBezTo>
                      <a:pt x="25" y="75"/>
                      <a:pt x="27" y="76"/>
                      <a:pt x="28" y="76"/>
                    </a:cubicBezTo>
                    <a:cubicBezTo>
                      <a:pt x="29" y="76"/>
                      <a:pt x="30" y="77"/>
                      <a:pt x="31" y="76"/>
                    </a:cubicBezTo>
                    <a:cubicBezTo>
                      <a:pt x="31" y="76"/>
                      <a:pt x="32" y="74"/>
                      <a:pt x="33" y="74"/>
                    </a:cubicBezTo>
                    <a:cubicBezTo>
                      <a:pt x="34" y="74"/>
                      <a:pt x="34" y="75"/>
                      <a:pt x="34" y="75"/>
                    </a:cubicBezTo>
                    <a:cubicBezTo>
                      <a:pt x="35" y="76"/>
                      <a:pt x="35" y="76"/>
                      <a:pt x="35" y="77"/>
                    </a:cubicBezTo>
                    <a:cubicBezTo>
                      <a:pt x="36" y="77"/>
                      <a:pt x="36" y="77"/>
                      <a:pt x="37" y="77"/>
                    </a:cubicBezTo>
                    <a:cubicBezTo>
                      <a:pt x="38" y="79"/>
                      <a:pt x="35" y="79"/>
                      <a:pt x="35" y="80"/>
                    </a:cubicBezTo>
                    <a:cubicBezTo>
                      <a:pt x="35" y="80"/>
                      <a:pt x="38" y="81"/>
                      <a:pt x="38" y="81"/>
                    </a:cubicBezTo>
                    <a:cubicBezTo>
                      <a:pt x="39" y="83"/>
                      <a:pt x="39" y="85"/>
                      <a:pt x="39" y="87"/>
                    </a:cubicBezTo>
                    <a:cubicBezTo>
                      <a:pt x="40" y="90"/>
                      <a:pt x="37" y="89"/>
                      <a:pt x="34" y="91"/>
                    </a:cubicBezTo>
                    <a:cubicBezTo>
                      <a:pt x="34" y="91"/>
                      <a:pt x="33" y="92"/>
                      <a:pt x="32" y="92"/>
                    </a:cubicBezTo>
                    <a:cubicBezTo>
                      <a:pt x="31" y="93"/>
                      <a:pt x="30" y="93"/>
                      <a:pt x="29" y="94"/>
                    </a:cubicBezTo>
                    <a:cubicBezTo>
                      <a:pt x="27" y="95"/>
                      <a:pt x="26" y="97"/>
                      <a:pt x="27" y="99"/>
                    </a:cubicBezTo>
                    <a:cubicBezTo>
                      <a:pt x="27" y="99"/>
                      <a:pt x="29" y="99"/>
                      <a:pt x="30" y="99"/>
                    </a:cubicBezTo>
                    <a:cubicBezTo>
                      <a:pt x="31" y="100"/>
                      <a:pt x="31" y="101"/>
                      <a:pt x="32" y="101"/>
                    </a:cubicBezTo>
                    <a:cubicBezTo>
                      <a:pt x="32" y="102"/>
                      <a:pt x="34" y="102"/>
                      <a:pt x="34" y="102"/>
                    </a:cubicBezTo>
                    <a:cubicBezTo>
                      <a:pt x="35" y="104"/>
                      <a:pt x="32" y="103"/>
                      <a:pt x="32" y="104"/>
                    </a:cubicBezTo>
                    <a:cubicBezTo>
                      <a:pt x="30" y="105"/>
                      <a:pt x="31" y="105"/>
                      <a:pt x="31" y="106"/>
                    </a:cubicBezTo>
                    <a:cubicBezTo>
                      <a:pt x="30" y="107"/>
                      <a:pt x="31" y="107"/>
                      <a:pt x="29" y="107"/>
                    </a:cubicBezTo>
                    <a:cubicBezTo>
                      <a:pt x="28" y="107"/>
                      <a:pt x="25" y="108"/>
                      <a:pt x="24" y="109"/>
                    </a:cubicBezTo>
                    <a:cubicBezTo>
                      <a:pt x="24" y="109"/>
                      <a:pt x="24" y="110"/>
                      <a:pt x="24" y="110"/>
                    </a:cubicBezTo>
                    <a:cubicBezTo>
                      <a:pt x="24" y="110"/>
                      <a:pt x="23" y="110"/>
                      <a:pt x="23" y="111"/>
                    </a:cubicBezTo>
                    <a:cubicBezTo>
                      <a:pt x="23" y="111"/>
                      <a:pt x="22" y="112"/>
                      <a:pt x="21" y="112"/>
                    </a:cubicBezTo>
                    <a:cubicBezTo>
                      <a:pt x="21" y="112"/>
                      <a:pt x="20" y="112"/>
                      <a:pt x="20" y="113"/>
                    </a:cubicBezTo>
                    <a:cubicBezTo>
                      <a:pt x="19" y="114"/>
                      <a:pt x="20" y="115"/>
                      <a:pt x="21" y="116"/>
                    </a:cubicBezTo>
                    <a:cubicBezTo>
                      <a:pt x="21" y="116"/>
                      <a:pt x="22" y="116"/>
                      <a:pt x="22" y="116"/>
                    </a:cubicBezTo>
                    <a:cubicBezTo>
                      <a:pt x="23" y="116"/>
                      <a:pt x="23" y="117"/>
                      <a:pt x="23" y="117"/>
                    </a:cubicBezTo>
                    <a:cubicBezTo>
                      <a:pt x="24" y="118"/>
                      <a:pt x="25" y="118"/>
                      <a:pt x="26" y="118"/>
                    </a:cubicBezTo>
                    <a:cubicBezTo>
                      <a:pt x="28" y="118"/>
                      <a:pt x="30" y="118"/>
                      <a:pt x="31" y="119"/>
                    </a:cubicBezTo>
                    <a:cubicBezTo>
                      <a:pt x="32" y="120"/>
                      <a:pt x="31" y="121"/>
                      <a:pt x="33" y="122"/>
                    </a:cubicBezTo>
                    <a:cubicBezTo>
                      <a:pt x="35" y="123"/>
                      <a:pt x="36" y="121"/>
                      <a:pt x="38" y="121"/>
                    </a:cubicBezTo>
                    <a:cubicBezTo>
                      <a:pt x="40" y="122"/>
                      <a:pt x="42" y="123"/>
                      <a:pt x="43" y="124"/>
                    </a:cubicBezTo>
                    <a:cubicBezTo>
                      <a:pt x="45" y="125"/>
                      <a:pt x="47" y="126"/>
                      <a:pt x="48" y="126"/>
                    </a:cubicBezTo>
                    <a:cubicBezTo>
                      <a:pt x="49" y="126"/>
                      <a:pt x="50" y="126"/>
                      <a:pt x="51" y="127"/>
                    </a:cubicBezTo>
                    <a:cubicBezTo>
                      <a:pt x="51" y="128"/>
                      <a:pt x="51" y="130"/>
                      <a:pt x="52" y="130"/>
                    </a:cubicBezTo>
                    <a:cubicBezTo>
                      <a:pt x="53" y="130"/>
                      <a:pt x="54" y="129"/>
                      <a:pt x="55" y="129"/>
                    </a:cubicBezTo>
                    <a:cubicBezTo>
                      <a:pt x="57" y="129"/>
                      <a:pt x="57" y="129"/>
                      <a:pt x="58" y="130"/>
                    </a:cubicBezTo>
                    <a:cubicBezTo>
                      <a:pt x="59" y="131"/>
                      <a:pt x="62" y="132"/>
                      <a:pt x="64" y="133"/>
                    </a:cubicBezTo>
                    <a:cubicBezTo>
                      <a:pt x="66" y="135"/>
                      <a:pt x="61" y="136"/>
                      <a:pt x="57" y="138"/>
                    </a:cubicBezTo>
                    <a:cubicBezTo>
                      <a:pt x="56" y="138"/>
                      <a:pt x="53" y="138"/>
                      <a:pt x="51" y="139"/>
                    </a:cubicBezTo>
                    <a:cubicBezTo>
                      <a:pt x="49" y="140"/>
                      <a:pt x="51" y="141"/>
                      <a:pt x="53" y="142"/>
                    </a:cubicBezTo>
                    <a:cubicBezTo>
                      <a:pt x="54" y="142"/>
                      <a:pt x="54" y="143"/>
                      <a:pt x="56" y="144"/>
                    </a:cubicBezTo>
                    <a:cubicBezTo>
                      <a:pt x="57" y="144"/>
                      <a:pt x="58" y="144"/>
                      <a:pt x="58" y="145"/>
                    </a:cubicBezTo>
                    <a:cubicBezTo>
                      <a:pt x="59" y="146"/>
                      <a:pt x="58" y="147"/>
                      <a:pt x="59" y="148"/>
                    </a:cubicBezTo>
                    <a:cubicBezTo>
                      <a:pt x="60" y="148"/>
                      <a:pt x="60" y="148"/>
                      <a:pt x="60" y="148"/>
                    </a:cubicBezTo>
                    <a:cubicBezTo>
                      <a:pt x="61" y="149"/>
                      <a:pt x="61" y="149"/>
                      <a:pt x="61" y="150"/>
                    </a:cubicBezTo>
                    <a:cubicBezTo>
                      <a:pt x="62" y="150"/>
                      <a:pt x="62" y="151"/>
                      <a:pt x="62" y="151"/>
                    </a:cubicBezTo>
                    <a:cubicBezTo>
                      <a:pt x="63" y="152"/>
                      <a:pt x="64" y="151"/>
                      <a:pt x="65" y="151"/>
                    </a:cubicBezTo>
                    <a:cubicBezTo>
                      <a:pt x="67" y="152"/>
                      <a:pt x="66" y="152"/>
                      <a:pt x="67" y="153"/>
                    </a:cubicBezTo>
                    <a:cubicBezTo>
                      <a:pt x="68" y="154"/>
                      <a:pt x="70" y="154"/>
                      <a:pt x="71" y="154"/>
                    </a:cubicBezTo>
                    <a:cubicBezTo>
                      <a:pt x="73" y="155"/>
                      <a:pt x="73" y="155"/>
                      <a:pt x="73" y="155"/>
                    </a:cubicBezTo>
                    <a:cubicBezTo>
                      <a:pt x="75" y="155"/>
                      <a:pt x="76" y="155"/>
                      <a:pt x="78" y="155"/>
                    </a:cubicBezTo>
                    <a:cubicBezTo>
                      <a:pt x="81" y="154"/>
                      <a:pt x="82" y="155"/>
                      <a:pt x="85" y="156"/>
                    </a:cubicBezTo>
                    <a:cubicBezTo>
                      <a:pt x="86" y="154"/>
                      <a:pt x="88" y="153"/>
                      <a:pt x="89" y="152"/>
                    </a:cubicBezTo>
                    <a:cubicBezTo>
                      <a:pt x="88" y="155"/>
                      <a:pt x="95" y="156"/>
                      <a:pt x="97" y="159"/>
                    </a:cubicBezTo>
                    <a:cubicBezTo>
                      <a:pt x="97" y="152"/>
                      <a:pt x="97" y="156"/>
                      <a:pt x="100" y="150"/>
                    </a:cubicBezTo>
                    <a:cubicBezTo>
                      <a:pt x="103" y="150"/>
                      <a:pt x="103" y="150"/>
                      <a:pt x="103" y="150"/>
                    </a:cubicBezTo>
                    <a:cubicBezTo>
                      <a:pt x="104" y="152"/>
                      <a:pt x="105" y="149"/>
                      <a:pt x="108" y="149"/>
                    </a:cubicBezTo>
                    <a:cubicBezTo>
                      <a:pt x="115" y="153"/>
                      <a:pt x="115" y="153"/>
                      <a:pt x="115" y="153"/>
                    </a:cubicBezTo>
                    <a:cubicBezTo>
                      <a:pt x="117" y="157"/>
                      <a:pt x="118" y="154"/>
                      <a:pt x="121" y="154"/>
                    </a:cubicBezTo>
                    <a:cubicBezTo>
                      <a:pt x="123" y="154"/>
                      <a:pt x="125" y="156"/>
                      <a:pt x="125" y="157"/>
                    </a:cubicBezTo>
                    <a:cubicBezTo>
                      <a:pt x="126" y="158"/>
                      <a:pt x="126" y="161"/>
                      <a:pt x="128" y="158"/>
                    </a:cubicBezTo>
                    <a:cubicBezTo>
                      <a:pt x="127" y="158"/>
                      <a:pt x="127" y="158"/>
                      <a:pt x="127" y="158"/>
                    </a:cubicBezTo>
                    <a:cubicBezTo>
                      <a:pt x="130" y="156"/>
                      <a:pt x="131" y="153"/>
                      <a:pt x="132" y="153"/>
                    </a:cubicBezTo>
                    <a:cubicBezTo>
                      <a:pt x="133" y="153"/>
                      <a:pt x="133" y="154"/>
                      <a:pt x="134" y="155"/>
                    </a:cubicBezTo>
                    <a:cubicBezTo>
                      <a:pt x="136" y="153"/>
                      <a:pt x="139" y="153"/>
                      <a:pt x="141" y="153"/>
                    </a:cubicBezTo>
                    <a:cubicBezTo>
                      <a:pt x="143" y="152"/>
                      <a:pt x="143" y="150"/>
                      <a:pt x="145" y="149"/>
                    </a:cubicBezTo>
                    <a:cubicBezTo>
                      <a:pt x="145" y="148"/>
                      <a:pt x="146" y="145"/>
                      <a:pt x="147" y="145"/>
                    </a:cubicBezTo>
                    <a:cubicBezTo>
                      <a:pt x="147" y="144"/>
                      <a:pt x="148" y="144"/>
                      <a:pt x="148" y="144"/>
                    </a:cubicBezTo>
                    <a:cubicBezTo>
                      <a:pt x="152" y="138"/>
                      <a:pt x="145" y="137"/>
                      <a:pt x="149" y="135"/>
                    </a:cubicBezTo>
                    <a:cubicBezTo>
                      <a:pt x="150" y="135"/>
                      <a:pt x="150" y="135"/>
                      <a:pt x="150" y="135"/>
                    </a:cubicBezTo>
                    <a:cubicBezTo>
                      <a:pt x="152" y="135"/>
                      <a:pt x="151" y="130"/>
                      <a:pt x="151" y="128"/>
                    </a:cubicBezTo>
                    <a:cubicBezTo>
                      <a:pt x="151" y="125"/>
                      <a:pt x="153" y="124"/>
                      <a:pt x="157" y="123"/>
                    </a:cubicBezTo>
                    <a:cubicBezTo>
                      <a:pt x="159" y="122"/>
                      <a:pt x="163" y="121"/>
                      <a:pt x="164" y="119"/>
                    </a:cubicBezTo>
                    <a:cubicBezTo>
                      <a:pt x="166" y="115"/>
                      <a:pt x="167" y="113"/>
                      <a:pt x="171" y="111"/>
                    </a:cubicBezTo>
                    <a:cubicBezTo>
                      <a:pt x="176" y="108"/>
                      <a:pt x="176" y="108"/>
                      <a:pt x="176" y="108"/>
                    </a:cubicBezTo>
                    <a:cubicBezTo>
                      <a:pt x="176" y="106"/>
                      <a:pt x="176" y="104"/>
                      <a:pt x="178" y="103"/>
                    </a:cubicBezTo>
                    <a:cubicBezTo>
                      <a:pt x="178" y="101"/>
                      <a:pt x="180" y="98"/>
                      <a:pt x="180" y="95"/>
                    </a:cubicBezTo>
                    <a:cubicBezTo>
                      <a:pt x="182" y="93"/>
                      <a:pt x="185" y="92"/>
                      <a:pt x="188" y="92"/>
                    </a:cubicBezTo>
                    <a:cubicBezTo>
                      <a:pt x="191" y="88"/>
                      <a:pt x="196" y="88"/>
                      <a:pt x="195" y="83"/>
                    </a:cubicBezTo>
                    <a:cubicBezTo>
                      <a:pt x="196" y="81"/>
                      <a:pt x="199" y="79"/>
                      <a:pt x="197" y="77"/>
                    </a:cubicBezTo>
                    <a:cubicBezTo>
                      <a:pt x="198" y="74"/>
                      <a:pt x="199" y="71"/>
                      <a:pt x="196" y="70"/>
                    </a:cubicBezTo>
                    <a:cubicBezTo>
                      <a:pt x="196" y="69"/>
                      <a:pt x="199" y="65"/>
                      <a:pt x="200" y="64"/>
                    </a:cubicBezTo>
                    <a:cubicBezTo>
                      <a:pt x="200" y="63"/>
                      <a:pt x="200" y="63"/>
                      <a:pt x="200" y="62"/>
                    </a:cubicBezTo>
                    <a:cubicBezTo>
                      <a:pt x="198" y="62"/>
                      <a:pt x="200" y="63"/>
                      <a:pt x="200" y="6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6" name="Freeform 13">
                <a:extLst>
                  <a:ext uri="{FF2B5EF4-FFF2-40B4-BE49-F238E27FC236}">
                    <a16:creationId xmlns:a16="http://schemas.microsoft.com/office/drawing/2014/main" id="{FBCAD71D-DEF8-9D3B-CECF-EBB7EBF11A6F}"/>
                  </a:ext>
                </a:extLst>
              </p:cNvPr>
              <p:cNvSpPr>
                <a:spLocks/>
              </p:cNvSpPr>
              <p:nvPr/>
            </p:nvSpPr>
            <p:spPr bwMode="auto">
              <a:xfrm>
                <a:off x="-3302904" y="8167312"/>
                <a:ext cx="438666" cy="508933"/>
              </a:xfrm>
              <a:custGeom>
                <a:avLst/>
                <a:gdLst>
                  <a:gd name="T0" fmla="*/ 232470506 w 182"/>
                  <a:gd name="T1" fmla="*/ 2147483646 h 211"/>
                  <a:gd name="T2" fmla="*/ 159822520 w 182"/>
                  <a:gd name="T3" fmla="*/ 2147483646 h 211"/>
                  <a:gd name="T4" fmla="*/ 188883239 w 182"/>
                  <a:gd name="T5" fmla="*/ 2147483646 h 211"/>
                  <a:gd name="T6" fmla="*/ 392293027 w 182"/>
                  <a:gd name="T7" fmla="*/ 2147483646 h 211"/>
                  <a:gd name="T8" fmla="*/ 537585187 w 182"/>
                  <a:gd name="T9" fmla="*/ 2147483646 h 211"/>
                  <a:gd name="T10" fmla="*/ 624763533 w 182"/>
                  <a:gd name="T11" fmla="*/ 2147483646 h 211"/>
                  <a:gd name="T12" fmla="*/ 668350800 w 182"/>
                  <a:gd name="T13" fmla="*/ 2147483646 h 211"/>
                  <a:gd name="T14" fmla="*/ 813646772 w 182"/>
                  <a:gd name="T15" fmla="*/ 2147483646 h 211"/>
                  <a:gd name="T16" fmla="*/ 1002526200 w 182"/>
                  <a:gd name="T17" fmla="*/ 2147483646 h 211"/>
                  <a:gd name="T18" fmla="*/ 1205939799 w 182"/>
                  <a:gd name="T19" fmla="*/ 2147483646 h 211"/>
                  <a:gd name="T20" fmla="*/ 1307644692 w 182"/>
                  <a:gd name="T21" fmla="*/ 2147483646 h 211"/>
                  <a:gd name="T22" fmla="*/ 1423879946 w 182"/>
                  <a:gd name="T23" fmla="*/ 2147483646 h 211"/>
                  <a:gd name="T24" fmla="*/ 1496524120 w 182"/>
                  <a:gd name="T25" fmla="*/ 2080727250 h 211"/>
                  <a:gd name="T26" fmla="*/ 1714468078 w 182"/>
                  <a:gd name="T27" fmla="*/ 1993424409 h 211"/>
                  <a:gd name="T28" fmla="*/ 1990525852 w 182"/>
                  <a:gd name="T29" fmla="*/ 1978872028 h 211"/>
                  <a:gd name="T30" fmla="*/ 2147483646 w 182"/>
                  <a:gd name="T31" fmla="*/ 2007972975 h 211"/>
                  <a:gd name="T32" fmla="*/ 2147483646 w 182"/>
                  <a:gd name="T33" fmla="*/ 2022525356 h 211"/>
                  <a:gd name="T34" fmla="*/ 2147483646 w 182"/>
                  <a:gd name="T35" fmla="*/ 1891569187 h 211"/>
                  <a:gd name="T36" fmla="*/ 2147483646 w 182"/>
                  <a:gd name="T37" fmla="*/ 1644209230 h 211"/>
                  <a:gd name="T38" fmla="*/ 2147483646 w 182"/>
                  <a:gd name="T39" fmla="*/ 1382300707 h 211"/>
                  <a:gd name="T40" fmla="*/ 2147483646 w 182"/>
                  <a:gd name="T41" fmla="*/ 1207695024 h 211"/>
                  <a:gd name="T42" fmla="*/ 2147483646 w 182"/>
                  <a:gd name="T43" fmla="*/ 1105839802 h 211"/>
                  <a:gd name="T44" fmla="*/ 2147483646 w 182"/>
                  <a:gd name="T45" fmla="*/ 931234120 h 211"/>
                  <a:gd name="T46" fmla="*/ 2147483646 w 182"/>
                  <a:gd name="T47" fmla="*/ 654773216 h 211"/>
                  <a:gd name="T48" fmla="*/ 2147483646 w 182"/>
                  <a:gd name="T49" fmla="*/ 451066586 h 211"/>
                  <a:gd name="T50" fmla="*/ 2147483646 w 182"/>
                  <a:gd name="T51" fmla="*/ 436514206 h 211"/>
                  <a:gd name="T52" fmla="*/ 2063170026 w 182"/>
                  <a:gd name="T53" fmla="*/ 407413259 h 211"/>
                  <a:gd name="T54" fmla="*/ 1975995492 w 182"/>
                  <a:gd name="T55" fmla="*/ 363763745 h 211"/>
                  <a:gd name="T56" fmla="*/ 1874290599 w 182"/>
                  <a:gd name="T57" fmla="*/ 291009470 h 211"/>
                  <a:gd name="T58" fmla="*/ 1685407359 w 182"/>
                  <a:gd name="T59" fmla="*/ 247359957 h 211"/>
                  <a:gd name="T60" fmla="*/ 1728994626 w 182"/>
                  <a:gd name="T61" fmla="*/ 43653328 h 211"/>
                  <a:gd name="T62" fmla="*/ 1598232825 w 182"/>
                  <a:gd name="T63" fmla="*/ 232807576 h 211"/>
                  <a:gd name="T64" fmla="*/ 1380288867 w 182"/>
                  <a:gd name="T65" fmla="*/ 451066586 h 211"/>
                  <a:gd name="T66" fmla="*/ 1249527066 w 182"/>
                  <a:gd name="T67" fmla="*/ 465618967 h 211"/>
                  <a:gd name="T68" fmla="*/ 1205939799 w 182"/>
                  <a:gd name="T69" fmla="*/ 611123703 h 211"/>
                  <a:gd name="T70" fmla="*/ 958938933 w 182"/>
                  <a:gd name="T71" fmla="*/ 509268481 h 211"/>
                  <a:gd name="T72" fmla="*/ 697411519 w 182"/>
                  <a:gd name="T73" fmla="*/ 509268481 h 211"/>
                  <a:gd name="T74" fmla="*/ 508528280 w 182"/>
                  <a:gd name="T75" fmla="*/ 509268481 h 211"/>
                  <a:gd name="T76" fmla="*/ 479467561 w 182"/>
                  <a:gd name="T77" fmla="*/ 756628438 h 211"/>
                  <a:gd name="T78" fmla="*/ 537585187 w 182"/>
                  <a:gd name="T79" fmla="*/ 873032226 h 211"/>
                  <a:gd name="T80" fmla="*/ 610233173 w 182"/>
                  <a:gd name="T81" fmla="*/ 1018536961 h 211"/>
                  <a:gd name="T82" fmla="*/ 537585187 w 182"/>
                  <a:gd name="T83" fmla="*/ 1324098812 h 211"/>
                  <a:gd name="T84" fmla="*/ 523058639 w 182"/>
                  <a:gd name="T85" fmla="*/ 1484155928 h 211"/>
                  <a:gd name="T86" fmla="*/ 305118493 w 182"/>
                  <a:gd name="T87" fmla="*/ 1455054981 h 211"/>
                  <a:gd name="T88" fmla="*/ 145292161 w 182"/>
                  <a:gd name="T89" fmla="*/ 1440502601 h 211"/>
                  <a:gd name="T90" fmla="*/ 58117627 w 182"/>
                  <a:gd name="T91" fmla="*/ 1498704495 h 211"/>
                  <a:gd name="T92" fmla="*/ 72647986 w 182"/>
                  <a:gd name="T93" fmla="*/ 1746064452 h 211"/>
                  <a:gd name="T94" fmla="*/ 58117627 w 182"/>
                  <a:gd name="T95" fmla="*/ 1949771081 h 211"/>
                  <a:gd name="T96" fmla="*/ 232470506 w 182"/>
                  <a:gd name="T97" fmla="*/ 2037073922 h 211"/>
                  <a:gd name="T98" fmla="*/ 276057773 w 182"/>
                  <a:gd name="T99" fmla="*/ 2147483646 h 211"/>
                  <a:gd name="T100" fmla="*/ 174352880 w 182"/>
                  <a:gd name="T101" fmla="*/ 2147483646 h 211"/>
                  <a:gd name="T102" fmla="*/ 174352880 w 182"/>
                  <a:gd name="T103" fmla="*/ 2147483646 h 2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82" h="211">
                    <a:moveTo>
                      <a:pt x="12" y="179"/>
                    </a:moveTo>
                    <a:cubicBezTo>
                      <a:pt x="13" y="180"/>
                      <a:pt x="13" y="180"/>
                      <a:pt x="13" y="181"/>
                    </a:cubicBezTo>
                    <a:cubicBezTo>
                      <a:pt x="14" y="182"/>
                      <a:pt x="13" y="182"/>
                      <a:pt x="13" y="183"/>
                    </a:cubicBezTo>
                    <a:cubicBezTo>
                      <a:pt x="14" y="183"/>
                      <a:pt x="15" y="183"/>
                      <a:pt x="15" y="183"/>
                    </a:cubicBezTo>
                    <a:cubicBezTo>
                      <a:pt x="16" y="184"/>
                      <a:pt x="15" y="184"/>
                      <a:pt x="16" y="185"/>
                    </a:cubicBezTo>
                    <a:cubicBezTo>
                      <a:pt x="17" y="186"/>
                      <a:pt x="18" y="186"/>
                      <a:pt x="19" y="188"/>
                    </a:cubicBezTo>
                    <a:cubicBezTo>
                      <a:pt x="19" y="190"/>
                      <a:pt x="19" y="191"/>
                      <a:pt x="20" y="192"/>
                    </a:cubicBezTo>
                    <a:cubicBezTo>
                      <a:pt x="22" y="194"/>
                      <a:pt x="20" y="194"/>
                      <a:pt x="19" y="193"/>
                    </a:cubicBezTo>
                    <a:cubicBezTo>
                      <a:pt x="17" y="192"/>
                      <a:pt x="16" y="191"/>
                      <a:pt x="14" y="193"/>
                    </a:cubicBezTo>
                    <a:cubicBezTo>
                      <a:pt x="13" y="193"/>
                      <a:pt x="10" y="193"/>
                      <a:pt x="11" y="195"/>
                    </a:cubicBezTo>
                    <a:cubicBezTo>
                      <a:pt x="12" y="196"/>
                      <a:pt x="15" y="196"/>
                      <a:pt x="13" y="198"/>
                    </a:cubicBezTo>
                    <a:cubicBezTo>
                      <a:pt x="12" y="200"/>
                      <a:pt x="10" y="199"/>
                      <a:pt x="8" y="200"/>
                    </a:cubicBezTo>
                    <a:cubicBezTo>
                      <a:pt x="8" y="201"/>
                      <a:pt x="8" y="202"/>
                      <a:pt x="9" y="203"/>
                    </a:cubicBezTo>
                    <a:cubicBezTo>
                      <a:pt x="10" y="204"/>
                      <a:pt x="10" y="204"/>
                      <a:pt x="12" y="203"/>
                    </a:cubicBezTo>
                    <a:cubicBezTo>
                      <a:pt x="12" y="203"/>
                      <a:pt x="12" y="202"/>
                      <a:pt x="13" y="203"/>
                    </a:cubicBezTo>
                    <a:cubicBezTo>
                      <a:pt x="14" y="203"/>
                      <a:pt x="14" y="205"/>
                      <a:pt x="15" y="205"/>
                    </a:cubicBezTo>
                    <a:cubicBezTo>
                      <a:pt x="17" y="206"/>
                      <a:pt x="19" y="203"/>
                      <a:pt x="21" y="205"/>
                    </a:cubicBezTo>
                    <a:cubicBezTo>
                      <a:pt x="21" y="206"/>
                      <a:pt x="21" y="207"/>
                      <a:pt x="22" y="208"/>
                    </a:cubicBezTo>
                    <a:cubicBezTo>
                      <a:pt x="23" y="208"/>
                      <a:pt x="24" y="209"/>
                      <a:pt x="25" y="210"/>
                    </a:cubicBezTo>
                    <a:cubicBezTo>
                      <a:pt x="26" y="211"/>
                      <a:pt x="25" y="211"/>
                      <a:pt x="27" y="210"/>
                    </a:cubicBezTo>
                    <a:cubicBezTo>
                      <a:pt x="29" y="210"/>
                      <a:pt x="29" y="210"/>
                      <a:pt x="30" y="211"/>
                    </a:cubicBezTo>
                    <a:cubicBezTo>
                      <a:pt x="30" y="209"/>
                      <a:pt x="33" y="210"/>
                      <a:pt x="34" y="208"/>
                    </a:cubicBezTo>
                    <a:cubicBezTo>
                      <a:pt x="35" y="207"/>
                      <a:pt x="34" y="205"/>
                      <a:pt x="36" y="204"/>
                    </a:cubicBezTo>
                    <a:cubicBezTo>
                      <a:pt x="36" y="204"/>
                      <a:pt x="38" y="204"/>
                      <a:pt x="38" y="203"/>
                    </a:cubicBezTo>
                    <a:cubicBezTo>
                      <a:pt x="38" y="203"/>
                      <a:pt x="37" y="202"/>
                      <a:pt x="37" y="201"/>
                    </a:cubicBezTo>
                    <a:cubicBezTo>
                      <a:pt x="36" y="199"/>
                      <a:pt x="40" y="200"/>
                      <a:pt x="42" y="200"/>
                    </a:cubicBezTo>
                    <a:cubicBezTo>
                      <a:pt x="41" y="198"/>
                      <a:pt x="43" y="198"/>
                      <a:pt x="44" y="197"/>
                    </a:cubicBezTo>
                    <a:cubicBezTo>
                      <a:pt x="45" y="195"/>
                      <a:pt x="43" y="196"/>
                      <a:pt x="42" y="194"/>
                    </a:cubicBezTo>
                    <a:cubicBezTo>
                      <a:pt x="42" y="193"/>
                      <a:pt x="42" y="192"/>
                      <a:pt x="42" y="192"/>
                    </a:cubicBezTo>
                    <a:cubicBezTo>
                      <a:pt x="42" y="190"/>
                      <a:pt x="43" y="185"/>
                      <a:pt x="43" y="184"/>
                    </a:cubicBezTo>
                    <a:cubicBezTo>
                      <a:pt x="43" y="182"/>
                      <a:pt x="43" y="179"/>
                      <a:pt x="43" y="178"/>
                    </a:cubicBezTo>
                    <a:cubicBezTo>
                      <a:pt x="44" y="178"/>
                      <a:pt x="44" y="178"/>
                      <a:pt x="45" y="177"/>
                    </a:cubicBezTo>
                    <a:cubicBezTo>
                      <a:pt x="46" y="176"/>
                      <a:pt x="46" y="176"/>
                      <a:pt x="47" y="175"/>
                    </a:cubicBezTo>
                    <a:cubicBezTo>
                      <a:pt x="47" y="174"/>
                      <a:pt x="48" y="174"/>
                      <a:pt x="48" y="173"/>
                    </a:cubicBezTo>
                    <a:cubicBezTo>
                      <a:pt x="49" y="172"/>
                      <a:pt x="45" y="171"/>
                      <a:pt x="46" y="170"/>
                    </a:cubicBezTo>
                    <a:cubicBezTo>
                      <a:pt x="47" y="170"/>
                      <a:pt x="48" y="170"/>
                      <a:pt x="49" y="170"/>
                    </a:cubicBezTo>
                    <a:cubicBezTo>
                      <a:pt x="50" y="170"/>
                      <a:pt x="50" y="170"/>
                      <a:pt x="51" y="169"/>
                    </a:cubicBezTo>
                    <a:cubicBezTo>
                      <a:pt x="51" y="169"/>
                      <a:pt x="51" y="168"/>
                      <a:pt x="52" y="168"/>
                    </a:cubicBezTo>
                    <a:cubicBezTo>
                      <a:pt x="53" y="168"/>
                      <a:pt x="53" y="169"/>
                      <a:pt x="53" y="170"/>
                    </a:cubicBezTo>
                    <a:cubicBezTo>
                      <a:pt x="54" y="170"/>
                      <a:pt x="56" y="171"/>
                      <a:pt x="56" y="171"/>
                    </a:cubicBezTo>
                    <a:cubicBezTo>
                      <a:pt x="59" y="172"/>
                      <a:pt x="60" y="170"/>
                      <a:pt x="62" y="169"/>
                    </a:cubicBezTo>
                    <a:cubicBezTo>
                      <a:pt x="64" y="166"/>
                      <a:pt x="63" y="169"/>
                      <a:pt x="64" y="170"/>
                    </a:cubicBezTo>
                    <a:cubicBezTo>
                      <a:pt x="65" y="171"/>
                      <a:pt x="67" y="169"/>
                      <a:pt x="68" y="170"/>
                    </a:cubicBezTo>
                    <a:cubicBezTo>
                      <a:pt x="69" y="172"/>
                      <a:pt x="65" y="172"/>
                      <a:pt x="67" y="173"/>
                    </a:cubicBezTo>
                    <a:cubicBezTo>
                      <a:pt x="67" y="173"/>
                      <a:pt x="69" y="174"/>
                      <a:pt x="69" y="174"/>
                    </a:cubicBezTo>
                    <a:cubicBezTo>
                      <a:pt x="70" y="174"/>
                      <a:pt x="70" y="175"/>
                      <a:pt x="72" y="175"/>
                    </a:cubicBezTo>
                    <a:cubicBezTo>
                      <a:pt x="73" y="175"/>
                      <a:pt x="74" y="175"/>
                      <a:pt x="75" y="174"/>
                    </a:cubicBezTo>
                    <a:cubicBezTo>
                      <a:pt x="76" y="174"/>
                      <a:pt x="77" y="174"/>
                      <a:pt x="78" y="173"/>
                    </a:cubicBezTo>
                    <a:cubicBezTo>
                      <a:pt x="79" y="173"/>
                      <a:pt x="79" y="172"/>
                      <a:pt x="80" y="171"/>
                    </a:cubicBezTo>
                    <a:cubicBezTo>
                      <a:pt x="81" y="171"/>
                      <a:pt x="82" y="170"/>
                      <a:pt x="83" y="170"/>
                    </a:cubicBezTo>
                    <a:cubicBezTo>
                      <a:pt x="84" y="169"/>
                      <a:pt x="85" y="173"/>
                      <a:pt x="85" y="172"/>
                    </a:cubicBezTo>
                    <a:cubicBezTo>
                      <a:pt x="85" y="171"/>
                      <a:pt x="85" y="167"/>
                      <a:pt x="86" y="166"/>
                    </a:cubicBezTo>
                    <a:cubicBezTo>
                      <a:pt x="87" y="165"/>
                      <a:pt x="87" y="171"/>
                      <a:pt x="88" y="169"/>
                    </a:cubicBezTo>
                    <a:cubicBezTo>
                      <a:pt x="88" y="168"/>
                      <a:pt x="87" y="166"/>
                      <a:pt x="88" y="165"/>
                    </a:cubicBezTo>
                    <a:cubicBezTo>
                      <a:pt x="88" y="164"/>
                      <a:pt x="89" y="163"/>
                      <a:pt x="90" y="163"/>
                    </a:cubicBezTo>
                    <a:cubicBezTo>
                      <a:pt x="90" y="160"/>
                      <a:pt x="90" y="160"/>
                      <a:pt x="90" y="160"/>
                    </a:cubicBezTo>
                    <a:cubicBezTo>
                      <a:pt x="90" y="158"/>
                      <a:pt x="92" y="159"/>
                      <a:pt x="94" y="157"/>
                    </a:cubicBezTo>
                    <a:cubicBezTo>
                      <a:pt x="94" y="157"/>
                      <a:pt x="94" y="156"/>
                      <a:pt x="95" y="155"/>
                    </a:cubicBezTo>
                    <a:cubicBezTo>
                      <a:pt x="96" y="155"/>
                      <a:pt x="97" y="155"/>
                      <a:pt x="98" y="154"/>
                    </a:cubicBezTo>
                    <a:cubicBezTo>
                      <a:pt x="98" y="154"/>
                      <a:pt x="98" y="153"/>
                      <a:pt x="98" y="152"/>
                    </a:cubicBezTo>
                    <a:cubicBezTo>
                      <a:pt x="98" y="151"/>
                      <a:pt x="99" y="151"/>
                      <a:pt x="99" y="150"/>
                    </a:cubicBezTo>
                    <a:cubicBezTo>
                      <a:pt x="99" y="149"/>
                      <a:pt x="97" y="149"/>
                      <a:pt x="98" y="147"/>
                    </a:cubicBezTo>
                    <a:cubicBezTo>
                      <a:pt x="98" y="147"/>
                      <a:pt x="99" y="146"/>
                      <a:pt x="99" y="146"/>
                    </a:cubicBezTo>
                    <a:cubicBezTo>
                      <a:pt x="100" y="145"/>
                      <a:pt x="101" y="146"/>
                      <a:pt x="101" y="145"/>
                    </a:cubicBezTo>
                    <a:cubicBezTo>
                      <a:pt x="102" y="145"/>
                      <a:pt x="102" y="144"/>
                      <a:pt x="103" y="143"/>
                    </a:cubicBezTo>
                    <a:cubicBezTo>
                      <a:pt x="104" y="142"/>
                      <a:pt x="107" y="142"/>
                      <a:pt x="109" y="142"/>
                    </a:cubicBezTo>
                    <a:cubicBezTo>
                      <a:pt x="109" y="143"/>
                      <a:pt x="109" y="143"/>
                      <a:pt x="110" y="143"/>
                    </a:cubicBezTo>
                    <a:cubicBezTo>
                      <a:pt x="110" y="143"/>
                      <a:pt x="110" y="142"/>
                      <a:pt x="110" y="142"/>
                    </a:cubicBezTo>
                    <a:cubicBezTo>
                      <a:pt x="111" y="141"/>
                      <a:pt x="112" y="140"/>
                      <a:pt x="113" y="140"/>
                    </a:cubicBezTo>
                    <a:cubicBezTo>
                      <a:pt x="114" y="139"/>
                      <a:pt x="116" y="139"/>
                      <a:pt x="118" y="137"/>
                    </a:cubicBezTo>
                    <a:cubicBezTo>
                      <a:pt x="120" y="136"/>
                      <a:pt x="122" y="136"/>
                      <a:pt x="125" y="136"/>
                    </a:cubicBezTo>
                    <a:cubicBezTo>
                      <a:pt x="126" y="136"/>
                      <a:pt x="127" y="136"/>
                      <a:pt x="127" y="135"/>
                    </a:cubicBezTo>
                    <a:cubicBezTo>
                      <a:pt x="128" y="135"/>
                      <a:pt x="129" y="134"/>
                      <a:pt x="129" y="134"/>
                    </a:cubicBezTo>
                    <a:cubicBezTo>
                      <a:pt x="131" y="133"/>
                      <a:pt x="132" y="135"/>
                      <a:pt x="134" y="135"/>
                    </a:cubicBezTo>
                    <a:cubicBezTo>
                      <a:pt x="136" y="135"/>
                      <a:pt x="136" y="136"/>
                      <a:pt x="137" y="136"/>
                    </a:cubicBezTo>
                    <a:cubicBezTo>
                      <a:pt x="138" y="137"/>
                      <a:pt x="138" y="136"/>
                      <a:pt x="139" y="136"/>
                    </a:cubicBezTo>
                    <a:cubicBezTo>
                      <a:pt x="141" y="135"/>
                      <a:pt x="142" y="137"/>
                      <a:pt x="143" y="137"/>
                    </a:cubicBezTo>
                    <a:cubicBezTo>
                      <a:pt x="145" y="136"/>
                      <a:pt x="143" y="135"/>
                      <a:pt x="145" y="134"/>
                    </a:cubicBezTo>
                    <a:cubicBezTo>
                      <a:pt x="146" y="134"/>
                      <a:pt x="148" y="134"/>
                      <a:pt x="149" y="135"/>
                    </a:cubicBezTo>
                    <a:cubicBezTo>
                      <a:pt x="150" y="136"/>
                      <a:pt x="149" y="137"/>
                      <a:pt x="149" y="138"/>
                    </a:cubicBezTo>
                    <a:cubicBezTo>
                      <a:pt x="150" y="139"/>
                      <a:pt x="154" y="140"/>
                      <a:pt x="155" y="140"/>
                    </a:cubicBezTo>
                    <a:cubicBezTo>
                      <a:pt x="156" y="140"/>
                      <a:pt x="160" y="140"/>
                      <a:pt x="160" y="141"/>
                    </a:cubicBezTo>
                    <a:cubicBezTo>
                      <a:pt x="160" y="141"/>
                      <a:pt x="160" y="141"/>
                      <a:pt x="160" y="141"/>
                    </a:cubicBezTo>
                    <a:cubicBezTo>
                      <a:pt x="160" y="140"/>
                      <a:pt x="161" y="140"/>
                      <a:pt x="161" y="139"/>
                    </a:cubicBezTo>
                    <a:cubicBezTo>
                      <a:pt x="163" y="138"/>
                      <a:pt x="164" y="139"/>
                      <a:pt x="165" y="139"/>
                    </a:cubicBezTo>
                    <a:cubicBezTo>
                      <a:pt x="166" y="138"/>
                      <a:pt x="166" y="137"/>
                      <a:pt x="167" y="137"/>
                    </a:cubicBezTo>
                    <a:cubicBezTo>
                      <a:pt x="168" y="136"/>
                      <a:pt x="169" y="136"/>
                      <a:pt x="170" y="136"/>
                    </a:cubicBezTo>
                    <a:cubicBezTo>
                      <a:pt x="170" y="135"/>
                      <a:pt x="170" y="134"/>
                      <a:pt x="170" y="133"/>
                    </a:cubicBezTo>
                    <a:cubicBezTo>
                      <a:pt x="171" y="132"/>
                      <a:pt x="172" y="132"/>
                      <a:pt x="173" y="131"/>
                    </a:cubicBezTo>
                    <a:cubicBezTo>
                      <a:pt x="174" y="131"/>
                      <a:pt x="174" y="130"/>
                      <a:pt x="175" y="130"/>
                    </a:cubicBezTo>
                    <a:cubicBezTo>
                      <a:pt x="177" y="129"/>
                      <a:pt x="177" y="131"/>
                      <a:pt x="178" y="131"/>
                    </a:cubicBezTo>
                    <a:cubicBezTo>
                      <a:pt x="179" y="131"/>
                      <a:pt x="181" y="127"/>
                      <a:pt x="181" y="126"/>
                    </a:cubicBezTo>
                    <a:cubicBezTo>
                      <a:pt x="182" y="123"/>
                      <a:pt x="181" y="122"/>
                      <a:pt x="180" y="120"/>
                    </a:cubicBezTo>
                    <a:cubicBezTo>
                      <a:pt x="178" y="118"/>
                      <a:pt x="179" y="117"/>
                      <a:pt x="178" y="115"/>
                    </a:cubicBezTo>
                    <a:cubicBezTo>
                      <a:pt x="177" y="114"/>
                      <a:pt x="176" y="114"/>
                      <a:pt x="176" y="113"/>
                    </a:cubicBezTo>
                    <a:cubicBezTo>
                      <a:pt x="176" y="112"/>
                      <a:pt x="177" y="111"/>
                      <a:pt x="178" y="110"/>
                    </a:cubicBezTo>
                    <a:cubicBezTo>
                      <a:pt x="178" y="108"/>
                      <a:pt x="176" y="106"/>
                      <a:pt x="177" y="104"/>
                    </a:cubicBezTo>
                    <a:cubicBezTo>
                      <a:pt x="178" y="103"/>
                      <a:pt x="180" y="104"/>
                      <a:pt x="180" y="102"/>
                    </a:cubicBezTo>
                    <a:cubicBezTo>
                      <a:pt x="179" y="100"/>
                      <a:pt x="181" y="100"/>
                      <a:pt x="182" y="99"/>
                    </a:cubicBezTo>
                    <a:cubicBezTo>
                      <a:pt x="182" y="98"/>
                      <a:pt x="182" y="96"/>
                      <a:pt x="182" y="95"/>
                    </a:cubicBezTo>
                    <a:cubicBezTo>
                      <a:pt x="181" y="94"/>
                      <a:pt x="179" y="94"/>
                      <a:pt x="178" y="92"/>
                    </a:cubicBezTo>
                    <a:cubicBezTo>
                      <a:pt x="178" y="92"/>
                      <a:pt x="178" y="91"/>
                      <a:pt x="178" y="91"/>
                    </a:cubicBezTo>
                    <a:cubicBezTo>
                      <a:pt x="177" y="90"/>
                      <a:pt x="176" y="90"/>
                      <a:pt x="175" y="89"/>
                    </a:cubicBezTo>
                    <a:cubicBezTo>
                      <a:pt x="174" y="88"/>
                      <a:pt x="177" y="86"/>
                      <a:pt x="175" y="85"/>
                    </a:cubicBezTo>
                    <a:cubicBezTo>
                      <a:pt x="174" y="84"/>
                      <a:pt x="172" y="84"/>
                      <a:pt x="172" y="83"/>
                    </a:cubicBezTo>
                    <a:cubicBezTo>
                      <a:pt x="171" y="82"/>
                      <a:pt x="172" y="82"/>
                      <a:pt x="172" y="81"/>
                    </a:cubicBezTo>
                    <a:cubicBezTo>
                      <a:pt x="172" y="80"/>
                      <a:pt x="173" y="78"/>
                      <a:pt x="172" y="78"/>
                    </a:cubicBezTo>
                    <a:cubicBezTo>
                      <a:pt x="171" y="77"/>
                      <a:pt x="171" y="78"/>
                      <a:pt x="170" y="78"/>
                    </a:cubicBezTo>
                    <a:cubicBezTo>
                      <a:pt x="169" y="78"/>
                      <a:pt x="168" y="77"/>
                      <a:pt x="167" y="76"/>
                    </a:cubicBezTo>
                    <a:cubicBezTo>
                      <a:pt x="166" y="76"/>
                      <a:pt x="165" y="76"/>
                      <a:pt x="164" y="76"/>
                    </a:cubicBezTo>
                    <a:cubicBezTo>
                      <a:pt x="163" y="75"/>
                      <a:pt x="164" y="76"/>
                      <a:pt x="163" y="74"/>
                    </a:cubicBezTo>
                    <a:cubicBezTo>
                      <a:pt x="163" y="74"/>
                      <a:pt x="162" y="73"/>
                      <a:pt x="162" y="73"/>
                    </a:cubicBezTo>
                    <a:cubicBezTo>
                      <a:pt x="161" y="71"/>
                      <a:pt x="164" y="71"/>
                      <a:pt x="165" y="70"/>
                    </a:cubicBezTo>
                    <a:cubicBezTo>
                      <a:pt x="167" y="68"/>
                      <a:pt x="165" y="68"/>
                      <a:pt x="163" y="68"/>
                    </a:cubicBezTo>
                    <a:cubicBezTo>
                      <a:pt x="160" y="68"/>
                      <a:pt x="161" y="67"/>
                      <a:pt x="162" y="64"/>
                    </a:cubicBezTo>
                    <a:cubicBezTo>
                      <a:pt x="162" y="62"/>
                      <a:pt x="161" y="59"/>
                      <a:pt x="160" y="57"/>
                    </a:cubicBezTo>
                    <a:cubicBezTo>
                      <a:pt x="159" y="56"/>
                      <a:pt x="157" y="55"/>
                      <a:pt x="156" y="54"/>
                    </a:cubicBezTo>
                    <a:cubicBezTo>
                      <a:pt x="156" y="52"/>
                      <a:pt x="158" y="52"/>
                      <a:pt x="159" y="51"/>
                    </a:cubicBezTo>
                    <a:cubicBezTo>
                      <a:pt x="160" y="50"/>
                      <a:pt x="161" y="49"/>
                      <a:pt x="161" y="48"/>
                    </a:cubicBezTo>
                    <a:cubicBezTo>
                      <a:pt x="161" y="46"/>
                      <a:pt x="160" y="43"/>
                      <a:pt x="163" y="45"/>
                    </a:cubicBezTo>
                    <a:cubicBezTo>
                      <a:pt x="165" y="45"/>
                      <a:pt x="164" y="46"/>
                      <a:pt x="166" y="45"/>
                    </a:cubicBezTo>
                    <a:cubicBezTo>
                      <a:pt x="167" y="45"/>
                      <a:pt x="168" y="44"/>
                      <a:pt x="169" y="43"/>
                    </a:cubicBezTo>
                    <a:cubicBezTo>
                      <a:pt x="170" y="42"/>
                      <a:pt x="168" y="39"/>
                      <a:pt x="168" y="38"/>
                    </a:cubicBezTo>
                    <a:cubicBezTo>
                      <a:pt x="168" y="36"/>
                      <a:pt x="168" y="35"/>
                      <a:pt x="166" y="34"/>
                    </a:cubicBezTo>
                    <a:cubicBezTo>
                      <a:pt x="163" y="34"/>
                      <a:pt x="161" y="34"/>
                      <a:pt x="161" y="31"/>
                    </a:cubicBezTo>
                    <a:cubicBezTo>
                      <a:pt x="161" y="29"/>
                      <a:pt x="161" y="27"/>
                      <a:pt x="161" y="25"/>
                    </a:cubicBezTo>
                    <a:cubicBezTo>
                      <a:pt x="161" y="25"/>
                      <a:pt x="160" y="26"/>
                      <a:pt x="160" y="26"/>
                    </a:cubicBezTo>
                    <a:cubicBezTo>
                      <a:pt x="159" y="27"/>
                      <a:pt x="159" y="28"/>
                      <a:pt x="159" y="29"/>
                    </a:cubicBezTo>
                    <a:cubicBezTo>
                      <a:pt x="157" y="30"/>
                      <a:pt x="158" y="30"/>
                      <a:pt x="157" y="29"/>
                    </a:cubicBezTo>
                    <a:cubicBezTo>
                      <a:pt x="156" y="29"/>
                      <a:pt x="155" y="29"/>
                      <a:pt x="154" y="30"/>
                    </a:cubicBezTo>
                    <a:cubicBezTo>
                      <a:pt x="153" y="30"/>
                      <a:pt x="153" y="30"/>
                      <a:pt x="152" y="31"/>
                    </a:cubicBezTo>
                    <a:cubicBezTo>
                      <a:pt x="151" y="31"/>
                      <a:pt x="150" y="31"/>
                      <a:pt x="149" y="32"/>
                    </a:cubicBezTo>
                    <a:cubicBezTo>
                      <a:pt x="148" y="33"/>
                      <a:pt x="148" y="34"/>
                      <a:pt x="147" y="34"/>
                    </a:cubicBezTo>
                    <a:cubicBezTo>
                      <a:pt x="146" y="34"/>
                      <a:pt x="143" y="33"/>
                      <a:pt x="143" y="32"/>
                    </a:cubicBezTo>
                    <a:cubicBezTo>
                      <a:pt x="142" y="31"/>
                      <a:pt x="145" y="27"/>
                      <a:pt x="142" y="28"/>
                    </a:cubicBezTo>
                    <a:cubicBezTo>
                      <a:pt x="141" y="29"/>
                      <a:pt x="141" y="30"/>
                      <a:pt x="140" y="30"/>
                    </a:cubicBezTo>
                    <a:cubicBezTo>
                      <a:pt x="139" y="30"/>
                      <a:pt x="138" y="29"/>
                      <a:pt x="138" y="28"/>
                    </a:cubicBezTo>
                    <a:cubicBezTo>
                      <a:pt x="139" y="26"/>
                      <a:pt x="141" y="26"/>
                      <a:pt x="142" y="24"/>
                    </a:cubicBezTo>
                    <a:cubicBezTo>
                      <a:pt x="142" y="21"/>
                      <a:pt x="141" y="22"/>
                      <a:pt x="140" y="23"/>
                    </a:cubicBezTo>
                    <a:cubicBezTo>
                      <a:pt x="139" y="24"/>
                      <a:pt x="138" y="26"/>
                      <a:pt x="136" y="25"/>
                    </a:cubicBezTo>
                    <a:cubicBezTo>
                      <a:pt x="135" y="25"/>
                      <a:pt x="135" y="24"/>
                      <a:pt x="135" y="23"/>
                    </a:cubicBezTo>
                    <a:cubicBezTo>
                      <a:pt x="136" y="22"/>
                      <a:pt x="136" y="22"/>
                      <a:pt x="137" y="21"/>
                    </a:cubicBezTo>
                    <a:cubicBezTo>
                      <a:pt x="137" y="20"/>
                      <a:pt x="138" y="20"/>
                      <a:pt x="137" y="19"/>
                    </a:cubicBezTo>
                    <a:cubicBezTo>
                      <a:pt x="136" y="18"/>
                      <a:pt x="135" y="19"/>
                      <a:pt x="134" y="19"/>
                    </a:cubicBezTo>
                    <a:cubicBezTo>
                      <a:pt x="133" y="20"/>
                      <a:pt x="131" y="19"/>
                      <a:pt x="129" y="20"/>
                    </a:cubicBezTo>
                    <a:cubicBezTo>
                      <a:pt x="127" y="20"/>
                      <a:pt x="126" y="21"/>
                      <a:pt x="124" y="22"/>
                    </a:cubicBezTo>
                    <a:cubicBezTo>
                      <a:pt x="123" y="22"/>
                      <a:pt x="122" y="22"/>
                      <a:pt x="121" y="22"/>
                    </a:cubicBezTo>
                    <a:cubicBezTo>
                      <a:pt x="120" y="23"/>
                      <a:pt x="119" y="24"/>
                      <a:pt x="118" y="23"/>
                    </a:cubicBezTo>
                    <a:cubicBezTo>
                      <a:pt x="116" y="23"/>
                      <a:pt x="113" y="21"/>
                      <a:pt x="114" y="19"/>
                    </a:cubicBezTo>
                    <a:cubicBezTo>
                      <a:pt x="114" y="18"/>
                      <a:pt x="116" y="18"/>
                      <a:pt x="116" y="17"/>
                    </a:cubicBezTo>
                    <a:cubicBezTo>
                      <a:pt x="116" y="16"/>
                      <a:pt x="116" y="15"/>
                      <a:pt x="116" y="15"/>
                    </a:cubicBezTo>
                    <a:cubicBezTo>
                      <a:pt x="115" y="13"/>
                      <a:pt x="115" y="14"/>
                      <a:pt x="115" y="13"/>
                    </a:cubicBezTo>
                    <a:cubicBezTo>
                      <a:pt x="116" y="11"/>
                      <a:pt x="118" y="10"/>
                      <a:pt x="117" y="7"/>
                    </a:cubicBezTo>
                    <a:cubicBezTo>
                      <a:pt x="117" y="7"/>
                      <a:pt x="116" y="6"/>
                      <a:pt x="116" y="5"/>
                    </a:cubicBezTo>
                    <a:cubicBezTo>
                      <a:pt x="116" y="4"/>
                      <a:pt x="118" y="4"/>
                      <a:pt x="119" y="3"/>
                    </a:cubicBezTo>
                    <a:cubicBezTo>
                      <a:pt x="119" y="2"/>
                      <a:pt x="116" y="0"/>
                      <a:pt x="115" y="1"/>
                    </a:cubicBezTo>
                    <a:cubicBezTo>
                      <a:pt x="114" y="2"/>
                      <a:pt x="114" y="2"/>
                      <a:pt x="114" y="3"/>
                    </a:cubicBezTo>
                    <a:cubicBezTo>
                      <a:pt x="113" y="4"/>
                      <a:pt x="112" y="4"/>
                      <a:pt x="111" y="5"/>
                    </a:cubicBezTo>
                    <a:cubicBezTo>
                      <a:pt x="110" y="7"/>
                      <a:pt x="111" y="8"/>
                      <a:pt x="111" y="10"/>
                    </a:cubicBezTo>
                    <a:cubicBezTo>
                      <a:pt x="111" y="12"/>
                      <a:pt x="111" y="14"/>
                      <a:pt x="110" y="16"/>
                    </a:cubicBezTo>
                    <a:cubicBezTo>
                      <a:pt x="109" y="18"/>
                      <a:pt x="110" y="20"/>
                      <a:pt x="108" y="21"/>
                    </a:cubicBezTo>
                    <a:cubicBezTo>
                      <a:pt x="107" y="22"/>
                      <a:pt x="103" y="22"/>
                      <a:pt x="103" y="23"/>
                    </a:cubicBezTo>
                    <a:cubicBezTo>
                      <a:pt x="102" y="25"/>
                      <a:pt x="102" y="25"/>
                      <a:pt x="102" y="25"/>
                    </a:cubicBezTo>
                    <a:cubicBezTo>
                      <a:pt x="101" y="26"/>
                      <a:pt x="100" y="27"/>
                      <a:pt x="99" y="27"/>
                    </a:cubicBezTo>
                    <a:cubicBezTo>
                      <a:pt x="97" y="28"/>
                      <a:pt x="97" y="31"/>
                      <a:pt x="95" y="31"/>
                    </a:cubicBezTo>
                    <a:cubicBezTo>
                      <a:pt x="93" y="30"/>
                      <a:pt x="93" y="28"/>
                      <a:pt x="91" y="27"/>
                    </a:cubicBezTo>
                    <a:cubicBezTo>
                      <a:pt x="91" y="27"/>
                      <a:pt x="88" y="26"/>
                      <a:pt x="87" y="26"/>
                    </a:cubicBezTo>
                    <a:cubicBezTo>
                      <a:pt x="86" y="26"/>
                      <a:pt x="86" y="25"/>
                      <a:pt x="86" y="27"/>
                    </a:cubicBezTo>
                    <a:cubicBezTo>
                      <a:pt x="86" y="28"/>
                      <a:pt x="87" y="29"/>
                      <a:pt x="87" y="30"/>
                    </a:cubicBezTo>
                    <a:cubicBezTo>
                      <a:pt x="87" y="31"/>
                      <a:pt x="86" y="31"/>
                      <a:pt x="86" y="32"/>
                    </a:cubicBezTo>
                    <a:cubicBezTo>
                      <a:pt x="85" y="33"/>
                      <a:pt x="86" y="35"/>
                      <a:pt x="86" y="36"/>
                    </a:cubicBezTo>
                    <a:cubicBezTo>
                      <a:pt x="86" y="38"/>
                      <a:pt x="85" y="37"/>
                      <a:pt x="86" y="39"/>
                    </a:cubicBezTo>
                    <a:cubicBezTo>
                      <a:pt x="87" y="40"/>
                      <a:pt x="87" y="38"/>
                      <a:pt x="87" y="40"/>
                    </a:cubicBezTo>
                    <a:cubicBezTo>
                      <a:pt x="88" y="42"/>
                      <a:pt x="86" y="43"/>
                      <a:pt x="85" y="43"/>
                    </a:cubicBezTo>
                    <a:cubicBezTo>
                      <a:pt x="84" y="43"/>
                      <a:pt x="83" y="42"/>
                      <a:pt x="83" y="42"/>
                    </a:cubicBezTo>
                    <a:cubicBezTo>
                      <a:pt x="82" y="41"/>
                      <a:pt x="81" y="41"/>
                      <a:pt x="81" y="40"/>
                    </a:cubicBezTo>
                    <a:cubicBezTo>
                      <a:pt x="80" y="39"/>
                      <a:pt x="79" y="40"/>
                      <a:pt x="78" y="39"/>
                    </a:cubicBezTo>
                    <a:cubicBezTo>
                      <a:pt x="77" y="38"/>
                      <a:pt x="78" y="37"/>
                      <a:pt x="76" y="37"/>
                    </a:cubicBezTo>
                    <a:cubicBezTo>
                      <a:pt x="74" y="37"/>
                      <a:pt x="70" y="38"/>
                      <a:pt x="69" y="37"/>
                    </a:cubicBezTo>
                    <a:cubicBezTo>
                      <a:pt x="67" y="36"/>
                      <a:pt x="68" y="35"/>
                      <a:pt x="66" y="35"/>
                    </a:cubicBezTo>
                    <a:cubicBezTo>
                      <a:pt x="65" y="35"/>
                      <a:pt x="64" y="35"/>
                      <a:pt x="63" y="35"/>
                    </a:cubicBezTo>
                    <a:cubicBezTo>
                      <a:pt x="60" y="35"/>
                      <a:pt x="60" y="35"/>
                      <a:pt x="60" y="35"/>
                    </a:cubicBezTo>
                    <a:cubicBezTo>
                      <a:pt x="58" y="34"/>
                      <a:pt x="53" y="34"/>
                      <a:pt x="52" y="32"/>
                    </a:cubicBezTo>
                    <a:cubicBezTo>
                      <a:pt x="50" y="32"/>
                      <a:pt x="50" y="30"/>
                      <a:pt x="49" y="32"/>
                    </a:cubicBezTo>
                    <a:cubicBezTo>
                      <a:pt x="48" y="33"/>
                      <a:pt x="48" y="34"/>
                      <a:pt x="48" y="35"/>
                    </a:cubicBezTo>
                    <a:cubicBezTo>
                      <a:pt x="46" y="34"/>
                      <a:pt x="46" y="34"/>
                      <a:pt x="44" y="33"/>
                    </a:cubicBezTo>
                    <a:cubicBezTo>
                      <a:pt x="43" y="32"/>
                      <a:pt x="42" y="31"/>
                      <a:pt x="41" y="31"/>
                    </a:cubicBezTo>
                    <a:cubicBezTo>
                      <a:pt x="38" y="31"/>
                      <a:pt x="39" y="34"/>
                      <a:pt x="37" y="33"/>
                    </a:cubicBezTo>
                    <a:cubicBezTo>
                      <a:pt x="36" y="33"/>
                      <a:pt x="35" y="31"/>
                      <a:pt x="34" y="32"/>
                    </a:cubicBezTo>
                    <a:cubicBezTo>
                      <a:pt x="33" y="33"/>
                      <a:pt x="34" y="34"/>
                      <a:pt x="35" y="35"/>
                    </a:cubicBezTo>
                    <a:cubicBezTo>
                      <a:pt x="35" y="36"/>
                      <a:pt x="36" y="36"/>
                      <a:pt x="35" y="37"/>
                    </a:cubicBezTo>
                    <a:cubicBezTo>
                      <a:pt x="34" y="39"/>
                      <a:pt x="34" y="39"/>
                      <a:pt x="33" y="40"/>
                    </a:cubicBezTo>
                    <a:cubicBezTo>
                      <a:pt x="33" y="42"/>
                      <a:pt x="33" y="44"/>
                      <a:pt x="33" y="46"/>
                    </a:cubicBezTo>
                    <a:cubicBezTo>
                      <a:pt x="37" y="49"/>
                      <a:pt x="35" y="49"/>
                      <a:pt x="34" y="50"/>
                    </a:cubicBezTo>
                    <a:cubicBezTo>
                      <a:pt x="34" y="51"/>
                      <a:pt x="34" y="52"/>
                      <a:pt x="33" y="52"/>
                    </a:cubicBezTo>
                    <a:cubicBezTo>
                      <a:pt x="32" y="53"/>
                      <a:pt x="31" y="52"/>
                      <a:pt x="30" y="54"/>
                    </a:cubicBezTo>
                    <a:cubicBezTo>
                      <a:pt x="30" y="58"/>
                      <a:pt x="30" y="58"/>
                      <a:pt x="30" y="58"/>
                    </a:cubicBezTo>
                    <a:cubicBezTo>
                      <a:pt x="31" y="58"/>
                      <a:pt x="33" y="59"/>
                      <a:pt x="34" y="59"/>
                    </a:cubicBezTo>
                    <a:cubicBezTo>
                      <a:pt x="35" y="59"/>
                      <a:pt x="35" y="58"/>
                      <a:pt x="36" y="58"/>
                    </a:cubicBezTo>
                    <a:cubicBezTo>
                      <a:pt x="36" y="58"/>
                      <a:pt x="37" y="60"/>
                      <a:pt x="37" y="60"/>
                    </a:cubicBezTo>
                    <a:cubicBezTo>
                      <a:pt x="38" y="62"/>
                      <a:pt x="36" y="63"/>
                      <a:pt x="39" y="63"/>
                    </a:cubicBezTo>
                    <a:cubicBezTo>
                      <a:pt x="41" y="63"/>
                      <a:pt x="41" y="63"/>
                      <a:pt x="42" y="64"/>
                    </a:cubicBezTo>
                    <a:cubicBezTo>
                      <a:pt x="42" y="64"/>
                      <a:pt x="42" y="65"/>
                      <a:pt x="42" y="65"/>
                    </a:cubicBezTo>
                    <a:cubicBezTo>
                      <a:pt x="43" y="65"/>
                      <a:pt x="43" y="66"/>
                      <a:pt x="44" y="66"/>
                    </a:cubicBezTo>
                    <a:cubicBezTo>
                      <a:pt x="46" y="68"/>
                      <a:pt x="44" y="69"/>
                      <a:pt x="42" y="70"/>
                    </a:cubicBezTo>
                    <a:cubicBezTo>
                      <a:pt x="41" y="71"/>
                      <a:pt x="41" y="71"/>
                      <a:pt x="40" y="72"/>
                    </a:cubicBezTo>
                    <a:cubicBezTo>
                      <a:pt x="39" y="72"/>
                      <a:pt x="38" y="72"/>
                      <a:pt x="37" y="73"/>
                    </a:cubicBezTo>
                    <a:cubicBezTo>
                      <a:pt x="34" y="76"/>
                      <a:pt x="32" y="81"/>
                      <a:pt x="36" y="83"/>
                    </a:cubicBezTo>
                    <a:cubicBezTo>
                      <a:pt x="37" y="84"/>
                      <a:pt x="37" y="85"/>
                      <a:pt x="37" y="86"/>
                    </a:cubicBezTo>
                    <a:cubicBezTo>
                      <a:pt x="37" y="88"/>
                      <a:pt x="36" y="90"/>
                      <a:pt x="37" y="91"/>
                    </a:cubicBezTo>
                    <a:cubicBezTo>
                      <a:pt x="37" y="92"/>
                      <a:pt x="38" y="91"/>
                      <a:pt x="38" y="92"/>
                    </a:cubicBezTo>
                    <a:cubicBezTo>
                      <a:pt x="39" y="92"/>
                      <a:pt x="38" y="93"/>
                      <a:pt x="39" y="93"/>
                    </a:cubicBezTo>
                    <a:cubicBezTo>
                      <a:pt x="39" y="94"/>
                      <a:pt x="38" y="94"/>
                      <a:pt x="39" y="95"/>
                    </a:cubicBezTo>
                    <a:cubicBezTo>
                      <a:pt x="39" y="96"/>
                      <a:pt x="41" y="95"/>
                      <a:pt x="41" y="96"/>
                    </a:cubicBezTo>
                    <a:cubicBezTo>
                      <a:pt x="42" y="98"/>
                      <a:pt x="38" y="102"/>
                      <a:pt x="36" y="102"/>
                    </a:cubicBezTo>
                    <a:cubicBezTo>
                      <a:pt x="36" y="102"/>
                      <a:pt x="35" y="101"/>
                      <a:pt x="35" y="101"/>
                    </a:cubicBezTo>
                    <a:cubicBezTo>
                      <a:pt x="34" y="101"/>
                      <a:pt x="33" y="102"/>
                      <a:pt x="32" y="102"/>
                    </a:cubicBezTo>
                    <a:cubicBezTo>
                      <a:pt x="31" y="103"/>
                      <a:pt x="29" y="103"/>
                      <a:pt x="27" y="103"/>
                    </a:cubicBezTo>
                    <a:cubicBezTo>
                      <a:pt x="26" y="102"/>
                      <a:pt x="23" y="102"/>
                      <a:pt x="22" y="101"/>
                    </a:cubicBezTo>
                    <a:cubicBezTo>
                      <a:pt x="21" y="101"/>
                      <a:pt x="22" y="101"/>
                      <a:pt x="21" y="100"/>
                    </a:cubicBezTo>
                    <a:cubicBezTo>
                      <a:pt x="21" y="99"/>
                      <a:pt x="21" y="99"/>
                      <a:pt x="20" y="98"/>
                    </a:cubicBezTo>
                    <a:cubicBezTo>
                      <a:pt x="20" y="98"/>
                      <a:pt x="20" y="98"/>
                      <a:pt x="19" y="98"/>
                    </a:cubicBezTo>
                    <a:cubicBezTo>
                      <a:pt x="19" y="97"/>
                      <a:pt x="19" y="96"/>
                      <a:pt x="18" y="95"/>
                    </a:cubicBezTo>
                    <a:cubicBezTo>
                      <a:pt x="16" y="94"/>
                      <a:pt x="15" y="96"/>
                      <a:pt x="14" y="97"/>
                    </a:cubicBezTo>
                    <a:cubicBezTo>
                      <a:pt x="13" y="99"/>
                      <a:pt x="13" y="98"/>
                      <a:pt x="10" y="99"/>
                    </a:cubicBezTo>
                    <a:cubicBezTo>
                      <a:pt x="8" y="99"/>
                      <a:pt x="8" y="101"/>
                      <a:pt x="7" y="99"/>
                    </a:cubicBezTo>
                    <a:cubicBezTo>
                      <a:pt x="6" y="97"/>
                      <a:pt x="6" y="95"/>
                      <a:pt x="4" y="96"/>
                    </a:cubicBezTo>
                    <a:cubicBezTo>
                      <a:pt x="3" y="97"/>
                      <a:pt x="2" y="97"/>
                      <a:pt x="2" y="98"/>
                    </a:cubicBezTo>
                    <a:cubicBezTo>
                      <a:pt x="1" y="99"/>
                      <a:pt x="2" y="99"/>
                      <a:pt x="3" y="100"/>
                    </a:cubicBezTo>
                    <a:cubicBezTo>
                      <a:pt x="3" y="101"/>
                      <a:pt x="3" y="102"/>
                      <a:pt x="4" y="103"/>
                    </a:cubicBezTo>
                    <a:cubicBezTo>
                      <a:pt x="5" y="105"/>
                      <a:pt x="7" y="105"/>
                      <a:pt x="6" y="107"/>
                    </a:cubicBezTo>
                    <a:cubicBezTo>
                      <a:pt x="6" y="108"/>
                      <a:pt x="4" y="109"/>
                      <a:pt x="4" y="110"/>
                    </a:cubicBezTo>
                    <a:cubicBezTo>
                      <a:pt x="4" y="111"/>
                      <a:pt x="8" y="111"/>
                      <a:pt x="7" y="113"/>
                    </a:cubicBezTo>
                    <a:cubicBezTo>
                      <a:pt x="7" y="114"/>
                      <a:pt x="5" y="114"/>
                      <a:pt x="5" y="115"/>
                    </a:cubicBezTo>
                    <a:cubicBezTo>
                      <a:pt x="4" y="117"/>
                      <a:pt x="5" y="119"/>
                      <a:pt x="5" y="120"/>
                    </a:cubicBezTo>
                    <a:cubicBezTo>
                      <a:pt x="5" y="122"/>
                      <a:pt x="3" y="122"/>
                      <a:pt x="3" y="123"/>
                    </a:cubicBezTo>
                    <a:cubicBezTo>
                      <a:pt x="3" y="124"/>
                      <a:pt x="5" y="125"/>
                      <a:pt x="3" y="127"/>
                    </a:cubicBezTo>
                    <a:cubicBezTo>
                      <a:pt x="3" y="127"/>
                      <a:pt x="0" y="128"/>
                      <a:pt x="0" y="129"/>
                    </a:cubicBezTo>
                    <a:cubicBezTo>
                      <a:pt x="0" y="130"/>
                      <a:pt x="3" y="129"/>
                      <a:pt x="4" y="130"/>
                    </a:cubicBezTo>
                    <a:cubicBezTo>
                      <a:pt x="4" y="131"/>
                      <a:pt x="3" y="133"/>
                      <a:pt x="4" y="134"/>
                    </a:cubicBezTo>
                    <a:cubicBezTo>
                      <a:pt x="4" y="134"/>
                      <a:pt x="6" y="134"/>
                      <a:pt x="7" y="135"/>
                    </a:cubicBezTo>
                    <a:cubicBezTo>
                      <a:pt x="9" y="136"/>
                      <a:pt x="8" y="137"/>
                      <a:pt x="10" y="135"/>
                    </a:cubicBezTo>
                    <a:cubicBezTo>
                      <a:pt x="12" y="134"/>
                      <a:pt x="13" y="134"/>
                      <a:pt x="15" y="135"/>
                    </a:cubicBezTo>
                    <a:cubicBezTo>
                      <a:pt x="17" y="135"/>
                      <a:pt x="18" y="135"/>
                      <a:pt x="17" y="137"/>
                    </a:cubicBezTo>
                    <a:cubicBezTo>
                      <a:pt x="17" y="138"/>
                      <a:pt x="16" y="139"/>
                      <a:pt x="16" y="140"/>
                    </a:cubicBezTo>
                    <a:cubicBezTo>
                      <a:pt x="16" y="141"/>
                      <a:pt x="17" y="141"/>
                      <a:pt x="17" y="142"/>
                    </a:cubicBezTo>
                    <a:cubicBezTo>
                      <a:pt x="17" y="142"/>
                      <a:pt x="16" y="143"/>
                      <a:pt x="16" y="144"/>
                    </a:cubicBezTo>
                    <a:cubicBezTo>
                      <a:pt x="16" y="145"/>
                      <a:pt x="16" y="146"/>
                      <a:pt x="16" y="147"/>
                    </a:cubicBezTo>
                    <a:cubicBezTo>
                      <a:pt x="16" y="148"/>
                      <a:pt x="16" y="148"/>
                      <a:pt x="17" y="149"/>
                    </a:cubicBezTo>
                    <a:cubicBezTo>
                      <a:pt x="17" y="149"/>
                      <a:pt x="18" y="149"/>
                      <a:pt x="19" y="150"/>
                    </a:cubicBezTo>
                    <a:cubicBezTo>
                      <a:pt x="19" y="153"/>
                      <a:pt x="16" y="153"/>
                      <a:pt x="15" y="155"/>
                    </a:cubicBezTo>
                    <a:cubicBezTo>
                      <a:pt x="14" y="156"/>
                      <a:pt x="15" y="157"/>
                      <a:pt x="14" y="158"/>
                    </a:cubicBezTo>
                    <a:cubicBezTo>
                      <a:pt x="13" y="159"/>
                      <a:pt x="12" y="158"/>
                      <a:pt x="11" y="159"/>
                    </a:cubicBezTo>
                    <a:cubicBezTo>
                      <a:pt x="11" y="160"/>
                      <a:pt x="11" y="161"/>
                      <a:pt x="11" y="161"/>
                    </a:cubicBezTo>
                    <a:cubicBezTo>
                      <a:pt x="11" y="163"/>
                      <a:pt x="12" y="164"/>
                      <a:pt x="12" y="165"/>
                    </a:cubicBezTo>
                    <a:cubicBezTo>
                      <a:pt x="12" y="166"/>
                      <a:pt x="11" y="166"/>
                      <a:pt x="11" y="167"/>
                    </a:cubicBezTo>
                    <a:cubicBezTo>
                      <a:pt x="11" y="168"/>
                      <a:pt x="12" y="170"/>
                      <a:pt x="12" y="171"/>
                    </a:cubicBezTo>
                    <a:cubicBezTo>
                      <a:pt x="12" y="173"/>
                      <a:pt x="11" y="175"/>
                      <a:pt x="10" y="177"/>
                    </a:cubicBezTo>
                    <a:cubicBezTo>
                      <a:pt x="10" y="178"/>
                      <a:pt x="11" y="179"/>
                      <a:pt x="12" y="179"/>
                    </a:cubicBezTo>
                    <a:cubicBezTo>
                      <a:pt x="13" y="180"/>
                      <a:pt x="11" y="179"/>
                      <a:pt x="12" y="1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7" name="Freeform 14">
                <a:extLst>
                  <a:ext uri="{FF2B5EF4-FFF2-40B4-BE49-F238E27FC236}">
                    <a16:creationId xmlns:a16="http://schemas.microsoft.com/office/drawing/2014/main" id="{0DE19CEB-6906-9CFD-0F13-CD21BBD6C7C3}"/>
                  </a:ext>
                </a:extLst>
              </p:cNvPr>
              <p:cNvSpPr>
                <a:spLocks/>
              </p:cNvSpPr>
              <p:nvPr/>
            </p:nvSpPr>
            <p:spPr bwMode="auto">
              <a:xfrm>
                <a:off x="-2927478" y="8196423"/>
                <a:ext cx="486849" cy="533024"/>
              </a:xfrm>
              <a:custGeom>
                <a:avLst/>
                <a:gdLst>
                  <a:gd name="T0" fmla="*/ 2147483646 w 202"/>
                  <a:gd name="T1" fmla="*/ 1454896923 h 221"/>
                  <a:gd name="T2" fmla="*/ 2147483646 w 202"/>
                  <a:gd name="T3" fmla="*/ 1498544098 h 221"/>
                  <a:gd name="T4" fmla="*/ 2147483646 w 202"/>
                  <a:gd name="T5" fmla="*/ 1425801350 h 221"/>
                  <a:gd name="T6" fmla="*/ 2092040799 w 202"/>
                  <a:gd name="T7" fmla="*/ 1338507000 h 221"/>
                  <a:gd name="T8" fmla="*/ 1932233133 w 202"/>
                  <a:gd name="T9" fmla="*/ 1294859826 h 221"/>
                  <a:gd name="T10" fmla="*/ 1874118136 w 202"/>
                  <a:gd name="T11" fmla="*/ 1149370515 h 221"/>
                  <a:gd name="T12" fmla="*/ 1757895764 w 202"/>
                  <a:gd name="T13" fmla="*/ 1047524564 h 221"/>
                  <a:gd name="T14" fmla="*/ 1641669581 w 202"/>
                  <a:gd name="T15" fmla="*/ 1018428991 h 221"/>
                  <a:gd name="T16" fmla="*/ 1743366062 w 202"/>
                  <a:gd name="T17" fmla="*/ 1193017689 h 221"/>
                  <a:gd name="T18" fmla="*/ 1496391617 w 202"/>
                  <a:gd name="T19" fmla="*/ 1236664864 h 221"/>
                  <a:gd name="T20" fmla="*/ 1263943063 w 202"/>
                  <a:gd name="T21" fmla="*/ 974781816 h 221"/>
                  <a:gd name="T22" fmla="*/ 1060550102 w 202"/>
                  <a:gd name="T23" fmla="*/ 960234029 h 221"/>
                  <a:gd name="T24" fmla="*/ 857157140 w 202"/>
                  <a:gd name="T25" fmla="*/ 712898768 h 221"/>
                  <a:gd name="T26" fmla="*/ 740930958 w 202"/>
                  <a:gd name="T27" fmla="*/ 451019534 h 221"/>
                  <a:gd name="T28" fmla="*/ 740930958 w 202"/>
                  <a:gd name="T29" fmla="*/ 218235874 h 221"/>
                  <a:gd name="T30" fmla="*/ 682819772 w 202"/>
                  <a:gd name="T31" fmla="*/ 43647175 h 221"/>
                  <a:gd name="T32" fmla="*/ 450371218 w 202"/>
                  <a:gd name="T33" fmla="*/ 14547787 h 221"/>
                  <a:gd name="T34" fmla="*/ 188863259 w 202"/>
                  <a:gd name="T35" fmla="*/ 116389923 h 221"/>
                  <a:gd name="T36" fmla="*/ 145281776 w 202"/>
                  <a:gd name="T37" fmla="*/ 320078010 h 221"/>
                  <a:gd name="T38" fmla="*/ 72640888 w 202"/>
                  <a:gd name="T39" fmla="*/ 509214495 h 221"/>
                  <a:gd name="T40" fmla="*/ 101696481 w 202"/>
                  <a:gd name="T41" fmla="*/ 814740904 h 221"/>
                  <a:gd name="T42" fmla="*/ 159807666 w 202"/>
                  <a:gd name="T43" fmla="*/ 931134641 h 221"/>
                  <a:gd name="T44" fmla="*/ 276033849 w 202"/>
                  <a:gd name="T45" fmla="*/ 1120271127 h 221"/>
                  <a:gd name="T46" fmla="*/ 348674737 w 202"/>
                  <a:gd name="T47" fmla="*/ 1309407612 h 221"/>
                  <a:gd name="T48" fmla="*/ 348674737 w 202"/>
                  <a:gd name="T49" fmla="*/ 1571290661 h 221"/>
                  <a:gd name="T50" fmla="*/ 203392961 w 202"/>
                  <a:gd name="T51" fmla="*/ 1745875545 h 221"/>
                  <a:gd name="T52" fmla="*/ 58111186 w 202"/>
                  <a:gd name="T53" fmla="*/ 1876817069 h 221"/>
                  <a:gd name="T54" fmla="*/ 276033849 w 202"/>
                  <a:gd name="T55" fmla="*/ 1964111419 h 221"/>
                  <a:gd name="T56" fmla="*/ 392256221 w 202"/>
                  <a:gd name="T57" fmla="*/ 2080505156 h 221"/>
                  <a:gd name="T58" fmla="*/ 493952701 w 202"/>
                  <a:gd name="T59" fmla="*/ 2147483646 h 221"/>
                  <a:gd name="T60" fmla="*/ 508482403 w 202"/>
                  <a:gd name="T61" fmla="*/ 2147483646 h 221"/>
                  <a:gd name="T62" fmla="*/ 799042143 w 202"/>
                  <a:gd name="T63" fmla="*/ 2147483646 h 221"/>
                  <a:gd name="T64" fmla="*/ 857157140 w 202"/>
                  <a:gd name="T65" fmla="*/ 2147483646 h 221"/>
                  <a:gd name="T66" fmla="*/ 1118661287 w 202"/>
                  <a:gd name="T67" fmla="*/ 2147483646 h 221"/>
                  <a:gd name="T68" fmla="*/ 1118661287 w 202"/>
                  <a:gd name="T69" fmla="*/ 2147483646 h 221"/>
                  <a:gd name="T70" fmla="*/ 1176772473 w 202"/>
                  <a:gd name="T71" fmla="*/ 2147483646 h 221"/>
                  <a:gd name="T72" fmla="*/ 1583558396 w 202"/>
                  <a:gd name="T73" fmla="*/ 2147483646 h 221"/>
                  <a:gd name="T74" fmla="*/ 1757895764 w 202"/>
                  <a:gd name="T75" fmla="*/ 2147483646 h 221"/>
                  <a:gd name="T76" fmla="*/ 1932233133 w 202"/>
                  <a:gd name="T77" fmla="*/ 2147483646 h 221"/>
                  <a:gd name="T78" fmla="*/ 2004874021 w 202"/>
                  <a:gd name="T79" fmla="*/ 2147483646 h 221"/>
                  <a:gd name="T80" fmla="*/ 2135626094 w 202"/>
                  <a:gd name="T81" fmla="*/ 2147483646 h 221"/>
                  <a:gd name="T82" fmla="*/ 2147483646 w 202"/>
                  <a:gd name="T83" fmla="*/ 2147483646 h 221"/>
                  <a:gd name="T84" fmla="*/ 2147483646 w 202"/>
                  <a:gd name="T85" fmla="*/ 2147483646 h 221"/>
                  <a:gd name="T86" fmla="*/ 2147483646 w 202"/>
                  <a:gd name="T87" fmla="*/ 2147483646 h 221"/>
                  <a:gd name="T88" fmla="*/ 2147483646 w 202"/>
                  <a:gd name="T89" fmla="*/ 2147483646 h 221"/>
                  <a:gd name="T90" fmla="*/ 2147483646 w 202"/>
                  <a:gd name="T91" fmla="*/ 2147483646 h 221"/>
                  <a:gd name="T92" fmla="*/ 2147483646 w 202"/>
                  <a:gd name="T93" fmla="*/ 2147483646 h 221"/>
                  <a:gd name="T94" fmla="*/ 2147483646 w 202"/>
                  <a:gd name="T95" fmla="*/ 2147483646 h 221"/>
                  <a:gd name="T96" fmla="*/ 2147483646 w 202"/>
                  <a:gd name="T97" fmla="*/ 2147483646 h 221"/>
                  <a:gd name="T98" fmla="*/ 2147483646 w 202"/>
                  <a:gd name="T99" fmla="*/ 2095052943 h 221"/>
                  <a:gd name="T100" fmla="*/ 2147483646 w 202"/>
                  <a:gd name="T101" fmla="*/ 2036857981 h 221"/>
                  <a:gd name="T102" fmla="*/ 2147483646 w 202"/>
                  <a:gd name="T103" fmla="*/ 2051405768 h 221"/>
                  <a:gd name="T104" fmla="*/ 2147483646 w 202"/>
                  <a:gd name="T105" fmla="*/ 1818622108 h 2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 h="221">
                    <a:moveTo>
                      <a:pt x="201" y="110"/>
                    </a:moveTo>
                    <a:cubicBezTo>
                      <a:pt x="201" y="109"/>
                      <a:pt x="201" y="107"/>
                      <a:pt x="199" y="106"/>
                    </a:cubicBezTo>
                    <a:cubicBezTo>
                      <a:pt x="198" y="105"/>
                      <a:pt x="196" y="106"/>
                      <a:pt x="195" y="105"/>
                    </a:cubicBezTo>
                    <a:cubicBezTo>
                      <a:pt x="194" y="104"/>
                      <a:pt x="194" y="103"/>
                      <a:pt x="193" y="102"/>
                    </a:cubicBezTo>
                    <a:cubicBezTo>
                      <a:pt x="192" y="102"/>
                      <a:pt x="191" y="101"/>
                      <a:pt x="190" y="100"/>
                    </a:cubicBezTo>
                    <a:cubicBezTo>
                      <a:pt x="188" y="100"/>
                      <a:pt x="187" y="104"/>
                      <a:pt x="186" y="105"/>
                    </a:cubicBezTo>
                    <a:cubicBezTo>
                      <a:pt x="186" y="106"/>
                      <a:pt x="185" y="108"/>
                      <a:pt x="184" y="108"/>
                    </a:cubicBezTo>
                    <a:cubicBezTo>
                      <a:pt x="183" y="108"/>
                      <a:pt x="184" y="107"/>
                      <a:pt x="183" y="106"/>
                    </a:cubicBezTo>
                    <a:cubicBezTo>
                      <a:pt x="183" y="106"/>
                      <a:pt x="182" y="106"/>
                      <a:pt x="181" y="106"/>
                    </a:cubicBezTo>
                    <a:cubicBezTo>
                      <a:pt x="181" y="105"/>
                      <a:pt x="182" y="104"/>
                      <a:pt x="180" y="103"/>
                    </a:cubicBezTo>
                    <a:cubicBezTo>
                      <a:pt x="178" y="103"/>
                      <a:pt x="177" y="105"/>
                      <a:pt x="176" y="105"/>
                    </a:cubicBezTo>
                    <a:cubicBezTo>
                      <a:pt x="174" y="105"/>
                      <a:pt x="174" y="104"/>
                      <a:pt x="175" y="103"/>
                    </a:cubicBezTo>
                    <a:cubicBezTo>
                      <a:pt x="176" y="102"/>
                      <a:pt x="178" y="102"/>
                      <a:pt x="177" y="101"/>
                    </a:cubicBezTo>
                    <a:cubicBezTo>
                      <a:pt x="176" y="100"/>
                      <a:pt x="174" y="100"/>
                      <a:pt x="173" y="99"/>
                    </a:cubicBezTo>
                    <a:cubicBezTo>
                      <a:pt x="172" y="99"/>
                      <a:pt x="171" y="98"/>
                      <a:pt x="170" y="98"/>
                    </a:cubicBezTo>
                    <a:cubicBezTo>
                      <a:pt x="167" y="97"/>
                      <a:pt x="166" y="99"/>
                      <a:pt x="164" y="100"/>
                    </a:cubicBezTo>
                    <a:cubicBezTo>
                      <a:pt x="161" y="101"/>
                      <a:pt x="158" y="100"/>
                      <a:pt x="154" y="99"/>
                    </a:cubicBezTo>
                    <a:cubicBezTo>
                      <a:pt x="152" y="98"/>
                      <a:pt x="152" y="97"/>
                      <a:pt x="150" y="95"/>
                    </a:cubicBezTo>
                    <a:cubicBezTo>
                      <a:pt x="149" y="93"/>
                      <a:pt x="148" y="95"/>
                      <a:pt x="146" y="94"/>
                    </a:cubicBezTo>
                    <a:cubicBezTo>
                      <a:pt x="145" y="94"/>
                      <a:pt x="145" y="93"/>
                      <a:pt x="144" y="92"/>
                    </a:cubicBezTo>
                    <a:cubicBezTo>
                      <a:pt x="144" y="91"/>
                      <a:pt x="142" y="91"/>
                      <a:pt x="141" y="91"/>
                    </a:cubicBezTo>
                    <a:cubicBezTo>
                      <a:pt x="140" y="91"/>
                      <a:pt x="139" y="91"/>
                      <a:pt x="138" y="91"/>
                    </a:cubicBezTo>
                    <a:cubicBezTo>
                      <a:pt x="137" y="91"/>
                      <a:pt x="136" y="92"/>
                      <a:pt x="135" y="92"/>
                    </a:cubicBezTo>
                    <a:cubicBezTo>
                      <a:pt x="134" y="92"/>
                      <a:pt x="132" y="91"/>
                      <a:pt x="132" y="90"/>
                    </a:cubicBezTo>
                    <a:cubicBezTo>
                      <a:pt x="131" y="89"/>
                      <a:pt x="132" y="89"/>
                      <a:pt x="133" y="89"/>
                    </a:cubicBezTo>
                    <a:cubicBezTo>
                      <a:pt x="133" y="88"/>
                      <a:pt x="134" y="88"/>
                      <a:pt x="133" y="87"/>
                    </a:cubicBezTo>
                    <a:cubicBezTo>
                      <a:pt x="133" y="87"/>
                      <a:pt x="131" y="86"/>
                      <a:pt x="130" y="85"/>
                    </a:cubicBezTo>
                    <a:cubicBezTo>
                      <a:pt x="129" y="85"/>
                      <a:pt x="126" y="83"/>
                      <a:pt x="127" y="82"/>
                    </a:cubicBezTo>
                    <a:cubicBezTo>
                      <a:pt x="128" y="81"/>
                      <a:pt x="129" y="82"/>
                      <a:pt x="129" y="81"/>
                    </a:cubicBezTo>
                    <a:cubicBezTo>
                      <a:pt x="129" y="81"/>
                      <a:pt x="129" y="79"/>
                      <a:pt x="129" y="79"/>
                    </a:cubicBezTo>
                    <a:cubicBezTo>
                      <a:pt x="129" y="78"/>
                      <a:pt x="128" y="79"/>
                      <a:pt x="127" y="78"/>
                    </a:cubicBezTo>
                    <a:cubicBezTo>
                      <a:pt x="126" y="78"/>
                      <a:pt x="127" y="77"/>
                      <a:pt x="126" y="76"/>
                    </a:cubicBezTo>
                    <a:cubicBezTo>
                      <a:pt x="125" y="76"/>
                      <a:pt x="125" y="76"/>
                      <a:pt x="124" y="76"/>
                    </a:cubicBezTo>
                    <a:cubicBezTo>
                      <a:pt x="124" y="75"/>
                      <a:pt x="124" y="75"/>
                      <a:pt x="123" y="75"/>
                    </a:cubicBezTo>
                    <a:cubicBezTo>
                      <a:pt x="123" y="74"/>
                      <a:pt x="121" y="73"/>
                      <a:pt x="121" y="72"/>
                    </a:cubicBezTo>
                    <a:cubicBezTo>
                      <a:pt x="120" y="72"/>
                      <a:pt x="120" y="71"/>
                      <a:pt x="119" y="70"/>
                    </a:cubicBezTo>
                    <a:cubicBezTo>
                      <a:pt x="119" y="69"/>
                      <a:pt x="118" y="67"/>
                      <a:pt x="117" y="67"/>
                    </a:cubicBezTo>
                    <a:cubicBezTo>
                      <a:pt x="116" y="66"/>
                      <a:pt x="116" y="67"/>
                      <a:pt x="115" y="67"/>
                    </a:cubicBezTo>
                    <a:cubicBezTo>
                      <a:pt x="115" y="67"/>
                      <a:pt x="112" y="67"/>
                      <a:pt x="112" y="67"/>
                    </a:cubicBezTo>
                    <a:cubicBezTo>
                      <a:pt x="111" y="68"/>
                      <a:pt x="113" y="69"/>
                      <a:pt x="113" y="70"/>
                    </a:cubicBezTo>
                    <a:cubicBezTo>
                      <a:pt x="112" y="70"/>
                      <a:pt x="111" y="70"/>
                      <a:pt x="111" y="71"/>
                    </a:cubicBezTo>
                    <a:cubicBezTo>
                      <a:pt x="111" y="72"/>
                      <a:pt x="112" y="72"/>
                      <a:pt x="112" y="73"/>
                    </a:cubicBezTo>
                    <a:cubicBezTo>
                      <a:pt x="112" y="75"/>
                      <a:pt x="111" y="74"/>
                      <a:pt x="113" y="76"/>
                    </a:cubicBezTo>
                    <a:cubicBezTo>
                      <a:pt x="115" y="77"/>
                      <a:pt x="116" y="79"/>
                      <a:pt x="118" y="80"/>
                    </a:cubicBezTo>
                    <a:cubicBezTo>
                      <a:pt x="119" y="80"/>
                      <a:pt x="120" y="80"/>
                      <a:pt x="120" y="82"/>
                    </a:cubicBezTo>
                    <a:cubicBezTo>
                      <a:pt x="120" y="83"/>
                      <a:pt x="118" y="84"/>
                      <a:pt x="117" y="84"/>
                    </a:cubicBezTo>
                    <a:cubicBezTo>
                      <a:pt x="115" y="84"/>
                      <a:pt x="115" y="83"/>
                      <a:pt x="113" y="82"/>
                    </a:cubicBezTo>
                    <a:cubicBezTo>
                      <a:pt x="112" y="81"/>
                      <a:pt x="111" y="83"/>
                      <a:pt x="110" y="83"/>
                    </a:cubicBezTo>
                    <a:cubicBezTo>
                      <a:pt x="109" y="84"/>
                      <a:pt x="108" y="84"/>
                      <a:pt x="106" y="84"/>
                    </a:cubicBezTo>
                    <a:cubicBezTo>
                      <a:pt x="105" y="85"/>
                      <a:pt x="104" y="86"/>
                      <a:pt x="103" y="85"/>
                    </a:cubicBezTo>
                    <a:cubicBezTo>
                      <a:pt x="102" y="82"/>
                      <a:pt x="102" y="82"/>
                      <a:pt x="102" y="82"/>
                    </a:cubicBezTo>
                    <a:cubicBezTo>
                      <a:pt x="102" y="80"/>
                      <a:pt x="99" y="80"/>
                      <a:pt x="97" y="79"/>
                    </a:cubicBezTo>
                    <a:cubicBezTo>
                      <a:pt x="96" y="77"/>
                      <a:pt x="96" y="75"/>
                      <a:pt x="95" y="73"/>
                    </a:cubicBezTo>
                    <a:cubicBezTo>
                      <a:pt x="95" y="72"/>
                      <a:pt x="94" y="70"/>
                      <a:pt x="94" y="69"/>
                    </a:cubicBezTo>
                    <a:cubicBezTo>
                      <a:pt x="92" y="66"/>
                      <a:pt x="89" y="66"/>
                      <a:pt x="87" y="67"/>
                    </a:cubicBezTo>
                    <a:cubicBezTo>
                      <a:pt x="85" y="68"/>
                      <a:pt x="85" y="68"/>
                      <a:pt x="83" y="67"/>
                    </a:cubicBezTo>
                    <a:cubicBezTo>
                      <a:pt x="83" y="66"/>
                      <a:pt x="82" y="65"/>
                      <a:pt x="82" y="65"/>
                    </a:cubicBezTo>
                    <a:cubicBezTo>
                      <a:pt x="81" y="65"/>
                      <a:pt x="80" y="66"/>
                      <a:pt x="79" y="66"/>
                    </a:cubicBezTo>
                    <a:cubicBezTo>
                      <a:pt x="78" y="66"/>
                      <a:pt x="78" y="66"/>
                      <a:pt x="77" y="66"/>
                    </a:cubicBezTo>
                    <a:cubicBezTo>
                      <a:pt x="76" y="66"/>
                      <a:pt x="75" y="66"/>
                      <a:pt x="73" y="66"/>
                    </a:cubicBezTo>
                    <a:cubicBezTo>
                      <a:pt x="70" y="66"/>
                      <a:pt x="71" y="64"/>
                      <a:pt x="69" y="63"/>
                    </a:cubicBezTo>
                    <a:cubicBezTo>
                      <a:pt x="65" y="62"/>
                      <a:pt x="67" y="62"/>
                      <a:pt x="67" y="59"/>
                    </a:cubicBezTo>
                    <a:cubicBezTo>
                      <a:pt x="68" y="57"/>
                      <a:pt x="65" y="54"/>
                      <a:pt x="63" y="54"/>
                    </a:cubicBezTo>
                    <a:cubicBezTo>
                      <a:pt x="62" y="53"/>
                      <a:pt x="61" y="53"/>
                      <a:pt x="60" y="51"/>
                    </a:cubicBezTo>
                    <a:cubicBezTo>
                      <a:pt x="60" y="50"/>
                      <a:pt x="60" y="49"/>
                      <a:pt x="59" y="49"/>
                    </a:cubicBezTo>
                    <a:cubicBezTo>
                      <a:pt x="58" y="48"/>
                      <a:pt x="56" y="47"/>
                      <a:pt x="56" y="45"/>
                    </a:cubicBezTo>
                    <a:cubicBezTo>
                      <a:pt x="56" y="43"/>
                      <a:pt x="56" y="42"/>
                      <a:pt x="55" y="41"/>
                    </a:cubicBezTo>
                    <a:cubicBezTo>
                      <a:pt x="54" y="40"/>
                      <a:pt x="53" y="39"/>
                      <a:pt x="53" y="38"/>
                    </a:cubicBezTo>
                    <a:cubicBezTo>
                      <a:pt x="53" y="36"/>
                      <a:pt x="54" y="35"/>
                      <a:pt x="53" y="34"/>
                    </a:cubicBezTo>
                    <a:cubicBezTo>
                      <a:pt x="53" y="32"/>
                      <a:pt x="51" y="32"/>
                      <a:pt x="51" y="31"/>
                    </a:cubicBezTo>
                    <a:cubicBezTo>
                      <a:pt x="50" y="28"/>
                      <a:pt x="56" y="27"/>
                      <a:pt x="56" y="25"/>
                    </a:cubicBezTo>
                    <a:cubicBezTo>
                      <a:pt x="57" y="23"/>
                      <a:pt x="55" y="23"/>
                      <a:pt x="54" y="22"/>
                    </a:cubicBezTo>
                    <a:cubicBezTo>
                      <a:pt x="54" y="21"/>
                      <a:pt x="54" y="20"/>
                      <a:pt x="53" y="19"/>
                    </a:cubicBezTo>
                    <a:cubicBezTo>
                      <a:pt x="51" y="19"/>
                      <a:pt x="50" y="20"/>
                      <a:pt x="50" y="18"/>
                    </a:cubicBezTo>
                    <a:cubicBezTo>
                      <a:pt x="50" y="17"/>
                      <a:pt x="50" y="16"/>
                      <a:pt x="51" y="15"/>
                    </a:cubicBezTo>
                    <a:cubicBezTo>
                      <a:pt x="52" y="15"/>
                      <a:pt x="55" y="16"/>
                      <a:pt x="55" y="15"/>
                    </a:cubicBezTo>
                    <a:cubicBezTo>
                      <a:pt x="55" y="15"/>
                      <a:pt x="56" y="12"/>
                      <a:pt x="56" y="12"/>
                    </a:cubicBezTo>
                    <a:cubicBezTo>
                      <a:pt x="56" y="10"/>
                      <a:pt x="55" y="10"/>
                      <a:pt x="54" y="9"/>
                    </a:cubicBezTo>
                    <a:cubicBezTo>
                      <a:pt x="52" y="7"/>
                      <a:pt x="53" y="7"/>
                      <a:pt x="50" y="6"/>
                    </a:cubicBezTo>
                    <a:cubicBezTo>
                      <a:pt x="49" y="5"/>
                      <a:pt x="48" y="4"/>
                      <a:pt x="47" y="3"/>
                    </a:cubicBezTo>
                    <a:cubicBezTo>
                      <a:pt x="47" y="2"/>
                      <a:pt x="46" y="0"/>
                      <a:pt x="44" y="0"/>
                    </a:cubicBezTo>
                    <a:cubicBezTo>
                      <a:pt x="44" y="0"/>
                      <a:pt x="43" y="0"/>
                      <a:pt x="43" y="0"/>
                    </a:cubicBezTo>
                    <a:cubicBezTo>
                      <a:pt x="42" y="1"/>
                      <a:pt x="40" y="1"/>
                      <a:pt x="38" y="1"/>
                    </a:cubicBezTo>
                    <a:cubicBezTo>
                      <a:pt x="37" y="2"/>
                      <a:pt x="36" y="3"/>
                      <a:pt x="34" y="3"/>
                    </a:cubicBezTo>
                    <a:cubicBezTo>
                      <a:pt x="32" y="2"/>
                      <a:pt x="33" y="1"/>
                      <a:pt x="31" y="1"/>
                    </a:cubicBezTo>
                    <a:cubicBezTo>
                      <a:pt x="29" y="1"/>
                      <a:pt x="28" y="1"/>
                      <a:pt x="27" y="2"/>
                    </a:cubicBezTo>
                    <a:cubicBezTo>
                      <a:pt x="25" y="2"/>
                      <a:pt x="20" y="2"/>
                      <a:pt x="21" y="4"/>
                    </a:cubicBezTo>
                    <a:cubicBezTo>
                      <a:pt x="20" y="5"/>
                      <a:pt x="18" y="5"/>
                      <a:pt x="17" y="6"/>
                    </a:cubicBezTo>
                    <a:cubicBezTo>
                      <a:pt x="17" y="7"/>
                      <a:pt x="16" y="7"/>
                      <a:pt x="16" y="8"/>
                    </a:cubicBezTo>
                    <a:cubicBezTo>
                      <a:pt x="15" y="8"/>
                      <a:pt x="13" y="7"/>
                      <a:pt x="13" y="8"/>
                    </a:cubicBezTo>
                    <a:cubicBezTo>
                      <a:pt x="12" y="8"/>
                      <a:pt x="12" y="9"/>
                      <a:pt x="12" y="9"/>
                    </a:cubicBezTo>
                    <a:cubicBezTo>
                      <a:pt x="11" y="10"/>
                      <a:pt x="11" y="10"/>
                      <a:pt x="10" y="10"/>
                    </a:cubicBezTo>
                    <a:cubicBezTo>
                      <a:pt x="8" y="11"/>
                      <a:pt x="7" y="11"/>
                      <a:pt x="5" y="13"/>
                    </a:cubicBezTo>
                    <a:cubicBezTo>
                      <a:pt x="5" y="15"/>
                      <a:pt x="5" y="17"/>
                      <a:pt x="5" y="19"/>
                    </a:cubicBezTo>
                    <a:cubicBezTo>
                      <a:pt x="5" y="22"/>
                      <a:pt x="7" y="22"/>
                      <a:pt x="10" y="22"/>
                    </a:cubicBezTo>
                    <a:cubicBezTo>
                      <a:pt x="12" y="23"/>
                      <a:pt x="12" y="24"/>
                      <a:pt x="12" y="26"/>
                    </a:cubicBezTo>
                    <a:cubicBezTo>
                      <a:pt x="12" y="27"/>
                      <a:pt x="14" y="30"/>
                      <a:pt x="13" y="31"/>
                    </a:cubicBezTo>
                    <a:cubicBezTo>
                      <a:pt x="11" y="32"/>
                      <a:pt x="10" y="34"/>
                      <a:pt x="8" y="33"/>
                    </a:cubicBezTo>
                    <a:cubicBezTo>
                      <a:pt x="7" y="33"/>
                      <a:pt x="6" y="31"/>
                      <a:pt x="5" y="32"/>
                    </a:cubicBezTo>
                    <a:cubicBezTo>
                      <a:pt x="4" y="33"/>
                      <a:pt x="5" y="34"/>
                      <a:pt x="5" y="35"/>
                    </a:cubicBezTo>
                    <a:cubicBezTo>
                      <a:pt x="5" y="37"/>
                      <a:pt x="4" y="38"/>
                      <a:pt x="3" y="39"/>
                    </a:cubicBezTo>
                    <a:cubicBezTo>
                      <a:pt x="2" y="40"/>
                      <a:pt x="0" y="40"/>
                      <a:pt x="0" y="42"/>
                    </a:cubicBezTo>
                    <a:cubicBezTo>
                      <a:pt x="1" y="43"/>
                      <a:pt x="3" y="43"/>
                      <a:pt x="4" y="45"/>
                    </a:cubicBezTo>
                    <a:cubicBezTo>
                      <a:pt x="5" y="47"/>
                      <a:pt x="6" y="49"/>
                      <a:pt x="6" y="52"/>
                    </a:cubicBezTo>
                    <a:cubicBezTo>
                      <a:pt x="6" y="54"/>
                      <a:pt x="3" y="56"/>
                      <a:pt x="7" y="56"/>
                    </a:cubicBezTo>
                    <a:cubicBezTo>
                      <a:pt x="9" y="56"/>
                      <a:pt x="11" y="56"/>
                      <a:pt x="9" y="58"/>
                    </a:cubicBezTo>
                    <a:cubicBezTo>
                      <a:pt x="8" y="59"/>
                      <a:pt x="5" y="59"/>
                      <a:pt x="6" y="61"/>
                    </a:cubicBezTo>
                    <a:cubicBezTo>
                      <a:pt x="6" y="61"/>
                      <a:pt x="7" y="62"/>
                      <a:pt x="7" y="62"/>
                    </a:cubicBezTo>
                    <a:cubicBezTo>
                      <a:pt x="8" y="63"/>
                      <a:pt x="7" y="63"/>
                      <a:pt x="8" y="64"/>
                    </a:cubicBezTo>
                    <a:cubicBezTo>
                      <a:pt x="8" y="64"/>
                      <a:pt x="10" y="64"/>
                      <a:pt x="11" y="64"/>
                    </a:cubicBezTo>
                    <a:cubicBezTo>
                      <a:pt x="12" y="65"/>
                      <a:pt x="13" y="66"/>
                      <a:pt x="14" y="66"/>
                    </a:cubicBezTo>
                    <a:cubicBezTo>
                      <a:pt x="15" y="66"/>
                      <a:pt x="15" y="65"/>
                      <a:pt x="16" y="66"/>
                    </a:cubicBezTo>
                    <a:cubicBezTo>
                      <a:pt x="17" y="66"/>
                      <a:pt x="16" y="68"/>
                      <a:pt x="16" y="69"/>
                    </a:cubicBezTo>
                    <a:cubicBezTo>
                      <a:pt x="15" y="72"/>
                      <a:pt x="16" y="71"/>
                      <a:pt x="19" y="72"/>
                    </a:cubicBezTo>
                    <a:cubicBezTo>
                      <a:pt x="21" y="74"/>
                      <a:pt x="18" y="75"/>
                      <a:pt x="19" y="77"/>
                    </a:cubicBezTo>
                    <a:cubicBezTo>
                      <a:pt x="20" y="78"/>
                      <a:pt x="21" y="78"/>
                      <a:pt x="22" y="79"/>
                    </a:cubicBezTo>
                    <a:cubicBezTo>
                      <a:pt x="22" y="79"/>
                      <a:pt x="22" y="80"/>
                      <a:pt x="22" y="80"/>
                    </a:cubicBezTo>
                    <a:cubicBezTo>
                      <a:pt x="23" y="81"/>
                      <a:pt x="25" y="81"/>
                      <a:pt x="26" y="83"/>
                    </a:cubicBezTo>
                    <a:cubicBezTo>
                      <a:pt x="26" y="84"/>
                      <a:pt x="26" y="86"/>
                      <a:pt x="26" y="87"/>
                    </a:cubicBezTo>
                    <a:cubicBezTo>
                      <a:pt x="25" y="88"/>
                      <a:pt x="23" y="88"/>
                      <a:pt x="24" y="90"/>
                    </a:cubicBezTo>
                    <a:cubicBezTo>
                      <a:pt x="24" y="92"/>
                      <a:pt x="22" y="91"/>
                      <a:pt x="21" y="92"/>
                    </a:cubicBezTo>
                    <a:cubicBezTo>
                      <a:pt x="20" y="93"/>
                      <a:pt x="22" y="96"/>
                      <a:pt x="22" y="97"/>
                    </a:cubicBezTo>
                    <a:cubicBezTo>
                      <a:pt x="22" y="98"/>
                      <a:pt x="20" y="99"/>
                      <a:pt x="20" y="101"/>
                    </a:cubicBezTo>
                    <a:cubicBezTo>
                      <a:pt x="20" y="101"/>
                      <a:pt x="21" y="102"/>
                      <a:pt x="22" y="103"/>
                    </a:cubicBezTo>
                    <a:cubicBezTo>
                      <a:pt x="23" y="105"/>
                      <a:pt x="22" y="106"/>
                      <a:pt x="24" y="108"/>
                    </a:cubicBezTo>
                    <a:cubicBezTo>
                      <a:pt x="25" y="110"/>
                      <a:pt x="26" y="111"/>
                      <a:pt x="26" y="113"/>
                    </a:cubicBezTo>
                    <a:cubicBezTo>
                      <a:pt x="25" y="115"/>
                      <a:pt x="23" y="119"/>
                      <a:pt x="22" y="119"/>
                    </a:cubicBezTo>
                    <a:cubicBezTo>
                      <a:pt x="21" y="119"/>
                      <a:pt x="21" y="118"/>
                      <a:pt x="20" y="118"/>
                    </a:cubicBezTo>
                    <a:cubicBezTo>
                      <a:pt x="18" y="118"/>
                      <a:pt x="18" y="119"/>
                      <a:pt x="17" y="119"/>
                    </a:cubicBezTo>
                    <a:cubicBezTo>
                      <a:pt x="16" y="120"/>
                      <a:pt x="15" y="120"/>
                      <a:pt x="14" y="120"/>
                    </a:cubicBezTo>
                    <a:cubicBezTo>
                      <a:pt x="14" y="121"/>
                      <a:pt x="14" y="123"/>
                      <a:pt x="14" y="124"/>
                    </a:cubicBezTo>
                    <a:cubicBezTo>
                      <a:pt x="13" y="124"/>
                      <a:pt x="12" y="124"/>
                      <a:pt x="11" y="125"/>
                    </a:cubicBezTo>
                    <a:cubicBezTo>
                      <a:pt x="10" y="125"/>
                      <a:pt x="10" y="126"/>
                      <a:pt x="9" y="127"/>
                    </a:cubicBezTo>
                    <a:cubicBezTo>
                      <a:pt x="8" y="127"/>
                      <a:pt x="7" y="126"/>
                      <a:pt x="6" y="127"/>
                    </a:cubicBezTo>
                    <a:cubicBezTo>
                      <a:pt x="5" y="127"/>
                      <a:pt x="5" y="128"/>
                      <a:pt x="4" y="129"/>
                    </a:cubicBezTo>
                    <a:cubicBezTo>
                      <a:pt x="4" y="129"/>
                      <a:pt x="4" y="129"/>
                      <a:pt x="4" y="129"/>
                    </a:cubicBezTo>
                    <a:cubicBezTo>
                      <a:pt x="5" y="130"/>
                      <a:pt x="5" y="130"/>
                      <a:pt x="5" y="131"/>
                    </a:cubicBezTo>
                    <a:cubicBezTo>
                      <a:pt x="6" y="131"/>
                      <a:pt x="6" y="132"/>
                      <a:pt x="6" y="133"/>
                    </a:cubicBezTo>
                    <a:cubicBezTo>
                      <a:pt x="7" y="135"/>
                      <a:pt x="8" y="133"/>
                      <a:pt x="11" y="133"/>
                    </a:cubicBezTo>
                    <a:cubicBezTo>
                      <a:pt x="14" y="132"/>
                      <a:pt x="16" y="135"/>
                      <a:pt x="19" y="135"/>
                    </a:cubicBezTo>
                    <a:cubicBezTo>
                      <a:pt x="22" y="136"/>
                      <a:pt x="24" y="135"/>
                      <a:pt x="27" y="134"/>
                    </a:cubicBezTo>
                    <a:cubicBezTo>
                      <a:pt x="29" y="134"/>
                      <a:pt x="31" y="135"/>
                      <a:pt x="31" y="137"/>
                    </a:cubicBezTo>
                    <a:cubicBezTo>
                      <a:pt x="31" y="138"/>
                      <a:pt x="30" y="139"/>
                      <a:pt x="29" y="140"/>
                    </a:cubicBezTo>
                    <a:cubicBezTo>
                      <a:pt x="29" y="141"/>
                      <a:pt x="30" y="141"/>
                      <a:pt x="29" y="142"/>
                    </a:cubicBezTo>
                    <a:cubicBezTo>
                      <a:pt x="29" y="142"/>
                      <a:pt x="28" y="142"/>
                      <a:pt x="27" y="143"/>
                    </a:cubicBezTo>
                    <a:cubicBezTo>
                      <a:pt x="26" y="145"/>
                      <a:pt x="28" y="145"/>
                      <a:pt x="29" y="146"/>
                    </a:cubicBezTo>
                    <a:cubicBezTo>
                      <a:pt x="30" y="147"/>
                      <a:pt x="29" y="149"/>
                      <a:pt x="30" y="150"/>
                    </a:cubicBezTo>
                    <a:cubicBezTo>
                      <a:pt x="30" y="151"/>
                      <a:pt x="31" y="151"/>
                      <a:pt x="31" y="151"/>
                    </a:cubicBezTo>
                    <a:cubicBezTo>
                      <a:pt x="32" y="152"/>
                      <a:pt x="31" y="153"/>
                      <a:pt x="32" y="153"/>
                    </a:cubicBezTo>
                    <a:cubicBezTo>
                      <a:pt x="32" y="155"/>
                      <a:pt x="32" y="155"/>
                      <a:pt x="34" y="155"/>
                    </a:cubicBezTo>
                    <a:cubicBezTo>
                      <a:pt x="35" y="155"/>
                      <a:pt x="36" y="155"/>
                      <a:pt x="36" y="156"/>
                    </a:cubicBezTo>
                    <a:cubicBezTo>
                      <a:pt x="37" y="156"/>
                      <a:pt x="37" y="156"/>
                      <a:pt x="37" y="156"/>
                    </a:cubicBezTo>
                    <a:cubicBezTo>
                      <a:pt x="38" y="157"/>
                      <a:pt x="41" y="156"/>
                      <a:pt x="41" y="157"/>
                    </a:cubicBezTo>
                    <a:cubicBezTo>
                      <a:pt x="41" y="158"/>
                      <a:pt x="38" y="159"/>
                      <a:pt x="37" y="159"/>
                    </a:cubicBezTo>
                    <a:cubicBezTo>
                      <a:pt x="35" y="160"/>
                      <a:pt x="34" y="163"/>
                      <a:pt x="35" y="165"/>
                    </a:cubicBezTo>
                    <a:cubicBezTo>
                      <a:pt x="35" y="167"/>
                      <a:pt x="39" y="170"/>
                      <a:pt x="42" y="170"/>
                    </a:cubicBezTo>
                    <a:cubicBezTo>
                      <a:pt x="43" y="169"/>
                      <a:pt x="44" y="168"/>
                      <a:pt x="45" y="169"/>
                    </a:cubicBezTo>
                    <a:cubicBezTo>
                      <a:pt x="46" y="170"/>
                      <a:pt x="45" y="171"/>
                      <a:pt x="46" y="171"/>
                    </a:cubicBezTo>
                    <a:cubicBezTo>
                      <a:pt x="47" y="172"/>
                      <a:pt x="47" y="171"/>
                      <a:pt x="47" y="172"/>
                    </a:cubicBezTo>
                    <a:cubicBezTo>
                      <a:pt x="49" y="172"/>
                      <a:pt x="54" y="176"/>
                      <a:pt x="55" y="177"/>
                    </a:cubicBezTo>
                    <a:cubicBezTo>
                      <a:pt x="55" y="177"/>
                      <a:pt x="57" y="180"/>
                      <a:pt x="58" y="180"/>
                    </a:cubicBezTo>
                    <a:cubicBezTo>
                      <a:pt x="58" y="180"/>
                      <a:pt x="59" y="178"/>
                      <a:pt x="59" y="178"/>
                    </a:cubicBezTo>
                    <a:cubicBezTo>
                      <a:pt x="60" y="177"/>
                      <a:pt x="55" y="174"/>
                      <a:pt x="55" y="172"/>
                    </a:cubicBezTo>
                    <a:cubicBezTo>
                      <a:pt x="54" y="169"/>
                      <a:pt x="55" y="167"/>
                      <a:pt x="55" y="164"/>
                    </a:cubicBezTo>
                    <a:cubicBezTo>
                      <a:pt x="55" y="163"/>
                      <a:pt x="56" y="158"/>
                      <a:pt x="59" y="161"/>
                    </a:cubicBezTo>
                    <a:cubicBezTo>
                      <a:pt x="60" y="162"/>
                      <a:pt x="59" y="164"/>
                      <a:pt x="60" y="165"/>
                    </a:cubicBezTo>
                    <a:cubicBezTo>
                      <a:pt x="61" y="165"/>
                      <a:pt x="62" y="164"/>
                      <a:pt x="63" y="163"/>
                    </a:cubicBezTo>
                    <a:cubicBezTo>
                      <a:pt x="65" y="164"/>
                      <a:pt x="67" y="165"/>
                      <a:pt x="69" y="165"/>
                    </a:cubicBezTo>
                    <a:cubicBezTo>
                      <a:pt x="71" y="165"/>
                      <a:pt x="70" y="167"/>
                      <a:pt x="70" y="170"/>
                    </a:cubicBezTo>
                    <a:cubicBezTo>
                      <a:pt x="72" y="170"/>
                      <a:pt x="78" y="175"/>
                      <a:pt x="77" y="176"/>
                    </a:cubicBezTo>
                    <a:cubicBezTo>
                      <a:pt x="76" y="178"/>
                      <a:pt x="74" y="177"/>
                      <a:pt x="73" y="179"/>
                    </a:cubicBezTo>
                    <a:cubicBezTo>
                      <a:pt x="73" y="179"/>
                      <a:pt x="73" y="181"/>
                      <a:pt x="73" y="181"/>
                    </a:cubicBezTo>
                    <a:cubicBezTo>
                      <a:pt x="73" y="182"/>
                      <a:pt x="73" y="182"/>
                      <a:pt x="74" y="182"/>
                    </a:cubicBezTo>
                    <a:cubicBezTo>
                      <a:pt x="75" y="183"/>
                      <a:pt x="75" y="183"/>
                      <a:pt x="76" y="184"/>
                    </a:cubicBezTo>
                    <a:cubicBezTo>
                      <a:pt x="76" y="185"/>
                      <a:pt x="76" y="185"/>
                      <a:pt x="77" y="186"/>
                    </a:cubicBezTo>
                    <a:cubicBezTo>
                      <a:pt x="78" y="187"/>
                      <a:pt x="79" y="188"/>
                      <a:pt x="80" y="189"/>
                    </a:cubicBezTo>
                    <a:cubicBezTo>
                      <a:pt x="80" y="190"/>
                      <a:pt x="80" y="191"/>
                      <a:pt x="81" y="192"/>
                    </a:cubicBezTo>
                    <a:cubicBezTo>
                      <a:pt x="81" y="193"/>
                      <a:pt x="82" y="192"/>
                      <a:pt x="83" y="193"/>
                    </a:cubicBezTo>
                    <a:cubicBezTo>
                      <a:pt x="86" y="196"/>
                      <a:pt x="76" y="195"/>
                      <a:pt x="80" y="199"/>
                    </a:cubicBezTo>
                    <a:cubicBezTo>
                      <a:pt x="81" y="200"/>
                      <a:pt x="81" y="200"/>
                      <a:pt x="81" y="200"/>
                    </a:cubicBezTo>
                    <a:cubicBezTo>
                      <a:pt x="84" y="200"/>
                      <a:pt x="84" y="200"/>
                      <a:pt x="84" y="200"/>
                    </a:cubicBezTo>
                    <a:cubicBezTo>
                      <a:pt x="86" y="198"/>
                      <a:pt x="91" y="199"/>
                      <a:pt x="94" y="199"/>
                    </a:cubicBezTo>
                    <a:cubicBezTo>
                      <a:pt x="97" y="198"/>
                      <a:pt x="100" y="195"/>
                      <a:pt x="103" y="195"/>
                    </a:cubicBezTo>
                    <a:cubicBezTo>
                      <a:pt x="105" y="196"/>
                      <a:pt x="107" y="198"/>
                      <a:pt x="107" y="200"/>
                    </a:cubicBezTo>
                    <a:cubicBezTo>
                      <a:pt x="108" y="201"/>
                      <a:pt x="107" y="204"/>
                      <a:pt x="109" y="203"/>
                    </a:cubicBezTo>
                    <a:cubicBezTo>
                      <a:pt x="110" y="203"/>
                      <a:pt x="111" y="201"/>
                      <a:pt x="112" y="201"/>
                    </a:cubicBezTo>
                    <a:cubicBezTo>
                      <a:pt x="113" y="200"/>
                      <a:pt x="114" y="199"/>
                      <a:pt x="115" y="199"/>
                    </a:cubicBezTo>
                    <a:cubicBezTo>
                      <a:pt x="116" y="199"/>
                      <a:pt x="117" y="199"/>
                      <a:pt x="118" y="199"/>
                    </a:cubicBezTo>
                    <a:cubicBezTo>
                      <a:pt x="120" y="199"/>
                      <a:pt x="116" y="194"/>
                      <a:pt x="117" y="193"/>
                    </a:cubicBezTo>
                    <a:cubicBezTo>
                      <a:pt x="118" y="192"/>
                      <a:pt x="119" y="191"/>
                      <a:pt x="121" y="191"/>
                    </a:cubicBezTo>
                    <a:cubicBezTo>
                      <a:pt x="121" y="192"/>
                      <a:pt x="121" y="193"/>
                      <a:pt x="121" y="194"/>
                    </a:cubicBezTo>
                    <a:cubicBezTo>
                      <a:pt x="122" y="194"/>
                      <a:pt x="123" y="195"/>
                      <a:pt x="124" y="195"/>
                    </a:cubicBezTo>
                    <a:cubicBezTo>
                      <a:pt x="126" y="196"/>
                      <a:pt x="125" y="195"/>
                      <a:pt x="127" y="194"/>
                    </a:cubicBezTo>
                    <a:cubicBezTo>
                      <a:pt x="130" y="192"/>
                      <a:pt x="129" y="196"/>
                      <a:pt x="129" y="197"/>
                    </a:cubicBezTo>
                    <a:cubicBezTo>
                      <a:pt x="130" y="199"/>
                      <a:pt x="131" y="198"/>
                      <a:pt x="133" y="198"/>
                    </a:cubicBezTo>
                    <a:cubicBezTo>
                      <a:pt x="134" y="199"/>
                      <a:pt x="133" y="200"/>
                      <a:pt x="134" y="201"/>
                    </a:cubicBezTo>
                    <a:cubicBezTo>
                      <a:pt x="134" y="201"/>
                      <a:pt x="134" y="201"/>
                      <a:pt x="135" y="202"/>
                    </a:cubicBezTo>
                    <a:cubicBezTo>
                      <a:pt x="136" y="203"/>
                      <a:pt x="136" y="203"/>
                      <a:pt x="136" y="203"/>
                    </a:cubicBezTo>
                    <a:cubicBezTo>
                      <a:pt x="137" y="204"/>
                      <a:pt x="137" y="204"/>
                      <a:pt x="137" y="205"/>
                    </a:cubicBezTo>
                    <a:cubicBezTo>
                      <a:pt x="137" y="205"/>
                      <a:pt x="138" y="205"/>
                      <a:pt x="138" y="205"/>
                    </a:cubicBezTo>
                    <a:cubicBezTo>
                      <a:pt x="139" y="206"/>
                      <a:pt x="139" y="206"/>
                      <a:pt x="140" y="207"/>
                    </a:cubicBezTo>
                    <a:cubicBezTo>
                      <a:pt x="140" y="207"/>
                      <a:pt x="140" y="207"/>
                      <a:pt x="141" y="207"/>
                    </a:cubicBezTo>
                    <a:cubicBezTo>
                      <a:pt x="141" y="207"/>
                      <a:pt x="141" y="208"/>
                      <a:pt x="142" y="208"/>
                    </a:cubicBezTo>
                    <a:cubicBezTo>
                      <a:pt x="143" y="209"/>
                      <a:pt x="145" y="209"/>
                      <a:pt x="146" y="211"/>
                    </a:cubicBezTo>
                    <a:cubicBezTo>
                      <a:pt x="146" y="212"/>
                      <a:pt x="146" y="212"/>
                      <a:pt x="147" y="212"/>
                    </a:cubicBezTo>
                    <a:cubicBezTo>
                      <a:pt x="149" y="213"/>
                      <a:pt x="150" y="212"/>
                      <a:pt x="151" y="213"/>
                    </a:cubicBezTo>
                    <a:cubicBezTo>
                      <a:pt x="152" y="214"/>
                      <a:pt x="153" y="215"/>
                      <a:pt x="154" y="216"/>
                    </a:cubicBezTo>
                    <a:cubicBezTo>
                      <a:pt x="154" y="217"/>
                      <a:pt x="155" y="218"/>
                      <a:pt x="156" y="219"/>
                    </a:cubicBezTo>
                    <a:cubicBezTo>
                      <a:pt x="158" y="221"/>
                      <a:pt x="160" y="218"/>
                      <a:pt x="162" y="219"/>
                    </a:cubicBezTo>
                    <a:cubicBezTo>
                      <a:pt x="163" y="219"/>
                      <a:pt x="164" y="221"/>
                      <a:pt x="165" y="221"/>
                    </a:cubicBezTo>
                    <a:cubicBezTo>
                      <a:pt x="166" y="221"/>
                      <a:pt x="166" y="220"/>
                      <a:pt x="167" y="220"/>
                    </a:cubicBezTo>
                    <a:cubicBezTo>
                      <a:pt x="169" y="220"/>
                      <a:pt x="170" y="221"/>
                      <a:pt x="171" y="221"/>
                    </a:cubicBezTo>
                    <a:cubicBezTo>
                      <a:pt x="172" y="220"/>
                      <a:pt x="173" y="218"/>
                      <a:pt x="173" y="217"/>
                    </a:cubicBezTo>
                    <a:cubicBezTo>
                      <a:pt x="173" y="215"/>
                      <a:pt x="174" y="213"/>
                      <a:pt x="176" y="212"/>
                    </a:cubicBezTo>
                    <a:cubicBezTo>
                      <a:pt x="177" y="211"/>
                      <a:pt x="178" y="211"/>
                      <a:pt x="179" y="210"/>
                    </a:cubicBezTo>
                    <a:cubicBezTo>
                      <a:pt x="180" y="210"/>
                      <a:pt x="181" y="209"/>
                      <a:pt x="182" y="208"/>
                    </a:cubicBezTo>
                    <a:cubicBezTo>
                      <a:pt x="184" y="207"/>
                      <a:pt x="186" y="208"/>
                      <a:pt x="186" y="205"/>
                    </a:cubicBezTo>
                    <a:cubicBezTo>
                      <a:pt x="186" y="203"/>
                      <a:pt x="186" y="201"/>
                      <a:pt x="185" y="199"/>
                    </a:cubicBezTo>
                    <a:cubicBezTo>
                      <a:pt x="185" y="199"/>
                      <a:pt x="182" y="198"/>
                      <a:pt x="182" y="198"/>
                    </a:cubicBezTo>
                    <a:cubicBezTo>
                      <a:pt x="182" y="197"/>
                      <a:pt x="185" y="197"/>
                      <a:pt x="184" y="195"/>
                    </a:cubicBezTo>
                    <a:cubicBezTo>
                      <a:pt x="183" y="195"/>
                      <a:pt x="183" y="195"/>
                      <a:pt x="182" y="195"/>
                    </a:cubicBezTo>
                    <a:cubicBezTo>
                      <a:pt x="182" y="194"/>
                      <a:pt x="182" y="194"/>
                      <a:pt x="181" y="193"/>
                    </a:cubicBezTo>
                    <a:cubicBezTo>
                      <a:pt x="181" y="193"/>
                      <a:pt x="181" y="192"/>
                      <a:pt x="180" y="192"/>
                    </a:cubicBezTo>
                    <a:cubicBezTo>
                      <a:pt x="179" y="192"/>
                      <a:pt x="178" y="194"/>
                      <a:pt x="178" y="194"/>
                    </a:cubicBezTo>
                    <a:cubicBezTo>
                      <a:pt x="177" y="195"/>
                      <a:pt x="176" y="194"/>
                      <a:pt x="175" y="194"/>
                    </a:cubicBezTo>
                    <a:cubicBezTo>
                      <a:pt x="174" y="194"/>
                      <a:pt x="172" y="193"/>
                      <a:pt x="171" y="192"/>
                    </a:cubicBezTo>
                    <a:cubicBezTo>
                      <a:pt x="170" y="191"/>
                      <a:pt x="170" y="189"/>
                      <a:pt x="168" y="189"/>
                    </a:cubicBezTo>
                    <a:cubicBezTo>
                      <a:pt x="167" y="190"/>
                      <a:pt x="167" y="191"/>
                      <a:pt x="166" y="190"/>
                    </a:cubicBezTo>
                    <a:cubicBezTo>
                      <a:pt x="166" y="190"/>
                      <a:pt x="165" y="189"/>
                      <a:pt x="164" y="188"/>
                    </a:cubicBezTo>
                    <a:cubicBezTo>
                      <a:pt x="164" y="188"/>
                      <a:pt x="163" y="187"/>
                      <a:pt x="163" y="187"/>
                    </a:cubicBezTo>
                    <a:cubicBezTo>
                      <a:pt x="162" y="186"/>
                      <a:pt x="161" y="184"/>
                      <a:pt x="161" y="184"/>
                    </a:cubicBezTo>
                    <a:cubicBezTo>
                      <a:pt x="160" y="183"/>
                      <a:pt x="158" y="183"/>
                      <a:pt x="157" y="183"/>
                    </a:cubicBezTo>
                    <a:cubicBezTo>
                      <a:pt x="156" y="182"/>
                      <a:pt x="155" y="182"/>
                      <a:pt x="154" y="182"/>
                    </a:cubicBezTo>
                    <a:cubicBezTo>
                      <a:pt x="153" y="181"/>
                      <a:pt x="153" y="180"/>
                      <a:pt x="152" y="180"/>
                    </a:cubicBezTo>
                    <a:cubicBezTo>
                      <a:pt x="151" y="179"/>
                      <a:pt x="150" y="179"/>
                      <a:pt x="149" y="179"/>
                    </a:cubicBezTo>
                    <a:cubicBezTo>
                      <a:pt x="148" y="178"/>
                      <a:pt x="148" y="177"/>
                      <a:pt x="147" y="176"/>
                    </a:cubicBezTo>
                    <a:cubicBezTo>
                      <a:pt x="148" y="175"/>
                      <a:pt x="148" y="175"/>
                      <a:pt x="149" y="174"/>
                    </a:cubicBezTo>
                    <a:cubicBezTo>
                      <a:pt x="149" y="172"/>
                      <a:pt x="150" y="172"/>
                      <a:pt x="150" y="171"/>
                    </a:cubicBezTo>
                    <a:cubicBezTo>
                      <a:pt x="151" y="169"/>
                      <a:pt x="151" y="169"/>
                      <a:pt x="150" y="168"/>
                    </a:cubicBezTo>
                    <a:cubicBezTo>
                      <a:pt x="150" y="166"/>
                      <a:pt x="150" y="166"/>
                      <a:pt x="152" y="164"/>
                    </a:cubicBezTo>
                    <a:cubicBezTo>
                      <a:pt x="153" y="164"/>
                      <a:pt x="153" y="164"/>
                      <a:pt x="153" y="163"/>
                    </a:cubicBezTo>
                    <a:cubicBezTo>
                      <a:pt x="153" y="161"/>
                      <a:pt x="152" y="161"/>
                      <a:pt x="155" y="160"/>
                    </a:cubicBezTo>
                    <a:cubicBezTo>
                      <a:pt x="156" y="160"/>
                      <a:pt x="156" y="161"/>
                      <a:pt x="157" y="161"/>
                    </a:cubicBezTo>
                    <a:cubicBezTo>
                      <a:pt x="159" y="162"/>
                      <a:pt x="158" y="161"/>
                      <a:pt x="158" y="160"/>
                    </a:cubicBezTo>
                    <a:cubicBezTo>
                      <a:pt x="158" y="159"/>
                      <a:pt x="160" y="158"/>
                      <a:pt x="159" y="158"/>
                    </a:cubicBezTo>
                    <a:cubicBezTo>
                      <a:pt x="159" y="157"/>
                      <a:pt x="158" y="157"/>
                      <a:pt x="158" y="156"/>
                    </a:cubicBezTo>
                    <a:cubicBezTo>
                      <a:pt x="158" y="154"/>
                      <a:pt x="160" y="155"/>
                      <a:pt x="158" y="153"/>
                    </a:cubicBezTo>
                    <a:cubicBezTo>
                      <a:pt x="156" y="153"/>
                      <a:pt x="155" y="153"/>
                      <a:pt x="154" y="152"/>
                    </a:cubicBezTo>
                    <a:cubicBezTo>
                      <a:pt x="153" y="150"/>
                      <a:pt x="155" y="149"/>
                      <a:pt x="154" y="148"/>
                    </a:cubicBezTo>
                    <a:cubicBezTo>
                      <a:pt x="154" y="146"/>
                      <a:pt x="153" y="145"/>
                      <a:pt x="153" y="144"/>
                    </a:cubicBezTo>
                    <a:cubicBezTo>
                      <a:pt x="153" y="142"/>
                      <a:pt x="152" y="139"/>
                      <a:pt x="152" y="137"/>
                    </a:cubicBezTo>
                    <a:cubicBezTo>
                      <a:pt x="153" y="137"/>
                      <a:pt x="155" y="137"/>
                      <a:pt x="157" y="136"/>
                    </a:cubicBezTo>
                    <a:cubicBezTo>
                      <a:pt x="159" y="135"/>
                      <a:pt x="159" y="136"/>
                      <a:pt x="162" y="136"/>
                    </a:cubicBezTo>
                    <a:cubicBezTo>
                      <a:pt x="164" y="137"/>
                      <a:pt x="166" y="136"/>
                      <a:pt x="168" y="137"/>
                    </a:cubicBezTo>
                    <a:cubicBezTo>
                      <a:pt x="169" y="137"/>
                      <a:pt x="170" y="139"/>
                      <a:pt x="170" y="140"/>
                    </a:cubicBezTo>
                    <a:cubicBezTo>
                      <a:pt x="172" y="140"/>
                      <a:pt x="174" y="139"/>
                      <a:pt x="176" y="140"/>
                    </a:cubicBezTo>
                    <a:cubicBezTo>
                      <a:pt x="176" y="141"/>
                      <a:pt x="176" y="142"/>
                      <a:pt x="177" y="142"/>
                    </a:cubicBezTo>
                    <a:cubicBezTo>
                      <a:pt x="178" y="143"/>
                      <a:pt x="180" y="143"/>
                      <a:pt x="181" y="143"/>
                    </a:cubicBezTo>
                    <a:cubicBezTo>
                      <a:pt x="184" y="143"/>
                      <a:pt x="188" y="142"/>
                      <a:pt x="191" y="142"/>
                    </a:cubicBezTo>
                    <a:cubicBezTo>
                      <a:pt x="192" y="142"/>
                      <a:pt x="194" y="142"/>
                      <a:pt x="195" y="141"/>
                    </a:cubicBezTo>
                    <a:cubicBezTo>
                      <a:pt x="196" y="141"/>
                      <a:pt x="195" y="140"/>
                      <a:pt x="195" y="139"/>
                    </a:cubicBezTo>
                    <a:cubicBezTo>
                      <a:pt x="195" y="138"/>
                      <a:pt x="196" y="138"/>
                      <a:pt x="196" y="137"/>
                    </a:cubicBezTo>
                    <a:cubicBezTo>
                      <a:pt x="197" y="135"/>
                      <a:pt x="195" y="133"/>
                      <a:pt x="196" y="132"/>
                    </a:cubicBezTo>
                    <a:cubicBezTo>
                      <a:pt x="197" y="130"/>
                      <a:pt x="198" y="131"/>
                      <a:pt x="198" y="129"/>
                    </a:cubicBezTo>
                    <a:cubicBezTo>
                      <a:pt x="196" y="127"/>
                      <a:pt x="197" y="126"/>
                      <a:pt x="199" y="125"/>
                    </a:cubicBezTo>
                    <a:cubicBezTo>
                      <a:pt x="198" y="125"/>
                      <a:pt x="197" y="124"/>
                      <a:pt x="197" y="123"/>
                    </a:cubicBezTo>
                    <a:cubicBezTo>
                      <a:pt x="200" y="121"/>
                      <a:pt x="201" y="121"/>
                      <a:pt x="199" y="118"/>
                    </a:cubicBezTo>
                    <a:cubicBezTo>
                      <a:pt x="199" y="117"/>
                      <a:pt x="200" y="116"/>
                      <a:pt x="201" y="115"/>
                    </a:cubicBezTo>
                    <a:cubicBezTo>
                      <a:pt x="202" y="114"/>
                      <a:pt x="202" y="111"/>
                      <a:pt x="201" y="11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8" name="Freeform 15">
                <a:extLst>
                  <a:ext uri="{FF2B5EF4-FFF2-40B4-BE49-F238E27FC236}">
                    <a16:creationId xmlns:a16="http://schemas.microsoft.com/office/drawing/2014/main" id="{B342B090-6564-7AC2-9816-913B9DF1BC43}"/>
                  </a:ext>
                </a:extLst>
              </p:cNvPr>
              <p:cNvSpPr>
                <a:spLocks/>
              </p:cNvSpPr>
              <p:nvPr/>
            </p:nvSpPr>
            <p:spPr bwMode="auto">
              <a:xfrm>
                <a:off x="-3715471" y="8151251"/>
                <a:ext cx="522986" cy="746836"/>
              </a:xfrm>
              <a:custGeom>
                <a:avLst/>
                <a:gdLst>
                  <a:gd name="T0" fmla="*/ 1525358058 w 217"/>
                  <a:gd name="T1" fmla="*/ 2147483646 h 310"/>
                  <a:gd name="T2" fmla="*/ 1510832581 w 217"/>
                  <a:gd name="T3" fmla="*/ 2147483646 h 310"/>
                  <a:gd name="T4" fmla="*/ 1714212131 w 217"/>
                  <a:gd name="T5" fmla="*/ 2147483646 h 310"/>
                  <a:gd name="T6" fmla="*/ 1859485961 w 217"/>
                  <a:gd name="T7" fmla="*/ 2147483646 h 310"/>
                  <a:gd name="T8" fmla="*/ 2019285267 w 217"/>
                  <a:gd name="T9" fmla="*/ 2147483646 h 310"/>
                  <a:gd name="T10" fmla="*/ 2077394799 w 217"/>
                  <a:gd name="T11" fmla="*/ 2147483646 h 310"/>
                  <a:gd name="T12" fmla="*/ 2048340033 w 217"/>
                  <a:gd name="T13" fmla="*/ 2147483646 h 310"/>
                  <a:gd name="T14" fmla="*/ 1888540726 w 217"/>
                  <a:gd name="T15" fmla="*/ 2147483646 h 310"/>
                  <a:gd name="T16" fmla="*/ 1990230501 w 217"/>
                  <a:gd name="T17" fmla="*/ 2147483646 h 310"/>
                  <a:gd name="T18" fmla="*/ 2147483646 w 217"/>
                  <a:gd name="T19" fmla="*/ 2147483646 h 310"/>
                  <a:gd name="T20" fmla="*/ 2147483646 w 217"/>
                  <a:gd name="T21" fmla="*/ 2147483646 h 310"/>
                  <a:gd name="T22" fmla="*/ 2147483646 w 217"/>
                  <a:gd name="T23" fmla="*/ 2147483646 h 310"/>
                  <a:gd name="T24" fmla="*/ 2147483646 w 217"/>
                  <a:gd name="T25" fmla="*/ 2147483646 h 310"/>
                  <a:gd name="T26" fmla="*/ 2147483646 w 217"/>
                  <a:gd name="T27" fmla="*/ 2061286200 h 310"/>
                  <a:gd name="T28" fmla="*/ 2147483646 w 217"/>
                  <a:gd name="T29" fmla="*/ 1945157400 h 310"/>
                  <a:gd name="T30" fmla="*/ 2147483646 w 217"/>
                  <a:gd name="T31" fmla="*/ 1741932000 h 310"/>
                  <a:gd name="T32" fmla="*/ 2147483646 w 217"/>
                  <a:gd name="T33" fmla="*/ 1538706600 h 310"/>
                  <a:gd name="T34" fmla="*/ 2147483646 w 217"/>
                  <a:gd name="T35" fmla="*/ 1480642200 h 310"/>
                  <a:gd name="T36" fmla="*/ 2147483646 w 217"/>
                  <a:gd name="T37" fmla="*/ 1567738800 h 310"/>
                  <a:gd name="T38" fmla="*/ 2147483646 w 217"/>
                  <a:gd name="T39" fmla="*/ 1408061700 h 310"/>
                  <a:gd name="T40" fmla="*/ 2147483646 w 217"/>
                  <a:gd name="T41" fmla="*/ 1117739700 h 310"/>
                  <a:gd name="T42" fmla="*/ 2147483646 w 217"/>
                  <a:gd name="T43" fmla="*/ 972578700 h 310"/>
                  <a:gd name="T44" fmla="*/ 2147483646 w 217"/>
                  <a:gd name="T45" fmla="*/ 856449900 h 310"/>
                  <a:gd name="T46" fmla="*/ 2147483646 w 217"/>
                  <a:gd name="T47" fmla="*/ 609676200 h 310"/>
                  <a:gd name="T48" fmla="*/ 2147483646 w 217"/>
                  <a:gd name="T49" fmla="*/ 522579600 h 310"/>
                  <a:gd name="T50" fmla="*/ 2147483646 w 217"/>
                  <a:gd name="T51" fmla="*/ 217741500 h 310"/>
                  <a:gd name="T52" fmla="*/ 2147483646 w 217"/>
                  <a:gd name="T53" fmla="*/ 145161000 h 310"/>
                  <a:gd name="T54" fmla="*/ 2147483646 w 217"/>
                  <a:gd name="T55" fmla="*/ 145161000 h 310"/>
                  <a:gd name="T56" fmla="*/ 2147483646 w 217"/>
                  <a:gd name="T57" fmla="*/ 159677100 h 310"/>
                  <a:gd name="T58" fmla="*/ 2147483646 w 217"/>
                  <a:gd name="T59" fmla="*/ 348386400 h 310"/>
                  <a:gd name="T60" fmla="*/ 2147483646 w 217"/>
                  <a:gd name="T61" fmla="*/ 246773700 h 310"/>
                  <a:gd name="T62" fmla="*/ 2091920276 w 217"/>
                  <a:gd name="T63" fmla="*/ 58064400 h 310"/>
                  <a:gd name="T64" fmla="*/ 1888540726 w 217"/>
                  <a:gd name="T65" fmla="*/ 116128800 h 310"/>
                  <a:gd name="T66" fmla="*/ 1844960483 w 217"/>
                  <a:gd name="T67" fmla="*/ 261289800 h 310"/>
                  <a:gd name="T68" fmla="*/ 1728741420 w 217"/>
                  <a:gd name="T69" fmla="*/ 377418600 h 310"/>
                  <a:gd name="T70" fmla="*/ 1452723049 w 217"/>
                  <a:gd name="T71" fmla="*/ 595160100 h 310"/>
                  <a:gd name="T72" fmla="*/ 1525358058 w 217"/>
                  <a:gd name="T73" fmla="*/ 827417700 h 310"/>
                  <a:gd name="T74" fmla="*/ 1263868977 w 217"/>
                  <a:gd name="T75" fmla="*/ 929030400 h 310"/>
                  <a:gd name="T76" fmla="*/ 1234814211 w 217"/>
                  <a:gd name="T77" fmla="*/ 1103223600 h 310"/>
                  <a:gd name="T78" fmla="*/ 1031434661 w 217"/>
                  <a:gd name="T79" fmla="*/ 1379029500 h 310"/>
                  <a:gd name="T80" fmla="*/ 1089544193 w 217"/>
                  <a:gd name="T81" fmla="*/ 1509674400 h 310"/>
                  <a:gd name="T82" fmla="*/ 1249343499 w 217"/>
                  <a:gd name="T83" fmla="*/ 1654835400 h 310"/>
                  <a:gd name="T84" fmla="*/ 1278398265 w 217"/>
                  <a:gd name="T85" fmla="*/ 1887093000 h 310"/>
                  <a:gd name="T86" fmla="*/ 1321978508 w 217"/>
                  <a:gd name="T87" fmla="*/ 2133866700 h 310"/>
                  <a:gd name="T88" fmla="*/ 1336503986 w 217"/>
                  <a:gd name="T89" fmla="*/ 2147483646 h 310"/>
                  <a:gd name="T90" fmla="*/ 1205759445 w 217"/>
                  <a:gd name="T91" fmla="*/ 2147483646 h 310"/>
                  <a:gd name="T92" fmla="*/ 1075014904 w 217"/>
                  <a:gd name="T93" fmla="*/ 2147483646 h 310"/>
                  <a:gd name="T94" fmla="*/ 958795840 w 217"/>
                  <a:gd name="T95" fmla="*/ 2147483646 h 310"/>
                  <a:gd name="T96" fmla="*/ 798996534 w 217"/>
                  <a:gd name="T97" fmla="*/ 2147483646 h 310"/>
                  <a:gd name="T98" fmla="*/ 653726516 w 217"/>
                  <a:gd name="T99" fmla="*/ 2147483646 h 310"/>
                  <a:gd name="T100" fmla="*/ 813525822 w 217"/>
                  <a:gd name="T101" fmla="*/ 2147483646 h 310"/>
                  <a:gd name="T102" fmla="*/ 711836047 w 217"/>
                  <a:gd name="T103" fmla="*/ 2147483646 h 310"/>
                  <a:gd name="T104" fmla="*/ 493927209 w 217"/>
                  <a:gd name="T105" fmla="*/ 2147483646 h 310"/>
                  <a:gd name="T106" fmla="*/ 406762911 w 217"/>
                  <a:gd name="T107" fmla="*/ 2147483646 h 310"/>
                  <a:gd name="T108" fmla="*/ 217908839 w 217"/>
                  <a:gd name="T109" fmla="*/ 2147483646 h 310"/>
                  <a:gd name="T110" fmla="*/ 130744541 w 217"/>
                  <a:gd name="T111" fmla="*/ 2147483646 h 310"/>
                  <a:gd name="T112" fmla="*/ 174328595 w 217"/>
                  <a:gd name="T113" fmla="*/ 2147483646 h 310"/>
                  <a:gd name="T114" fmla="*/ 639197227 w 217"/>
                  <a:gd name="T115" fmla="*/ 2147483646 h 310"/>
                  <a:gd name="T116" fmla="*/ 973325129 w 217"/>
                  <a:gd name="T117" fmla="*/ 2147483646 h 310"/>
                  <a:gd name="T118" fmla="*/ 1045960138 w 217"/>
                  <a:gd name="T119" fmla="*/ 2147483646 h 310"/>
                  <a:gd name="T120" fmla="*/ 1176704679 w 217"/>
                  <a:gd name="T121" fmla="*/ 2147483646 h 310"/>
                  <a:gd name="T122" fmla="*/ 1409142806 w 217"/>
                  <a:gd name="T123" fmla="*/ 2147483646 h 310"/>
                  <a:gd name="T124" fmla="*/ 1641577122 w 217"/>
                  <a:gd name="T125" fmla="*/ 2147483646 h 3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7" h="310">
                    <a:moveTo>
                      <a:pt x="109" y="291"/>
                    </a:moveTo>
                    <a:cubicBezTo>
                      <a:pt x="109" y="290"/>
                      <a:pt x="109" y="290"/>
                      <a:pt x="108" y="290"/>
                    </a:cubicBezTo>
                    <a:cubicBezTo>
                      <a:pt x="107" y="290"/>
                      <a:pt x="107" y="290"/>
                      <a:pt x="106" y="290"/>
                    </a:cubicBezTo>
                    <a:cubicBezTo>
                      <a:pt x="106" y="289"/>
                      <a:pt x="106" y="289"/>
                      <a:pt x="106" y="288"/>
                    </a:cubicBezTo>
                    <a:cubicBezTo>
                      <a:pt x="106" y="287"/>
                      <a:pt x="106" y="286"/>
                      <a:pt x="105" y="285"/>
                    </a:cubicBezTo>
                    <a:cubicBezTo>
                      <a:pt x="105" y="285"/>
                      <a:pt x="104" y="285"/>
                      <a:pt x="104" y="285"/>
                    </a:cubicBezTo>
                    <a:cubicBezTo>
                      <a:pt x="104" y="284"/>
                      <a:pt x="104" y="283"/>
                      <a:pt x="104" y="283"/>
                    </a:cubicBezTo>
                    <a:cubicBezTo>
                      <a:pt x="103" y="282"/>
                      <a:pt x="99" y="282"/>
                      <a:pt x="102" y="280"/>
                    </a:cubicBezTo>
                    <a:cubicBezTo>
                      <a:pt x="103" y="279"/>
                      <a:pt x="103" y="280"/>
                      <a:pt x="104" y="278"/>
                    </a:cubicBezTo>
                    <a:cubicBezTo>
                      <a:pt x="104" y="277"/>
                      <a:pt x="104" y="276"/>
                      <a:pt x="104" y="275"/>
                    </a:cubicBezTo>
                    <a:cubicBezTo>
                      <a:pt x="105" y="273"/>
                      <a:pt x="105" y="273"/>
                      <a:pt x="105" y="273"/>
                    </a:cubicBezTo>
                    <a:cubicBezTo>
                      <a:pt x="106" y="272"/>
                      <a:pt x="108" y="271"/>
                      <a:pt x="109" y="270"/>
                    </a:cubicBezTo>
                    <a:cubicBezTo>
                      <a:pt x="110" y="268"/>
                      <a:pt x="111" y="268"/>
                      <a:pt x="112" y="270"/>
                    </a:cubicBezTo>
                    <a:cubicBezTo>
                      <a:pt x="114" y="272"/>
                      <a:pt x="115" y="272"/>
                      <a:pt x="116" y="270"/>
                    </a:cubicBezTo>
                    <a:cubicBezTo>
                      <a:pt x="117" y="268"/>
                      <a:pt x="117" y="267"/>
                      <a:pt x="118" y="266"/>
                    </a:cubicBezTo>
                    <a:cubicBezTo>
                      <a:pt x="119" y="265"/>
                      <a:pt x="119" y="263"/>
                      <a:pt x="120" y="263"/>
                    </a:cubicBezTo>
                    <a:cubicBezTo>
                      <a:pt x="120" y="262"/>
                      <a:pt x="122" y="262"/>
                      <a:pt x="122" y="261"/>
                    </a:cubicBezTo>
                    <a:cubicBezTo>
                      <a:pt x="123" y="260"/>
                      <a:pt x="123" y="259"/>
                      <a:pt x="123" y="258"/>
                    </a:cubicBezTo>
                    <a:cubicBezTo>
                      <a:pt x="124" y="258"/>
                      <a:pt x="125" y="257"/>
                      <a:pt x="126" y="257"/>
                    </a:cubicBezTo>
                    <a:cubicBezTo>
                      <a:pt x="127" y="257"/>
                      <a:pt x="127" y="258"/>
                      <a:pt x="128" y="259"/>
                    </a:cubicBezTo>
                    <a:cubicBezTo>
                      <a:pt x="128" y="259"/>
                      <a:pt x="130" y="260"/>
                      <a:pt x="131" y="260"/>
                    </a:cubicBezTo>
                    <a:cubicBezTo>
                      <a:pt x="132" y="260"/>
                      <a:pt x="132" y="259"/>
                      <a:pt x="133" y="259"/>
                    </a:cubicBezTo>
                    <a:cubicBezTo>
                      <a:pt x="134" y="258"/>
                      <a:pt x="135" y="259"/>
                      <a:pt x="136" y="258"/>
                    </a:cubicBezTo>
                    <a:cubicBezTo>
                      <a:pt x="137" y="258"/>
                      <a:pt x="136" y="255"/>
                      <a:pt x="137" y="254"/>
                    </a:cubicBezTo>
                    <a:cubicBezTo>
                      <a:pt x="137" y="253"/>
                      <a:pt x="139" y="254"/>
                      <a:pt x="139" y="253"/>
                    </a:cubicBezTo>
                    <a:cubicBezTo>
                      <a:pt x="140" y="253"/>
                      <a:pt x="139" y="252"/>
                      <a:pt x="140" y="252"/>
                    </a:cubicBezTo>
                    <a:cubicBezTo>
                      <a:pt x="140" y="251"/>
                      <a:pt x="141" y="251"/>
                      <a:pt x="141" y="251"/>
                    </a:cubicBezTo>
                    <a:cubicBezTo>
                      <a:pt x="143" y="251"/>
                      <a:pt x="145" y="252"/>
                      <a:pt x="144" y="249"/>
                    </a:cubicBezTo>
                    <a:cubicBezTo>
                      <a:pt x="143" y="248"/>
                      <a:pt x="141" y="248"/>
                      <a:pt x="142" y="245"/>
                    </a:cubicBezTo>
                    <a:cubicBezTo>
                      <a:pt x="142" y="244"/>
                      <a:pt x="144" y="243"/>
                      <a:pt x="143" y="242"/>
                    </a:cubicBezTo>
                    <a:cubicBezTo>
                      <a:pt x="142" y="241"/>
                      <a:pt x="140" y="242"/>
                      <a:pt x="140" y="241"/>
                    </a:cubicBezTo>
                    <a:cubicBezTo>
                      <a:pt x="138" y="238"/>
                      <a:pt x="143" y="238"/>
                      <a:pt x="145" y="237"/>
                    </a:cubicBezTo>
                    <a:cubicBezTo>
                      <a:pt x="147" y="236"/>
                      <a:pt x="148" y="234"/>
                      <a:pt x="148" y="232"/>
                    </a:cubicBezTo>
                    <a:cubicBezTo>
                      <a:pt x="149" y="228"/>
                      <a:pt x="147" y="226"/>
                      <a:pt x="145" y="224"/>
                    </a:cubicBezTo>
                    <a:cubicBezTo>
                      <a:pt x="144" y="222"/>
                      <a:pt x="143" y="222"/>
                      <a:pt x="141" y="221"/>
                    </a:cubicBezTo>
                    <a:cubicBezTo>
                      <a:pt x="140" y="220"/>
                      <a:pt x="141" y="220"/>
                      <a:pt x="141" y="219"/>
                    </a:cubicBezTo>
                    <a:cubicBezTo>
                      <a:pt x="141" y="218"/>
                      <a:pt x="142" y="215"/>
                      <a:pt x="139" y="214"/>
                    </a:cubicBezTo>
                    <a:cubicBezTo>
                      <a:pt x="137" y="212"/>
                      <a:pt x="137" y="212"/>
                      <a:pt x="137" y="212"/>
                    </a:cubicBezTo>
                    <a:cubicBezTo>
                      <a:pt x="135" y="212"/>
                      <a:pt x="132" y="212"/>
                      <a:pt x="130" y="211"/>
                    </a:cubicBezTo>
                    <a:cubicBezTo>
                      <a:pt x="128" y="210"/>
                      <a:pt x="129" y="210"/>
                      <a:pt x="130" y="208"/>
                    </a:cubicBezTo>
                    <a:cubicBezTo>
                      <a:pt x="131" y="207"/>
                      <a:pt x="131" y="205"/>
                      <a:pt x="130" y="204"/>
                    </a:cubicBezTo>
                    <a:cubicBezTo>
                      <a:pt x="129" y="203"/>
                      <a:pt x="122" y="201"/>
                      <a:pt x="127" y="199"/>
                    </a:cubicBezTo>
                    <a:cubicBezTo>
                      <a:pt x="128" y="198"/>
                      <a:pt x="129" y="200"/>
                      <a:pt x="131" y="200"/>
                    </a:cubicBezTo>
                    <a:cubicBezTo>
                      <a:pt x="132" y="200"/>
                      <a:pt x="134" y="199"/>
                      <a:pt x="135" y="199"/>
                    </a:cubicBezTo>
                    <a:cubicBezTo>
                      <a:pt x="136" y="199"/>
                      <a:pt x="136" y="200"/>
                      <a:pt x="137" y="200"/>
                    </a:cubicBezTo>
                    <a:cubicBezTo>
                      <a:pt x="138" y="200"/>
                      <a:pt x="139" y="199"/>
                      <a:pt x="139" y="199"/>
                    </a:cubicBezTo>
                    <a:cubicBezTo>
                      <a:pt x="141" y="198"/>
                      <a:pt x="142" y="199"/>
                      <a:pt x="144" y="199"/>
                    </a:cubicBezTo>
                    <a:cubicBezTo>
                      <a:pt x="148" y="199"/>
                      <a:pt x="148" y="196"/>
                      <a:pt x="150" y="194"/>
                    </a:cubicBezTo>
                    <a:cubicBezTo>
                      <a:pt x="151" y="193"/>
                      <a:pt x="153" y="192"/>
                      <a:pt x="154" y="192"/>
                    </a:cubicBezTo>
                    <a:cubicBezTo>
                      <a:pt x="155" y="191"/>
                      <a:pt x="154" y="190"/>
                      <a:pt x="155" y="189"/>
                    </a:cubicBezTo>
                    <a:cubicBezTo>
                      <a:pt x="156" y="185"/>
                      <a:pt x="159" y="188"/>
                      <a:pt x="162" y="189"/>
                    </a:cubicBezTo>
                    <a:cubicBezTo>
                      <a:pt x="164" y="189"/>
                      <a:pt x="165" y="188"/>
                      <a:pt x="166" y="188"/>
                    </a:cubicBezTo>
                    <a:cubicBezTo>
                      <a:pt x="168" y="188"/>
                      <a:pt x="170" y="190"/>
                      <a:pt x="171" y="190"/>
                    </a:cubicBezTo>
                    <a:cubicBezTo>
                      <a:pt x="172" y="189"/>
                      <a:pt x="172" y="187"/>
                      <a:pt x="172" y="186"/>
                    </a:cubicBezTo>
                    <a:cubicBezTo>
                      <a:pt x="172" y="185"/>
                      <a:pt x="170" y="184"/>
                      <a:pt x="171" y="183"/>
                    </a:cubicBezTo>
                    <a:cubicBezTo>
                      <a:pt x="173" y="181"/>
                      <a:pt x="180" y="181"/>
                      <a:pt x="181" y="184"/>
                    </a:cubicBezTo>
                    <a:cubicBezTo>
                      <a:pt x="182" y="182"/>
                      <a:pt x="182" y="181"/>
                      <a:pt x="183" y="180"/>
                    </a:cubicBezTo>
                    <a:cubicBezTo>
                      <a:pt x="183" y="178"/>
                      <a:pt x="183" y="177"/>
                      <a:pt x="182" y="175"/>
                    </a:cubicBezTo>
                    <a:cubicBezTo>
                      <a:pt x="182" y="174"/>
                      <a:pt x="183" y="173"/>
                      <a:pt x="182" y="171"/>
                    </a:cubicBezTo>
                    <a:cubicBezTo>
                      <a:pt x="182" y="170"/>
                      <a:pt x="181" y="167"/>
                      <a:pt x="182" y="166"/>
                    </a:cubicBezTo>
                    <a:cubicBezTo>
                      <a:pt x="183" y="165"/>
                      <a:pt x="185" y="166"/>
                      <a:pt x="186" y="164"/>
                    </a:cubicBezTo>
                    <a:cubicBezTo>
                      <a:pt x="186" y="163"/>
                      <a:pt x="185" y="162"/>
                      <a:pt x="187" y="161"/>
                    </a:cubicBezTo>
                    <a:cubicBezTo>
                      <a:pt x="188" y="160"/>
                      <a:pt x="191" y="159"/>
                      <a:pt x="189" y="157"/>
                    </a:cubicBezTo>
                    <a:cubicBezTo>
                      <a:pt x="188" y="155"/>
                      <a:pt x="187" y="156"/>
                      <a:pt x="187" y="154"/>
                    </a:cubicBezTo>
                    <a:cubicBezTo>
                      <a:pt x="187" y="153"/>
                      <a:pt x="187" y="152"/>
                      <a:pt x="187" y="151"/>
                    </a:cubicBezTo>
                    <a:cubicBezTo>
                      <a:pt x="187" y="150"/>
                      <a:pt x="188" y="150"/>
                      <a:pt x="188" y="149"/>
                    </a:cubicBezTo>
                    <a:cubicBezTo>
                      <a:pt x="188" y="148"/>
                      <a:pt x="188" y="148"/>
                      <a:pt x="188" y="148"/>
                    </a:cubicBezTo>
                    <a:cubicBezTo>
                      <a:pt x="187" y="146"/>
                      <a:pt x="187" y="146"/>
                      <a:pt x="188" y="145"/>
                    </a:cubicBezTo>
                    <a:cubicBezTo>
                      <a:pt x="189" y="143"/>
                      <a:pt x="189" y="143"/>
                      <a:pt x="187" y="142"/>
                    </a:cubicBezTo>
                    <a:cubicBezTo>
                      <a:pt x="185" y="141"/>
                      <a:pt x="183" y="141"/>
                      <a:pt x="182" y="142"/>
                    </a:cubicBezTo>
                    <a:cubicBezTo>
                      <a:pt x="179" y="143"/>
                      <a:pt x="180" y="144"/>
                      <a:pt x="178" y="142"/>
                    </a:cubicBezTo>
                    <a:cubicBezTo>
                      <a:pt x="177" y="141"/>
                      <a:pt x="176" y="142"/>
                      <a:pt x="175" y="141"/>
                    </a:cubicBezTo>
                    <a:cubicBezTo>
                      <a:pt x="174" y="140"/>
                      <a:pt x="175" y="139"/>
                      <a:pt x="175" y="138"/>
                    </a:cubicBezTo>
                    <a:cubicBezTo>
                      <a:pt x="174" y="136"/>
                      <a:pt x="171" y="137"/>
                      <a:pt x="171" y="136"/>
                    </a:cubicBezTo>
                    <a:cubicBezTo>
                      <a:pt x="171" y="135"/>
                      <a:pt x="174" y="134"/>
                      <a:pt x="174" y="134"/>
                    </a:cubicBezTo>
                    <a:cubicBezTo>
                      <a:pt x="176" y="132"/>
                      <a:pt x="174" y="132"/>
                      <a:pt x="174" y="130"/>
                    </a:cubicBezTo>
                    <a:cubicBezTo>
                      <a:pt x="174" y="129"/>
                      <a:pt x="176" y="129"/>
                      <a:pt x="176" y="128"/>
                    </a:cubicBezTo>
                    <a:cubicBezTo>
                      <a:pt x="176" y="126"/>
                      <a:pt x="175" y="124"/>
                      <a:pt x="176" y="123"/>
                    </a:cubicBezTo>
                    <a:cubicBezTo>
                      <a:pt x="176" y="122"/>
                      <a:pt x="176" y="121"/>
                      <a:pt x="177" y="121"/>
                    </a:cubicBezTo>
                    <a:cubicBezTo>
                      <a:pt x="177" y="121"/>
                      <a:pt x="178" y="121"/>
                      <a:pt x="178" y="120"/>
                    </a:cubicBezTo>
                    <a:cubicBezTo>
                      <a:pt x="179" y="118"/>
                      <a:pt x="175" y="118"/>
                      <a:pt x="175" y="117"/>
                    </a:cubicBezTo>
                    <a:cubicBezTo>
                      <a:pt x="175" y="116"/>
                      <a:pt x="177" y="116"/>
                      <a:pt x="177" y="114"/>
                    </a:cubicBezTo>
                    <a:cubicBezTo>
                      <a:pt x="178" y="112"/>
                      <a:pt x="176" y="112"/>
                      <a:pt x="175" y="111"/>
                    </a:cubicBezTo>
                    <a:cubicBezTo>
                      <a:pt x="174" y="109"/>
                      <a:pt x="175" y="108"/>
                      <a:pt x="174" y="107"/>
                    </a:cubicBezTo>
                    <a:cubicBezTo>
                      <a:pt x="174" y="107"/>
                      <a:pt x="173" y="106"/>
                      <a:pt x="173" y="106"/>
                    </a:cubicBezTo>
                    <a:cubicBezTo>
                      <a:pt x="172" y="105"/>
                      <a:pt x="174" y="104"/>
                      <a:pt x="175" y="104"/>
                    </a:cubicBezTo>
                    <a:cubicBezTo>
                      <a:pt x="177" y="102"/>
                      <a:pt x="177" y="103"/>
                      <a:pt x="178" y="105"/>
                    </a:cubicBezTo>
                    <a:cubicBezTo>
                      <a:pt x="179" y="108"/>
                      <a:pt x="179" y="106"/>
                      <a:pt x="181" y="106"/>
                    </a:cubicBezTo>
                    <a:cubicBezTo>
                      <a:pt x="183" y="105"/>
                      <a:pt x="184" y="106"/>
                      <a:pt x="185" y="104"/>
                    </a:cubicBezTo>
                    <a:cubicBezTo>
                      <a:pt x="186" y="104"/>
                      <a:pt x="187" y="101"/>
                      <a:pt x="189" y="102"/>
                    </a:cubicBezTo>
                    <a:cubicBezTo>
                      <a:pt x="190" y="102"/>
                      <a:pt x="190" y="105"/>
                      <a:pt x="191" y="105"/>
                    </a:cubicBezTo>
                    <a:cubicBezTo>
                      <a:pt x="192" y="106"/>
                      <a:pt x="192" y="105"/>
                      <a:pt x="192" y="106"/>
                    </a:cubicBezTo>
                    <a:cubicBezTo>
                      <a:pt x="193" y="107"/>
                      <a:pt x="192" y="108"/>
                      <a:pt x="193" y="108"/>
                    </a:cubicBezTo>
                    <a:cubicBezTo>
                      <a:pt x="195" y="110"/>
                      <a:pt x="201" y="110"/>
                      <a:pt x="204" y="109"/>
                    </a:cubicBezTo>
                    <a:cubicBezTo>
                      <a:pt x="205" y="109"/>
                      <a:pt x="205" y="108"/>
                      <a:pt x="207" y="108"/>
                    </a:cubicBezTo>
                    <a:cubicBezTo>
                      <a:pt x="208" y="108"/>
                      <a:pt x="208" y="109"/>
                      <a:pt x="209" y="109"/>
                    </a:cubicBezTo>
                    <a:cubicBezTo>
                      <a:pt x="210" y="108"/>
                      <a:pt x="212" y="106"/>
                      <a:pt x="212" y="104"/>
                    </a:cubicBezTo>
                    <a:cubicBezTo>
                      <a:pt x="212" y="102"/>
                      <a:pt x="211" y="103"/>
                      <a:pt x="210" y="102"/>
                    </a:cubicBezTo>
                    <a:cubicBezTo>
                      <a:pt x="209" y="101"/>
                      <a:pt x="210" y="100"/>
                      <a:pt x="209" y="99"/>
                    </a:cubicBezTo>
                    <a:cubicBezTo>
                      <a:pt x="208" y="98"/>
                      <a:pt x="207" y="98"/>
                      <a:pt x="207" y="97"/>
                    </a:cubicBezTo>
                    <a:cubicBezTo>
                      <a:pt x="207" y="96"/>
                      <a:pt x="208" y="95"/>
                      <a:pt x="208" y="95"/>
                    </a:cubicBezTo>
                    <a:cubicBezTo>
                      <a:pt x="208" y="93"/>
                      <a:pt x="208" y="92"/>
                      <a:pt x="207" y="90"/>
                    </a:cubicBezTo>
                    <a:cubicBezTo>
                      <a:pt x="203" y="88"/>
                      <a:pt x="205" y="83"/>
                      <a:pt x="208" y="80"/>
                    </a:cubicBezTo>
                    <a:cubicBezTo>
                      <a:pt x="209" y="79"/>
                      <a:pt x="210" y="79"/>
                      <a:pt x="211" y="79"/>
                    </a:cubicBezTo>
                    <a:cubicBezTo>
                      <a:pt x="212" y="78"/>
                      <a:pt x="212" y="78"/>
                      <a:pt x="213" y="77"/>
                    </a:cubicBezTo>
                    <a:cubicBezTo>
                      <a:pt x="215" y="76"/>
                      <a:pt x="217" y="75"/>
                      <a:pt x="215" y="73"/>
                    </a:cubicBezTo>
                    <a:cubicBezTo>
                      <a:pt x="214" y="73"/>
                      <a:pt x="214" y="72"/>
                      <a:pt x="213" y="72"/>
                    </a:cubicBezTo>
                    <a:cubicBezTo>
                      <a:pt x="213" y="72"/>
                      <a:pt x="213" y="71"/>
                      <a:pt x="213" y="71"/>
                    </a:cubicBezTo>
                    <a:cubicBezTo>
                      <a:pt x="212" y="70"/>
                      <a:pt x="212" y="70"/>
                      <a:pt x="210" y="70"/>
                    </a:cubicBezTo>
                    <a:cubicBezTo>
                      <a:pt x="208" y="70"/>
                      <a:pt x="209" y="69"/>
                      <a:pt x="208" y="67"/>
                    </a:cubicBezTo>
                    <a:cubicBezTo>
                      <a:pt x="208" y="67"/>
                      <a:pt x="207" y="65"/>
                      <a:pt x="207" y="65"/>
                    </a:cubicBezTo>
                    <a:cubicBezTo>
                      <a:pt x="206" y="65"/>
                      <a:pt x="206" y="66"/>
                      <a:pt x="205" y="66"/>
                    </a:cubicBezTo>
                    <a:cubicBezTo>
                      <a:pt x="204" y="66"/>
                      <a:pt x="202" y="65"/>
                      <a:pt x="201" y="65"/>
                    </a:cubicBezTo>
                    <a:cubicBezTo>
                      <a:pt x="201" y="61"/>
                      <a:pt x="201" y="61"/>
                      <a:pt x="201" y="61"/>
                    </a:cubicBezTo>
                    <a:cubicBezTo>
                      <a:pt x="202" y="60"/>
                      <a:pt x="203" y="60"/>
                      <a:pt x="204" y="59"/>
                    </a:cubicBezTo>
                    <a:cubicBezTo>
                      <a:pt x="205" y="59"/>
                      <a:pt x="204" y="58"/>
                      <a:pt x="205" y="57"/>
                    </a:cubicBezTo>
                    <a:cubicBezTo>
                      <a:pt x="206" y="56"/>
                      <a:pt x="208" y="56"/>
                      <a:pt x="204" y="53"/>
                    </a:cubicBezTo>
                    <a:cubicBezTo>
                      <a:pt x="204" y="51"/>
                      <a:pt x="204" y="50"/>
                      <a:pt x="204" y="48"/>
                    </a:cubicBezTo>
                    <a:cubicBezTo>
                      <a:pt x="204" y="46"/>
                      <a:pt x="205" y="46"/>
                      <a:pt x="206" y="45"/>
                    </a:cubicBezTo>
                    <a:cubicBezTo>
                      <a:pt x="207" y="43"/>
                      <a:pt x="207" y="44"/>
                      <a:pt x="206" y="42"/>
                    </a:cubicBezTo>
                    <a:cubicBezTo>
                      <a:pt x="205" y="41"/>
                      <a:pt x="204" y="40"/>
                      <a:pt x="205" y="39"/>
                    </a:cubicBezTo>
                    <a:cubicBezTo>
                      <a:pt x="206" y="38"/>
                      <a:pt x="207" y="40"/>
                      <a:pt x="207" y="40"/>
                    </a:cubicBezTo>
                    <a:cubicBezTo>
                      <a:pt x="210" y="42"/>
                      <a:pt x="209" y="38"/>
                      <a:pt x="212" y="38"/>
                    </a:cubicBezTo>
                    <a:cubicBezTo>
                      <a:pt x="212" y="38"/>
                      <a:pt x="212" y="38"/>
                      <a:pt x="212" y="38"/>
                    </a:cubicBezTo>
                    <a:cubicBezTo>
                      <a:pt x="210" y="36"/>
                      <a:pt x="210" y="36"/>
                      <a:pt x="210" y="36"/>
                    </a:cubicBezTo>
                    <a:cubicBezTo>
                      <a:pt x="210" y="35"/>
                      <a:pt x="209" y="34"/>
                      <a:pt x="209" y="33"/>
                    </a:cubicBezTo>
                    <a:cubicBezTo>
                      <a:pt x="208" y="31"/>
                      <a:pt x="205" y="31"/>
                      <a:pt x="205" y="30"/>
                    </a:cubicBezTo>
                    <a:cubicBezTo>
                      <a:pt x="205" y="26"/>
                      <a:pt x="209" y="24"/>
                      <a:pt x="205" y="22"/>
                    </a:cubicBezTo>
                    <a:cubicBezTo>
                      <a:pt x="206" y="21"/>
                      <a:pt x="205" y="21"/>
                      <a:pt x="205" y="19"/>
                    </a:cubicBezTo>
                    <a:cubicBezTo>
                      <a:pt x="204" y="18"/>
                      <a:pt x="206" y="17"/>
                      <a:pt x="206" y="15"/>
                    </a:cubicBezTo>
                    <a:cubicBezTo>
                      <a:pt x="205" y="15"/>
                      <a:pt x="205" y="15"/>
                      <a:pt x="205" y="15"/>
                    </a:cubicBezTo>
                    <a:cubicBezTo>
                      <a:pt x="205" y="15"/>
                      <a:pt x="205" y="15"/>
                      <a:pt x="205" y="15"/>
                    </a:cubicBezTo>
                    <a:cubicBezTo>
                      <a:pt x="204" y="14"/>
                      <a:pt x="202" y="14"/>
                      <a:pt x="202" y="13"/>
                    </a:cubicBezTo>
                    <a:cubicBezTo>
                      <a:pt x="202" y="12"/>
                      <a:pt x="205" y="11"/>
                      <a:pt x="202" y="11"/>
                    </a:cubicBezTo>
                    <a:cubicBezTo>
                      <a:pt x="201" y="10"/>
                      <a:pt x="200" y="11"/>
                      <a:pt x="200" y="10"/>
                    </a:cubicBezTo>
                    <a:cubicBezTo>
                      <a:pt x="200" y="10"/>
                      <a:pt x="200" y="9"/>
                      <a:pt x="200" y="9"/>
                    </a:cubicBezTo>
                    <a:cubicBezTo>
                      <a:pt x="198" y="7"/>
                      <a:pt x="198" y="9"/>
                      <a:pt x="196" y="10"/>
                    </a:cubicBezTo>
                    <a:cubicBezTo>
                      <a:pt x="195" y="9"/>
                      <a:pt x="196" y="6"/>
                      <a:pt x="195" y="5"/>
                    </a:cubicBezTo>
                    <a:cubicBezTo>
                      <a:pt x="194" y="5"/>
                      <a:pt x="190" y="6"/>
                      <a:pt x="190" y="7"/>
                    </a:cubicBezTo>
                    <a:cubicBezTo>
                      <a:pt x="189" y="8"/>
                      <a:pt x="190" y="10"/>
                      <a:pt x="188" y="10"/>
                    </a:cubicBezTo>
                    <a:cubicBezTo>
                      <a:pt x="187" y="10"/>
                      <a:pt x="186" y="9"/>
                      <a:pt x="185" y="9"/>
                    </a:cubicBezTo>
                    <a:cubicBezTo>
                      <a:pt x="184" y="9"/>
                      <a:pt x="183" y="8"/>
                      <a:pt x="182" y="8"/>
                    </a:cubicBezTo>
                    <a:cubicBezTo>
                      <a:pt x="180" y="8"/>
                      <a:pt x="178" y="8"/>
                      <a:pt x="177" y="9"/>
                    </a:cubicBezTo>
                    <a:cubicBezTo>
                      <a:pt x="175" y="10"/>
                      <a:pt x="175" y="10"/>
                      <a:pt x="173" y="11"/>
                    </a:cubicBezTo>
                    <a:cubicBezTo>
                      <a:pt x="172" y="11"/>
                      <a:pt x="171" y="10"/>
                      <a:pt x="171" y="11"/>
                    </a:cubicBezTo>
                    <a:cubicBezTo>
                      <a:pt x="170" y="12"/>
                      <a:pt x="172" y="14"/>
                      <a:pt x="173" y="15"/>
                    </a:cubicBezTo>
                    <a:cubicBezTo>
                      <a:pt x="175" y="17"/>
                      <a:pt x="172" y="16"/>
                      <a:pt x="173" y="18"/>
                    </a:cubicBezTo>
                    <a:cubicBezTo>
                      <a:pt x="173" y="19"/>
                      <a:pt x="174" y="20"/>
                      <a:pt x="174" y="20"/>
                    </a:cubicBezTo>
                    <a:cubicBezTo>
                      <a:pt x="175" y="22"/>
                      <a:pt x="173" y="22"/>
                      <a:pt x="172" y="22"/>
                    </a:cubicBezTo>
                    <a:cubicBezTo>
                      <a:pt x="170" y="22"/>
                      <a:pt x="169" y="24"/>
                      <a:pt x="168" y="24"/>
                    </a:cubicBezTo>
                    <a:cubicBezTo>
                      <a:pt x="166" y="25"/>
                      <a:pt x="165" y="25"/>
                      <a:pt x="162" y="25"/>
                    </a:cubicBezTo>
                    <a:cubicBezTo>
                      <a:pt x="160" y="25"/>
                      <a:pt x="160" y="24"/>
                      <a:pt x="158" y="22"/>
                    </a:cubicBezTo>
                    <a:cubicBezTo>
                      <a:pt x="157" y="22"/>
                      <a:pt x="156" y="22"/>
                      <a:pt x="155" y="22"/>
                    </a:cubicBezTo>
                    <a:cubicBezTo>
                      <a:pt x="155" y="21"/>
                      <a:pt x="155" y="20"/>
                      <a:pt x="155" y="19"/>
                    </a:cubicBezTo>
                    <a:cubicBezTo>
                      <a:pt x="154" y="18"/>
                      <a:pt x="154" y="18"/>
                      <a:pt x="153" y="17"/>
                    </a:cubicBezTo>
                    <a:cubicBezTo>
                      <a:pt x="153" y="16"/>
                      <a:pt x="152" y="15"/>
                      <a:pt x="151" y="14"/>
                    </a:cubicBezTo>
                    <a:cubicBezTo>
                      <a:pt x="151" y="14"/>
                      <a:pt x="150" y="13"/>
                      <a:pt x="150" y="13"/>
                    </a:cubicBezTo>
                    <a:cubicBezTo>
                      <a:pt x="149" y="12"/>
                      <a:pt x="150" y="11"/>
                      <a:pt x="150" y="10"/>
                    </a:cubicBezTo>
                    <a:cubicBezTo>
                      <a:pt x="150" y="9"/>
                      <a:pt x="149" y="8"/>
                      <a:pt x="148" y="7"/>
                    </a:cubicBezTo>
                    <a:cubicBezTo>
                      <a:pt x="147" y="6"/>
                      <a:pt x="145" y="5"/>
                      <a:pt x="144" y="4"/>
                    </a:cubicBezTo>
                    <a:cubicBezTo>
                      <a:pt x="142" y="3"/>
                      <a:pt x="142" y="0"/>
                      <a:pt x="140" y="0"/>
                    </a:cubicBezTo>
                    <a:cubicBezTo>
                      <a:pt x="139" y="1"/>
                      <a:pt x="138" y="1"/>
                      <a:pt x="138" y="1"/>
                    </a:cubicBezTo>
                    <a:cubicBezTo>
                      <a:pt x="136" y="3"/>
                      <a:pt x="136" y="3"/>
                      <a:pt x="136" y="3"/>
                    </a:cubicBezTo>
                    <a:cubicBezTo>
                      <a:pt x="134" y="4"/>
                      <a:pt x="134" y="5"/>
                      <a:pt x="133" y="6"/>
                    </a:cubicBezTo>
                    <a:cubicBezTo>
                      <a:pt x="132" y="7"/>
                      <a:pt x="131" y="7"/>
                      <a:pt x="130" y="8"/>
                    </a:cubicBezTo>
                    <a:cubicBezTo>
                      <a:pt x="129" y="8"/>
                      <a:pt x="130" y="8"/>
                      <a:pt x="129" y="9"/>
                    </a:cubicBezTo>
                    <a:cubicBezTo>
                      <a:pt x="129" y="9"/>
                      <a:pt x="129" y="10"/>
                      <a:pt x="129" y="11"/>
                    </a:cubicBezTo>
                    <a:cubicBezTo>
                      <a:pt x="128" y="11"/>
                      <a:pt x="127" y="11"/>
                      <a:pt x="127" y="11"/>
                    </a:cubicBezTo>
                    <a:cubicBezTo>
                      <a:pt x="125" y="12"/>
                      <a:pt x="126" y="13"/>
                      <a:pt x="127" y="14"/>
                    </a:cubicBezTo>
                    <a:cubicBezTo>
                      <a:pt x="128" y="16"/>
                      <a:pt x="129" y="17"/>
                      <a:pt x="127" y="18"/>
                    </a:cubicBezTo>
                    <a:cubicBezTo>
                      <a:pt x="126" y="19"/>
                      <a:pt x="125" y="19"/>
                      <a:pt x="125" y="20"/>
                    </a:cubicBezTo>
                    <a:cubicBezTo>
                      <a:pt x="124" y="20"/>
                      <a:pt x="124" y="21"/>
                      <a:pt x="124" y="22"/>
                    </a:cubicBezTo>
                    <a:cubicBezTo>
                      <a:pt x="123" y="22"/>
                      <a:pt x="122" y="22"/>
                      <a:pt x="121" y="22"/>
                    </a:cubicBezTo>
                    <a:cubicBezTo>
                      <a:pt x="120" y="23"/>
                      <a:pt x="121" y="23"/>
                      <a:pt x="120" y="24"/>
                    </a:cubicBezTo>
                    <a:cubicBezTo>
                      <a:pt x="120" y="25"/>
                      <a:pt x="120" y="25"/>
                      <a:pt x="119" y="26"/>
                    </a:cubicBezTo>
                    <a:cubicBezTo>
                      <a:pt x="119" y="27"/>
                      <a:pt x="118" y="26"/>
                      <a:pt x="118" y="27"/>
                    </a:cubicBezTo>
                    <a:cubicBezTo>
                      <a:pt x="119" y="29"/>
                      <a:pt x="120" y="31"/>
                      <a:pt x="119" y="34"/>
                    </a:cubicBezTo>
                    <a:cubicBezTo>
                      <a:pt x="117" y="36"/>
                      <a:pt x="116" y="37"/>
                      <a:pt x="113" y="36"/>
                    </a:cubicBezTo>
                    <a:cubicBezTo>
                      <a:pt x="109" y="35"/>
                      <a:pt x="109" y="38"/>
                      <a:pt x="106" y="38"/>
                    </a:cubicBezTo>
                    <a:cubicBezTo>
                      <a:pt x="103" y="39"/>
                      <a:pt x="100" y="37"/>
                      <a:pt x="100" y="41"/>
                    </a:cubicBezTo>
                    <a:cubicBezTo>
                      <a:pt x="100" y="43"/>
                      <a:pt x="99" y="46"/>
                      <a:pt x="102" y="47"/>
                    </a:cubicBezTo>
                    <a:cubicBezTo>
                      <a:pt x="103" y="47"/>
                      <a:pt x="103" y="46"/>
                      <a:pt x="104" y="47"/>
                    </a:cubicBezTo>
                    <a:cubicBezTo>
                      <a:pt x="104" y="48"/>
                      <a:pt x="104" y="49"/>
                      <a:pt x="104" y="50"/>
                    </a:cubicBezTo>
                    <a:cubicBezTo>
                      <a:pt x="104" y="51"/>
                      <a:pt x="103" y="52"/>
                      <a:pt x="103" y="53"/>
                    </a:cubicBezTo>
                    <a:cubicBezTo>
                      <a:pt x="104" y="54"/>
                      <a:pt x="105" y="56"/>
                      <a:pt x="105" y="57"/>
                    </a:cubicBezTo>
                    <a:cubicBezTo>
                      <a:pt x="106" y="59"/>
                      <a:pt x="105" y="64"/>
                      <a:pt x="102" y="64"/>
                    </a:cubicBezTo>
                    <a:cubicBezTo>
                      <a:pt x="98" y="65"/>
                      <a:pt x="101" y="61"/>
                      <a:pt x="97" y="61"/>
                    </a:cubicBezTo>
                    <a:cubicBezTo>
                      <a:pt x="95" y="61"/>
                      <a:pt x="95" y="63"/>
                      <a:pt x="94" y="64"/>
                    </a:cubicBezTo>
                    <a:cubicBezTo>
                      <a:pt x="91" y="65"/>
                      <a:pt x="92" y="64"/>
                      <a:pt x="90" y="63"/>
                    </a:cubicBezTo>
                    <a:cubicBezTo>
                      <a:pt x="89" y="62"/>
                      <a:pt x="88" y="63"/>
                      <a:pt x="87" y="64"/>
                    </a:cubicBezTo>
                    <a:cubicBezTo>
                      <a:pt x="86" y="65"/>
                      <a:pt x="85" y="66"/>
                      <a:pt x="83" y="66"/>
                    </a:cubicBezTo>
                    <a:cubicBezTo>
                      <a:pt x="79" y="68"/>
                      <a:pt x="81" y="68"/>
                      <a:pt x="82" y="71"/>
                    </a:cubicBezTo>
                    <a:cubicBezTo>
                      <a:pt x="82" y="71"/>
                      <a:pt x="82" y="72"/>
                      <a:pt x="83" y="72"/>
                    </a:cubicBezTo>
                    <a:cubicBezTo>
                      <a:pt x="83" y="73"/>
                      <a:pt x="84" y="73"/>
                      <a:pt x="84" y="73"/>
                    </a:cubicBezTo>
                    <a:cubicBezTo>
                      <a:pt x="85" y="74"/>
                      <a:pt x="85" y="75"/>
                      <a:pt x="85" y="76"/>
                    </a:cubicBezTo>
                    <a:cubicBezTo>
                      <a:pt x="83" y="78"/>
                      <a:pt x="83" y="77"/>
                      <a:pt x="83" y="79"/>
                    </a:cubicBezTo>
                    <a:cubicBezTo>
                      <a:pt x="82" y="80"/>
                      <a:pt x="83" y="81"/>
                      <a:pt x="83" y="83"/>
                    </a:cubicBezTo>
                    <a:cubicBezTo>
                      <a:pt x="83" y="84"/>
                      <a:pt x="83" y="85"/>
                      <a:pt x="82" y="86"/>
                    </a:cubicBezTo>
                    <a:cubicBezTo>
                      <a:pt x="81" y="87"/>
                      <a:pt x="81" y="88"/>
                      <a:pt x="80" y="90"/>
                    </a:cubicBezTo>
                    <a:cubicBezTo>
                      <a:pt x="79" y="92"/>
                      <a:pt x="74" y="94"/>
                      <a:pt x="71" y="95"/>
                    </a:cubicBezTo>
                    <a:cubicBezTo>
                      <a:pt x="71" y="95"/>
                      <a:pt x="68" y="96"/>
                      <a:pt x="68" y="97"/>
                    </a:cubicBezTo>
                    <a:cubicBezTo>
                      <a:pt x="68" y="97"/>
                      <a:pt x="70" y="98"/>
                      <a:pt x="71" y="98"/>
                    </a:cubicBezTo>
                    <a:cubicBezTo>
                      <a:pt x="71" y="99"/>
                      <a:pt x="71" y="100"/>
                      <a:pt x="72" y="101"/>
                    </a:cubicBezTo>
                    <a:cubicBezTo>
                      <a:pt x="72" y="102"/>
                      <a:pt x="73" y="102"/>
                      <a:pt x="74" y="102"/>
                    </a:cubicBezTo>
                    <a:cubicBezTo>
                      <a:pt x="74" y="103"/>
                      <a:pt x="75" y="103"/>
                      <a:pt x="75" y="104"/>
                    </a:cubicBezTo>
                    <a:cubicBezTo>
                      <a:pt x="76" y="106"/>
                      <a:pt x="76" y="105"/>
                      <a:pt x="78" y="106"/>
                    </a:cubicBezTo>
                    <a:cubicBezTo>
                      <a:pt x="80" y="106"/>
                      <a:pt x="79" y="107"/>
                      <a:pt x="80" y="109"/>
                    </a:cubicBezTo>
                    <a:cubicBezTo>
                      <a:pt x="81" y="110"/>
                      <a:pt x="83" y="110"/>
                      <a:pt x="84" y="111"/>
                    </a:cubicBezTo>
                    <a:cubicBezTo>
                      <a:pt x="84" y="112"/>
                      <a:pt x="84" y="112"/>
                      <a:pt x="85" y="113"/>
                    </a:cubicBezTo>
                    <a:cubicBezTo>
                      <a:pt x="85" y="113"/>
                      <a:pt x="86" y="114"/>
                      <a:pt x="86" y="114"/>
                    </a:cubicBezTo>
                    <a:cubicBezTo>
                      <a:pt x="87" y="115"/>
                      <a:pt x="86" y="117"/>
                      <a:pt x="87" y="118"/>
                    </a:cubicBezTo>
                    <a:cubicBezTo>
                      <a:pt x="88" y="119"/>
                      <a:pt x="90" y="119"/>
                      <a:pt x="91" y="120"/>
                    </a:cubicBezTo>
                    <a:cubicBezTo>
                      <a:pt x="90" y="122"/>
                      <a:pt x="90" y="124"/>
                      <a:pt x="90" y="125"/>
                    </a:cubicBezTo>
                    <a:cubicBezTo>
                      <a:pt x="90" y="126"/>
                      <a:pt x="90" y="127"/>
                      <a:pt x="89" y="128"/>
                    </a:cubicBezTo>
                    <a:cubicBezTo>
                      <a:pt x="89" y="129"/>
                      <a:pt x="87" y="129"/>
                      <a:pt x="88" y="130"/>
                    </a:cubicBezTo>
                    <a:cubicBezTo>
                      <a:pt x="89" y="132"/>
                      <a:pt x="88" y="133"/>
                      <a:pt x="88" y="134"/>
                    </a:cubicBezTo>
                    <a:cubicBezTo>
                      <a:pt x="89" y="135"/>
                      <a:pt x="91" y="134"/>
                      <a:pt x="91" y="136"/>
                    </a:cubicBezTo>
                    <a:cubicBezTo>
                      <a:pt x="92" y="138"/>
                      <a:pt x="87" y="140"/>
                      <a:pt x="89" y="142"/>
                    </a:cubicBezTo>
                    <a:cubicBezTo>
                      <a:pt x="90" y="143"/>
                      <a:pt x="95" y="142"/>
                      <a:pt x="93" y="145"/>
                    </a:cubicBezTo>
                    <a:cubicBezTo>
                      <a:pt x="92" y="146"/>
                      <a:pt x="91" y="146"/>
                      <a:pt x="91" y="147"/>
                    </a:cubicBezTo>
                    <a:cubicBezTo>
                      <a:pt x="91" y="149"/>
                      <a:pt x="92" y="150"/>
                      <a:pt x="93" y="150"/>
                    </a:cubicBezTo>
                    <a:cubicBezTo>
                      <a:pt x="95" y="151"/>
                      <a:pt x="95" y="151"/>
                      <a:pt x="94" y="152"/>
                    </a:cubicBezTo>
                    <a:cubicBezTo>
                      <a:pt x="93" y="153"/>
                      <a:pt x="92" y="152"/>
                      <a:pt x="92" y="153"/>
                    </a:cubicBezTo>
                    <a:cubicBezTo>
                      <a:pt x="92" y="154"/>
                      <a:pt x="92" y="154"/>
                      <a:pt x="92" y="155"/>
                    </a:cubicBezTo>
                    <a:cubicBezTo>
                      <a:pt x="93" y="157"/>
                      <a:pt x="93" y="157"/>
                      <a:pt x="92" y="158"/>
                    </a:cubicBezTo>
                    <a:cubicBezTo>
                      <a:pt x="89" y="161"/>
                      <a:pt x="91" y="159"/>
                      <a:pt x="89" y="157"/>
                    </a:cubicBezTo>
                    <a:cubicBezTo>
                      <a:pt x="88" y="156"/>
                      <a:pt x="88" y="157"/>
                      <a:pt x="87" y="158"/>
                    </a:cubicBezTo>
                    <a:cubicBezTo>
                      <a:pt x="85" y="159"/>
                      <a:pt x="85" y="161"/>
                      <a:pt x="85" y="162"/>
                    </a:cubicBezTo>
                    <a:cubicBezTo>
                      <a:pt x="84" y="162"/>
                      <a:pt x="84" y="162"/>
                      <a:pt x="83" y="163"/>
                    </a:cubicBezTo>
                    <a:cubicBezTo>
                      <a:pt x="83" y="164"/>
                      <a:pt x="83" y="164"/>
                      <a:pt x="83" y="165"/>
                    </a:cubicBezTo>
                    <a:cubicBezTo>
                      <a:pt x="82" y="167"/>
                      <a:pt x="81" y="168"/>
                      <a:pt x="80" y="168"/>
                    </a:cubicBezTo>
                    <a:cubicBezTo>
                      <a:pt x="78" y="168"/>
                      <a:pt x="79" y="167"/>
                      <a:pt x="77" y="169"/>
                    </a:cubicBezTo>
                    <a:cubicBezTo>
                      <a:pt x="77" y="169"/>
                      <a:pt x="74" y="170"/>
                      <a:pt x="74" y="171"/>
                    </a:cubicBezTo>
                    <a:cubicBezTo>
                      <a:pt x="74" y="171"/>
                      <a:pt x="75" y="172"/>
                      <a:pt x="75" y="172"/>
                    </a:cubicBezTo>
                    <a:cubicBezTo>
                      <a:pt x="75" y="174"/>
                      <a:pt x="75" y="173"/>
                      <a:pt x="74" y="174"/>
                    </a:cubicBezTo>
                    <a:cubicBezTo>
                      <a:pt x="74" y="174"/>
                      <a:pt x="73" y="174"/>
                      <a:pt x="73" y="174"/>
                    </a:cubicBezTo>
                    <a:cubicBezTo>
                      <a:pt x="73" y="175"/>
                      <a:pt x="74" y="176"/>
                      <a:pt x="74" y="177"/>
                    </a:cubicBezTo>
                    <a:cubicBezTo>
                      <a:pt x="74" y="178"/>
                      <a:pt x="72" y="179"/>
                      <a:pt x="72" y="179"/>
                    </a:cubicBezTo>
                    <a:cubicBezTo>
                      <a:pt x="69" y="178"/>
                      <a:pt x="71" y="178"/>
                      <a:pt x="70" y="177"/>
                    </a:cubicBezTo>
                    <a:cubicBezTo>
                      <a:pt x="69" y="176"/>
                      <a:pt x="67" y="176"/>
                      <a:pt x="66" y="176"/>
                    </a:cubicBezTo>
                    <a:cubicBezTo>
                      <a:pt x="66" y="175"/>
                      <a:pt x="66" y="175"/>
                      <a:pt x="66" y="175"/>
                    </a:cubicBezTo>
                    <a:cubicBezTo>
                      <a:pt x="66" y="174"/>
                      <a:pt x="65" y="174"/>
                      <a:pt x="65" y="173"/>
                    </a:cubicBezTo>
                    <a:cubicBezTo>
                      <a:pt x="64" y="173"/>
                      <a:pt x="64" y="173"/>
                      <a:pt x="63" y="173"/>
                    </a:cubicBezTo>
                    <a:cubicBezTo>
                      <a:pt x="62" y="172"/>
                      <a:pt x="63" y="170"/>
                      <a:pt x="61" y="169"/>
                    </a:cubicBezTo>
                    <a:cubicBezTo>
                      <a:pt x="57" y="167"/>
                      <a:pt x="56" y="170"/>
                      <a:pt x="55" y="173"/>
                    </a:cubicBezTo>
                    <a:cubicBezTo>
                      <a:pt x="54" y="175"/>
                      <a:pt x="53" y="177"/>
                      <a:pt x="52" y="180"/>
                    </a:cubicBezTo>
                    <a:cubicBezTo>
                      <a:pt x="51" y="181"/>
                      <a:pt x="52" y="182"/>
                      <a:pt x="52" y="184"/>
                    </a:cubicBezTo>
                    <a:cubicBezTo>
                      <a:pt x="52" y="185"/>
                      <a:pt x="49" y="185"/>
                      <a:pt x="48" y="186"/>
                    </a:cubicBezTo>
                    <a:cubicBezTo>
                      <a:pt x="47" y="187"/>
                      <a:pt x="44" y="188"/>
                      <a:pt x="44" y="189"/>
                    </a:cubicBezTo>
                    <a:cubicBezTo>
                      <a:pt x="43" y="191"/>
                      <a:pt x="45" y="191"/>
                      <a:pt x="45" y="193"/>
                    </a:cubicBezTo>
                    <a:cubicBezTo>
                      <a:pt x="45" y="193"/>
                      <a:pt x="44" y="194"/>
                      <a:pt x="45" y="195"/>
                    </a:cubicBezTo>
                    <a:cubicBezTo>
                      <a:pt x="47" y="196"/>
                      <a:pt x="48" y="194"/>
                      <a:pt x="49" y="196"/>
                    </a:cubicBezTo>
                    <a:cubicBezTo>
                      <a:pt x="50" y="197"/>
                      <a:pt x="49" y="199"/>
                      <a:pt x="50" y="200"/>
                    </a:cubicBezTo>
                    <a:cubicBezTo>
                      <a:pt x="51" y="201"/>
                      <a:pt x="52" y="200"/>
                      <a:pt x="54" y="201"/>
                    </a:cubicBezTo>
                    <a:cubicBezTo>
                      <a:pt x="56" y="201"/>
                      <a:pt x="55" y="202"/>
                      <a:pt x="56" y="203"/>
                    </a:cubicBezTo>
                    <a:cubicBezTo>
                      <a:pt x="57" y="204"/>
                      <a:pt x="59" y="203"/>
                      <a:pt x="60" y="204"/>
                    </a:cubicBezTo>
                    <a:cubicBezTo>
                      <a:pt x="60" y="205"/>
                      <a:pt x="61" y="207"/>
                      <a:pt x="61" y="208"/>
                    </a:cubicBezTo>
                    <a:cubicBezTo>
                      <a:pt x="60" y="210"/>
                      <a:pt x="57" y="210"/>
                      <a:pt x="55" y="210"/>
                    </a:cubicBezTo>
                    <a:cubicBezTo>
                      <a:pt x="54" y="210"/>
                      <a:pt x="53" y="211"/>
                      <a:pt x="52" y="212"/>
                    </a:cubicBezTo>
                    <a:cubicBezTo>
                      <a:pt x="51" y="212"/>
                      <a:pt x="50" y="212"/>
                      <a:pt x="49" y="212"/>
                    </a:cubicBezTo>
                    <a:cubicBezTo>
                      <a:pt x="48" y="213"/>
                      <a:pt x="48" y="214"/>
                      <a:pt x="47" y="214"/>
                    </a:cubicBezTo>
                    <a:cubicBezTo>
                      <a:pt x="46" y="215"/>
                      <a:pt x="44" y="214"/>
                      <a:pt x="42" y="214"/>
                    </a:cubicBezTo>
                    <a:cubicBezTo>
                      <a:pt x="41" y="214"/>
                      <a:pt x="40" y="214"/>
                      <a:pt x="38" y="214"/>
                    </a:cubicBezTo>
                    <a:cubicBezTo>
                      <a:pt x="36" y="213"/>
                      <a:pt x="37" y="213"/>
                      <a:pt x="35" y="215"/>
                    </a:cubicBezTo>
                    <a:cubicBezTo>
                      <a:pt x="35" y="216"/>
                      <a:pt x="34" y="216"/>
                      <a:pt x="34" y="217"/>
                    </a:cubicBezTo>
                    <a:cubicBezTo>
                      <a:pt x="33" y="218"/>
                      <a:pt x="34" y="218"/>
                      <a:pt x="33" y="219"/>
                    </a:cubicBezTo>
                    <a:cubicBezTo>
                      <a:pt x="32" y="220"/>
                      <a:pt x="29" y="219"/>
                      <a:pt x="29" y="222"/>
                    </a:cubicBezTo>
                    <a:cubicBezTo>
                      <a:pt x="30" y="223"/>
                      <a:pt x="32" y="223"/>
                      <a:pt x="31" y="225"/>
                    </a:cubicBezTo>
                    <a:cubicBezTo>
                      <a:pt x="31" y="226"/>
                      <a:pt x="31" y="228"/>
                      <a:pt x="29" y="228"/>
                    </a:cubicBezTo>
                    <a:cubicBezTo>
                      <a:pt x="29" y="228"/>
                      <a:pt x="28" y="227"/>
                      <a:pt x="28" y="227"/>
                    </a:cubicBezTo>
                    <a:cubicBezTo>
                      <a:pt x="26" y="226"/>
                      <a:pt x="25" y="228"/>
                      <a:pt x="24" y="228"/>
                    </a:cubicBezTo>
                    <a:cubicBezTo>
                      <a:pt x="22" y="229"/>
                      <a:pt x="21" y="229"/>
                      <a:pt x="20" y="230"/>
                    </a:cubicBezTo>
                    <a:cubicBezTo>
                      <a:pt x="19" y="232"/>
                      <a:pt x="17" y="233"/>
                      <a:pt x="17" y="235"/>
                    </a:cubicBezTo>
                    <a:cubicBezTo>
                      <a:pt x="16" y="235"/>
                      <a:pt x="16" y="236"/>
                      <a:pt x="16" y="237"/>
                    </a:cubicBezTo>
                    <a:cubicBezTo>
                      <a:pt x="16" y="238"/>
                      <a:pt x="15" y="238"/>
                      <a:pt x="15" y="239"/>
                    </a:cubicBezTo>
                    <a:cubicBezTo>
                      <a:pt x="14" y="240"/>
                      <a:pt x="14" y="241"/>
                      <a:pt x="13" y="243"/>
                    </a:cubicBezTo>
                    <a:cubicBezTo>
                      <a:pt x="12" y="247"/>
                      <a:pt x="12" y="247"/>
                      <a:pt x="12" y="247"/>
                    </a:cubicBezTo>
                    <a:cubicBezTo>
                      <a:pt x="9" y="250"/>
                      <a:pt x="9" y="250"/>
                      <a:pt x="9" y="250"/>
                    </a:cubicBezTo>
                    <a:cubicBezTo>
                      <a:pt x="9" y="250"/>
                      <a:pt x="9" y="250"/>
                      <a:pt x="9" y="250"/>
                    </a:cubicBezTo>
                    <a:cubicBezTo>
                      <a:pt x="9" y="250"/>
                      <a:pt x="9" y="252"/>
                      <a:pt x="9" y="252"/>
                    </a:cubicBezTo>
                    <a:cubicBezTo>
                      <a:pt x="10" y="253"/>
                      <a:pt x="0" y="256"/>
                      <a:pt x="1" y="259"/>
                    </a:cubicBezTo>
                    <a:cubicBezTo>
                      <a:pt x="1" y="259"/>
                      <a:pt x="2" y="259"/>
                      <a:pt x="2" y="259"/>
                    </a:cubicBezTo>
                    <a:cubicBezTo>
                      <a:pt x="3" y="260"/>
                      <a:pt x="4" y="259"/>
                      <a:pt x="4" y="259"/>
                    </a:cubicBezTo>
                    <a:cubicBezTo>
                      <a:pt x="6" y="259"/>
                      <a:pt x="7" y="258"/>
                      <a:pt x="8" y="259"/>
                    </a:cubicBezTo>
                    <a:cubicBezTo>
                      <a:pt x="11" y="259"/>
                      <a:pt x="11" y="261"/>
                      <a:pt x="12" y="263"/>
                    </a:cubicBezTo>
                    <a:cubicBezTo>
                      <a:pt x="13" y="265"/>
                      <a:pt x="16" y="265"/>
                      <a:pt x="18" y="266"/>
                    </a:cubicBezTo>
                    <a:cubicBezTo>
                      <a:pt x="21" y="268"/>
                      <a:pt x="21" y="264"/>
                      <a:pt x="23" y="263"/>
                    </a:cubicBezTo>
                    <a:cubicBezTo>
                      <a:pt x="28" y="261"/>
                      <a:pt x="33" y="266"/>
                      <a:pt x="36" y="268"/>
                    </a:cubicBezTo>
                    <a:cubicBezTo>
                      <a:pt x="38" y="269"/>
                      <a:pt x="40" y="268"/>
                      <a:pt x="41" y="270"/>
                    </a:cubicBezTo>
                    <a:cubicBezTo>
                      <a:pt x="42" y="270"/>
                      <a:pt x="43" y="272"/>
                      <a:pt x="44" y="273"/>
                    </a:cubicBezTo>
                    <a:cubicBezTo>
                      <a:pt x="45" y="274"/>
                      <a:pt x="47" y="274"/>
                      <a:pt x="49" y="274"/>
                    </a:cubicBezTo>
                    <a:cubicBezTo>
                      <a:pt x="51" y="274"/>
                      <a:pt x="53" y="276"/>
                      <a:pt x="56" y="277"/>
                    </a:cubicBezTo>
                    <a:cubicBezTo>
                      <a:pt x="57" y="277"/>
                      <a:pt x="59" y="279"/>
                      <a:pt x="61" y="279"/>
                    </a:cubicBezTo>
                    <a:cubicBezTo>
                      <a:pt x="62" y="280"/>
                      <a:pt x="63" y="279"/>
                      <a:pt x="65" y="279"/>
                    </a:cubicBezTo>
                    <a:cubicBezTo>
                      <a:pt x="65" y="278"/>
                      <a:pt x="66" y="278"/>
                      <a:pt x="67" y="278"/>
                    </a:cubicBezTo>
                    <a:cubicBezTo>
                      <a:pt x="68" y="278"/>
                      <a:pt x="68" y="279"/>
                      <a:pt x="69" y="280"/>
                    </a:cubicBezTo>
                    <a:cubicBezTo>
                      <a:pt x="71" y="280"/>
                      <a:pt x="72" y="280"/>
                      <a:pt x="72" y="282"/>
                    </a:cubicBezTo>
                    <a:cubicBezTo>
                      <a:pt x="73" y="285"/>
                      <a:pt x="72" y="287"/>
                      <a:pt x="72" y="289"/>
                    </a:cubicBezTo>
                    <a:cubicBezTo>
                      <a:pt x="71" y="291"/>
                      <a:pt x="71" y="292"/>
                      <a:pt x="71" y="293"/>
                    </a:cubicBezTo>
                    <a:cubicBezTo>
                      <a:pt x="70" y="295"/>
                      <a:pt x="71" y="296"/>
                      <a:pt x="72" y="298"/>
                    </a:cubicBezTo>
                    <a:cubicBezTo>
                      <a:pt x="72" y="299"/>
                      <a:pt x="72" y="300"/>
                      <a:pt x="72" y="301"/>
                    </a:cubicBezTo>
                    <a:cubicBezTo>
                      <a:pt x="72" y="302"/>
                      <a:pt x="73" y="302"/>
                      <a:pt x="73" y="303"/>
                    </a:cubicBezTo>
                    <a:cubicBezTo>
                      <a:pt x="74" y="304"/>
                      <a:pt x="73" y="305"/>
                      <a:pt x="74" y="305"/>
                    </a:cubicBezTo>
                    <a:cubicBezTo>
                      <a:pt x="74" y="306"/>
                      <a:pt x="74" y="306"/>
                      <a:pt x="74" y="306"/>
                    </a:cubicBezTo>
                    <a:cubicBezTo>
                      <a:pt x="77" y="308"/>
                      <a:pt x="78" y="306"/>
                      <a:pt x="81" y="305"/>
                    </a:cubicBezTo>
                    <a:cubicBezTo>
                      <a:pt x="84" y="305"/>
                      <a:pt x="87" y="308"/>
                      <a:pt x="89" y="309"/>
                    </a:cubicBezTo>
                    <a:cubicBezTo>
                      <a:pt x="89" y="310"/>
                      <a:pt x="90" y="310"/>
                      <a:pt x="91" y="310"/>
                    </a:cubicBezTo>
                    <a:cubicBezTo>
                      <a:pt x="91" y="309"/>
                      <a:pt x="94" y="308"/>
                      <a:pt x="94" y="308"/>
                    </a:cubicBezTo>
                    <a:cubicBezTo>
                      <a:pt x="94" y="307"/>
                      <a:pt x="94" y="306"/>
                      <a:pt x="95" y="305"/>
                    </a:cubicBezTo>
                    <a:cubicBezTo>
                      <a:pt x="95" y="304"/>
                      <a:pt x="96" y="304"/>
                      <a:pt x="97" y="303"/>
                    </a:cubicBezTo>
                    <a:cubicBezTo>
                      <a:pt x="99" y="303"/>
                      <a:pt x="99" y="302"/>
                      <a:pt x="100" y="301"/>
                    </a:cubicBezTo>
                    <a:cubicBezTo>
                      <a:pt x="101" y="300"/>
                      <a:pt x="102" y="299"/>
                      <a:pt x="103" y="299"/>
                    </a:cubicBezTo>
                    <a:cubicBezTo>
                      <a:pt x="105" y="299"/>
                      <a:pt x="107" y="299"/>
                      <a:pt x="109" y="298"/>
                    </a:cubicBezTo>
                    <a:cubicBezTo>
                      <a:pt x="109" y="297"/>
                      <a:pt x="109" y="296"/>
                      <a:pt x="110" y="296"/>
                    </a:cubicBezTo>
                    <a:cubicBezTo>
                      <a:pt x="112" y="295"/>
                      <a:pt x="112" y="296"/>
                      <a:pt x="113" y="295"/>
                    </a:cubicBezTo>
                    <a:cubicBezTo>
                      <a:pt x="115" y="292"/>
                      <a:pt x="109" y="293"/>
                      <a:pt x="109" y="291"/>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9" name="Freeform 16">
                <a:extLst>
                  <a:ext uri="{FF2B5EF4-FFF2-40B4-BE49-F238E27FC236}">
                    <a16:creationId xmlns:a16="http://schemas.microsoft.com/office/drawing/2014/main" id="{6641781B-ADA2-B9DE-3C28-4E01865009B3}"/>
                  </a:ext>
                </a:extLst>
              </p:cNvPr>
              <p:cNvSpPr>
                <a:spLocks/>
              </p:cNvSpPr>
              <p:nvPr/>
            </p:nvSpPr>
            <p:spPr bwMode="auto">
              <a:xfrm>
                <a:off x="-3223603" y="7840069"/>
                <a:ext cx="498894" cy="431639"/>
              </a:xfrm>
              <a:custGeom>
                <a:avLst/>
                <a:gdLst>
                  <a:gd name="T0" fmla="*/ 14529558 w 207"/>
                  <a:gd name="T1" fmla="*/ 2147483646 h 179"/>
                  <a:gd name="T2" fmla="*/ 116221215 w 207"/>
                  <a:gd name="T3" fmla="*/ 2147483646 h 179"/>
                  <a:gd name="T4" fmla="*/ 276027293 w 207"/>
                  <a:gd name="T5" fmla="*/ 2147483646 h 179"/>
                  <a:gd name="T6" fmla="*/ 508473535 w 207"/>
                  <a:gd name="T7" fmla="*/ 2147483646 h 179"/>
                  <a:gd name="T8" fmla="*/ 711860662 w 207"/>
                  <a:gd name="T9" fmla="*/ 2147483646 h 179"/>
                  <a:gd name="T10" fmla="*/ 769971270 w 207"/>
                  <a:gd name="T11" fmla="*/ 2147483646 h 179"/>
                  <a:gd name="T12" fmla="*/ 784500828 w 207"/>
                  <a:gd name="T13" fmla="*/ 2147483646 h 179"/>
                  <a:gd name="T14" fmla="*/ 1002417512 w 207"/>
                  <a:gd name="T15" fmla="*/ 2147483646 h 179"/>
                  <a:gd name="T16" fmla="*/ 1133164474 w 207"/>
                  <a:gd name="T17" fmla="*/ 2123299342 h 179"/>
                  <a:gd name="T18" fmla="*/ 1249389501 w 207"/>
                  <a:gd name="T19" fmla="*/ 2021496692 h 179"/>
                  <a:gd name="T20" fmla="*/ 1205804639 w 207"/>
                  <a:gd name="T21" fmla="*/ 2147483646 h 179"/>
                  <a:gd name="T22" fmla="*/ 1278444805 w 207"/>
                  <a:gd name="T23" fmla="*/ 2147483646 h 179"/>
                  <a:gd name="T24" fmla="*/ 1510887236 w 207"/>
                  <a:gd name="T25" fmla="*/ 2147483646 h 179"/>
                  <a:gd name="T26" fmla="*/ 1554472097 w 207"/>
                  <a:gd name="T27" fmla="*/ 2147483646 h 179"/>
                  <a:gd name="T28" fmla="*/ 1583527401 w 207"/>
                  <a:gd name="T29" fmla="*/ 2147483646 h 179"/>
                  <a:gd name="T30" fmla="*/ 1728803921 w 207"/>
                  <a:gd name="T31" fmla="*/ 2147483646 h 179"/>
                  <a:gd name="T32" fmla="*/ 1845025136 w 207"/>
                  <a:gd name="T33" fmla="*/ 2147483646 h 179"/>
                  <a:gd name="T34" fmla="*/ 1975775909 w 207"/>
                  <a:gd name="T35" fmla="*/ 2147483646 h 179"/>
                  <a:gd name="T36" fmla="*/ 2147483646 w 207"/>
                  <a:gd name="T37" fmla="*/ 2147483646 h 179"/>
                  <a:gd name="T38" fmla="*/ 2147483646 w 207"/>
                  <a:gd name="T39" fmla="*/ 2137840399 h 179"/>
                  <a:gd name="T40" fmla="*/ 2147483646 w 207"/>
                  <a:gd name="T41" fmla="*/ 1948779969 h 179"/>
                  <a:gd name="T42" fmla="*/ 2147483646 w 207"/>
                  <a:gd name="T43" fmla="*/ 1716092555 h 179"/>
                  <a:gd name="T44" fmla="*/ 2147483646 w 207"/>
                  <a:gd name="T45" fmla="*/ 1657916888 h 179"/>
                  <a:gd name="T46" fmla="*/ 2147483646 w 207"/>
                  <a:gd name="T47" fmla="*/ 1512487255 h 179"/>
                  <a:gd name="T48" fmla="*/ 2147483646 w 207"/>
                  <a:gd name="T49" fmla="*/ 1410684605 h 179"/>
                  <a:gd name="T50" fmla="*/ 2147483646 w 207"/>
                  <a:gd name="T51" fmla="*/ 1163452321 h 179"/>
                  <a:gd name="T52" fmla="*/ 2147483646 w 207"/>
                  <a:gd name="T53" fmla="*/ 959847021 h 179"/>
                  <a:gd name="T54" fmla="*/ 2147483646 w 207"/>
                  <a:gd name="T55" fmla="*/ 901675168 h 179"/>
                  <a:gd name="T56" fmla="*/ 2147483646 w 207"/>
                  <a:gd name="T57" fmla="*/ 872589241 h 179"/>
                  <a:gd name="T58" fmla="*/ 2147483646 w 207"/>
                  <a:gd name="T59" fmla="*/ 843503314 h 179"/>
                  <a:gd name="T60" fmla="*/ 2147483646 w 207"/>
                  <a:gd name="T61" fmla="*/ 770786591 h 179"/>
                  <a:gd name="T62" fmla="*/ 2147483646 w 207"/>
                  <a:gd name="T63" fmla="*/ 756241721 h 179"/>
                  <a:gd name="T64" fmla="*/ 2092000936 w 207"/>
                  <a:gd name="T65" fmla="*/ 683528811 h 179"/>
                  <a:gd name="T66" fmla="*/ 1990305467 w 207"/>
                  <a:gd name="T67" fmla="*/ 581726161 h 179"/>
                  <a:gd name="T68" fmla="*/ 1815969832 w 207"/>
                  <a:gd name="T69" fmla="*/ 509009437 h 179"/>
                  <a:gd name="T70" fmla="*/ 1699748617 w 207"/>
                  <a:gd name="T71" fmla="*/ 436292714 h 179"/>
                  <a:gd name="T72" fmla="*/ 1481831932 w 207"/>
                  <a:gd name="T73" fmla="*/ 494468381 h 179"/>
                  <a:gd name="T74" fmla="*/ 1510887236 w 207"/>
                  <a:gd name="T75" fmla="*/ 378120860 h 179"/>
                  <a:gd name="T76" fmla="*/ 1409195578 w 207"/>
                  <a:gd name="T77" fmla="*/ 276318210 h 179"/>
                  <a:gd name="T78" fmla="*/ 1380136463 w 207"/>
                  <a:gd name="T79" fmla="*/ 159974503 h 179"/>
                  <a:gd name="T80" fmla="*/ 1220334197 w 207"/>
                  <a:gd name="T81" fmla="*/ 189060430 h 179"/>
                  <a:gd name="T82" fmla="*/ 1118638728 w 207"/>
                  <a:gd name="T83" fmla="*/ 218146357 h 179"/>
                  <a:gd name="T84" fmla="*/ 973362208 w 207"/>
                  <a:gd name="T85" fmla="*/ 101802650 h 179"/>
                  <a:gd name="T86" fmla="*/ 799026574 w 207"/>
                  <a:gd name="T87" fmla="*/ 29085927 h 179"/>
                  <a:gd name="T88" fmla="*/ 697334916 w 207"/>
                  <a:gd name="T89" fmla="*/ 189060430 h 179"/>
                  <a:gd name="T90" fmla="*/ 755445524 w 207"/>
                  <a:gd name="T91" fmla="*/ 319949007 h 179"/>
                  <a:gd name="T92" fmla="*/ 726390220 w 207"/>
                  <a:gd name="T93" fmla="*/ 479923510 h 179"/>
                  <a:gd name="T94" fmla="*/ 697334916 w 207"/>
                  <a:gd name="T95" fmla="*/ 654442884 h 179"/>
                  <a:gd name="T96" fmla="*/ 740915966 w 207"/>
                  <a:gd name="T97" fmla="*/ 901675168 h 179"/>
                  <a:gd name="T98" fmla="*/ 581109889 w 207"/>
                  <a:gd name="T99" fmla="*/ 988932948 h 179"/>
                  <a:gd name="T100" fmla="*/ 581109889 w 207"/>
                  <a:gd name="T101" fmla="*/ 1090735598 h 179"/>
                  <a:gd name="T102" fmla="*/ 610165193 w 207"/>
                  <a:gd name="T103" fmla="*/ 1221624175 h 179"/>
                  <a:gd name="T104" fmla="*/ 479418231 w 207"/>
                  <a:gd name="T105" fmla="*/ 1352512751 h 179"/>
                  <a:gd name="T106" fmla="*/ 479418231 w 207"/>
                  <a:gd name="T107" fmla="*/ 1454315402 h 179"/>
                  <a:gd name="T108" fmla="*/ 464888673 w 207"/>
                  <a:gd name="T109" fmla="*/ 1657916888 h 179"/>
                  <a:gd name="T110" fmla="*/ 305082596 w 207"/>
                  <a:gd name="T111" fmla="*/ 1745178482 h 179"/>
                  <a:gd name="T112" fmla="*/ 363193204 w 207"/>
                  <a:gd name="T113" fmla="*/ 1905152985 h 179"/>
                  <a:gd name="T114" fmla="*/ 246971989 w 207"/>
                  <a:gd name="T115" fmla="*/ 1992410765 h 179"/>
                  <a:gd name="T116" fmla="*/ 130750773 w 207"/>
                  <a:gd name="T117" fmla="*/ 2021496692 h 179"/>
                  <a:gd name="T118" fmla="*/ 14529558 w 207"/>
                  <a:gd name="T119" fmla="*/ 2123299342 h 1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 h="179">
                    <a:moveTo>
                      <a:pt x="1" y="146"/>
                    </a:moveTo>
                    <a:cubicBezTo>
                      <a:pt x="0" y="147"/>
                      <a:pt x="1" y="148"/>
                      <a:pt x="1" y="149"/>
                    </a:cubicBezTo>
                    <a:cubicBezTo>
                      <a:pt x="1" y="150"/>
                      <a:pt x="2" y="151"/>
                      <a:pt x="1" y="151"/>
                    </a:cubicBezTo>
                    <a:cubicBezTo>
                      <a:pt x="5" y="153"/>
                      <a:pt x="1" y="155"/>
                      <a:pt x="1" y="159"/>
                    </a:cubicBezTo>
                    <a:cubicBezTo>
                      <a:pt x="1" y="160"/>
                      <a:pt x="4" y="160"/>
                      <a:pt x="5" y="162"/>
                    </a:cubicBezTo>
                    <a:cubicBezTo>
                      <a:pt x="5" y="163"/>
                      <a:pt x="6" y="164"/>
                      <a:pt x="6" y="165"/>
                    </a:cubicBezTo>
                    <a:cubicBezTo>
                      <a:pt x="8" y="167"/>
                      <a:pt x="8" y="167"/>
                      <a:pt x="8" y="167"/>
                    </a:cubicBezTo>
                    <a:cubicBezTo>
                      <a:pt x="8" y="167"/>
                      <a:pt x="8" y="167"/>
                      <a:pt x="8" y="167"/>
                    </a:cubicBezTo>
                    <a:cubicBezTo>
                      <a:pt x="10" y="167"/>
                      <a:pt x="10" y="168"/>
                      <a:pt x="11" y="169"/>
                    </a:cubicBezTo>
                    <a:cubicBezTo>
                      <a:pt x="13" y="170"/>
                      <a:pt x="14" y="170"/>
                      <a:pt x="15" y="171"/>
                    </a:cubicBezTo>
                    <a:cubicBezTo>
                      <a:pt x="15" y="170"/>
                      <a:pt x="15" y="169"/>
                      <a:pt x="16" y="168"/>
                    </a:cubicBezTo>
                    <a:cubicBezTo>
                      <a:pt x="17" y="166"/>
                      <a:pt x="17" y="167"/>
                      <a:pt x="19" y="168"/>
                    </a:cubicBezTo>
                    <a:cubicBezTo>
                      <a:pt x="20" y="169"/>
                      <a:pt x="25" y="170"/>
                      <a:pt x="27" y="171"/>
                    </a:cubicBezTo>
                    <a:cubicBezTo>
                      <a:pt x="30" y="171"/>
                      <a:pt x="30" y="171"/>
                      <a:pt x="30" y="171"/>
                    </a:cubicBezTo>
                    <a:cubicBezTo>
                      <a:pt x="31" y="171"/>
                      <a:pt x="32" y="171"/>
                      <a:pt x="33" y="171"/>
                    </a:cubicBezTo>
                    <a:cubicBezTo>
                      <a:pt x="35" y="171"/>
                      <a:pt x="34" y="172"/>
                      <a:pt x="35" y="173"/>
                    </a:cubicBezTo>
                    <a:cubicBezTo>
                      <a:pt x="37" y="174"/>
                      <a:pt x="40" y="173"/>
                      <a:pt x="43" y="173"/>
                    </a:cubicBezTo>
                    <a:cubicBezTo>
                      <a:pt x="45" y="173"/>
                      <a:pt x="44" y="173"/>
                      <a:pt x="45" y="175"/>
                    </a:cubicBezTo>
                    <a:cubicBezTo>
                      <a:pt x="46" y="175"/>
                      <a:pt x="47" y="175"/>
                      <a:pt x="48" y="176"/>
                    </a:cubicBezTo>
                    <a:cubicBezTo>
                      <a:pt x="48" y="176"/>
                      <a:pt x="48" y="177"/>
                      <a:pt x="49" y="178"/>
                    </a:cubicBezTo>
                    <a:cubicBezTo>
                      <a:pt x="50" y="178"/>
                      <a:pt x="51" y="179"/>
                      <a:pt x="52" y="179"/>
                    </a:cubicBezTo>
                    <a:cubicBezTo>
                      <a:pt x="53" y="179"/>
                      <a:pt x="55" y="178"/>
                      <a:pt x="54" y="176"/>
                    </a:cubicBezTo>
                    <a:cubicBezTo>
                      <a:pt x="54" y="174"/>
                      <a:pt x="54" y="176"/>
                      <a:pt x="53" y="175"/>
                    </a:cubicBezTo>
                    <a:cubicBezTo>
                      <a:pt x="52" y="173"/>
                      <a:pt x="53" y="174"/>
                      <a:pt x="53" y="172"/>
                    </a:cubicBezTo>
                    <a:cubicBezTo>
                      <a:pt x="53" y="171"/>
                      <a:pt x="52" y="169"/>
                      <a:pt x="53" y="168"/>
                    </a:cubicBezTo>
                    <a:cubicBezTo>
                      <a:pt x="53" y="167"/>
                      <a:pt x="54" y="167"/>
                      <a:pt x="54" y="166"/>
                    </a:cubicBezTo>
                    <a:cubicBezTo>
                      <a:pt x="54" y="165"/>
                      <a:pt x="53" y="164"/>
                      <a:pt x="53" y="163"/>
                    </a:cubicBezTo>
                    <a:cubicBezTo>
                      <a:pt x="53" y="161"/>
                      <a:pt x="53" y="162"/>
                      <a:pt x="54" y="162"/>
                    </a:cubicBezTo>
                    <a:cubicBezTo>
                      <a:pt x="55" y="162"/>
                      <a:pt x="58" y="163"/>
                      <a:pt x="58" y="163"/>
                    </a:cubicBezTo>
                    <a:cubicBezTo>
                      <a:pt x="60" y="164"/>
                      <a:pt x="60" y="166"/>
                      <a:pt x="62" y="167"/>
                    </a:cubicBezTo>
                    <a:cubicBezTo>
                      <a:pt x="64" y="167"/>
                      <a:pt x="64" y="164"/>
                      <a:pt x="66" y="163"/>
                    </a:cubicBezTo>
                    <a:cubicBezTo>
                      <a:pt x="67" y="163"/>
                      <a:pt x="68" y="162"/>
                      <a:pt x="69" y="161"/>
                    </a:cubicBezTo>
                    <a:cubicBezTo>
                      <a:pt x="70" y="159"/>
                      <a:pt x="70" y="159"/>
                      <a:pt x="70" y="159"/>
                    </a:cubicBezTo>
                    <a:cubicBezTo>
                      <a:pt x="71" y="158"/>
                      <a:pt x="74" y="158"/>
                      <a:pt x="75" y="157"/>
                    </a:cubicBezTo>
                    <a:cubicBezTo>
                      <a:pt x="77" y="156"/>
                      <a:pt x="76" y="154"/>
                      <a:pt x="77" y="152"/>
                    </a:cubicBezTo>
                    <a:cubicBezTo>
                      <a:pt x="78" y="150"/>
                      <a:pt x="78" y="148"/>
                      <a:pt x="78" y="146"/>
                    </a:cubicBezTo>
                    <a:cubicBezTo>
                      <a:pt x="78" y="144"/>
                      <a:pt x="77" y="143"/>
                      <a:pt x="78" y="141"/>
                    </a:cubicBezTo>
                    <a:cubicBezTo>
                      <a:pt x="79" y="140"/>
                      <a:pt x="80" y="140"/>
                      <a:pt x="81" y="139"/>
                    </a:cubicBezTo>
                    <a:cubicBezTo>
                      <a:pt x="81" y="138"/>
                      <a:pt x="81" y="138"/>
                      <a:pt x="82" y="137"/>
                    </a:cubicBezTo>
                    <a:cubicBezTo>
                      <a:pt x="83" y="136"/>
                      <a:pt x="86" y="138"/>
                      <a:pt x="86" y="139"/>
                    </a:cubicBezTo>
                    <a:cubicBezTo>
                      <a:pt x="85" y="140"/>
                      <a:pt x="83" y="140"/>
                      <a:pt x="83" y="141"/>
                    </a:cubicBezTo>
                    <a:cubicBezTo>
                      <a:pt x="83" y="142"/>
                      <a:pt x="84" y="143"/>
                      <a:pt x="84" y="143"/>
                    </a:cubicBezTo>
                    <a:cubicBezTo>
                      <a:pt x="85" y="146"/>
                      <a:pt x="83" y="147"/>
                      <a:pt x="82" y="149"/>
                    </a:cubicBezTo>
                    <a:cubicBezTo>
                      <a:pt x="82" y="150"/>
                      <a:pt x="82" y="149"/>
                      <a:pt x="83" y="151"/>
                    </a:cubicBezTo>
                    <a:cubicBezTo>
                      <a:pt x="83" y="151"/>
                      <a:pt x="83" y="152"/>
                      <a:pt x="83" y="153"/>
                    </a:cubicBezTo>
                    <a:cubicBezTo>
                      <a:pt x="83" y="154"/>
                      <a:pt x="81" y="154"/>
                      <a:pt x="81" y="155"/>
                    </a:cubicBezTo>
                    <a:cubicBezTo>
                      <a:pt x="80" y="157"/>
                      <a:pt x="83" y="159"/>
                      <a:pt x="85" y="159"/>
                    </a:cubicBezTo>
                    <a:cubicBezTo>
                      <a:pt x="86" y="160"/>
                      <a:pt x="87" y="159"/>
                      <a:pt x="88" y="158"/>
                    </a:cubicBezTo>
                    <a:cubicBezTo>
                      <a:pt x="89" y="158"/>
                      <a:pt x="90" y="158"/>
                      <a:pt x="91" y="158"/>
                    </a:cubicBezTo>
                    <a:cubicBezTo>
                      <a:pt x="93" y="157"/>
                      <a:pt x="94" y="156"/>
                      <a:pt x="96" y="156"/>
                    </a:cubicBezTo>
                    <a:cubicBezTo>
                      <a:pt x="98" y="155"/>
                      <a:pt x="100" y="156"/>
                      <a:pt x="101" y="155"/>
                    </a:cubicBezTo>
                    <a:cubicBezTo>
                      <a:pt x="102" y="155"/>
                      <a:pt x="103" y="154"/>
                      <a:pt x="104" y="155"/>
                    </a:cubicBezTo>
                    <a:cubicBezTo>
                      <a:pt x="105" y="156"/>
                      <a:pt x="104" y="156"/>
                      <a:pt x="104" y="157"/>
                    </a:cubicBezTo>
                    <a:cubicBezTo>
                      <a:pt x="103" y="158"/>
                      <a:pt x="103" y="158"/>
                      <a:pt x="102" y="159"/>
                    </a:cubicBezTo>
                    <a:cubicBezTo>
                      <a:pt x="102" y="160"/>
                      <a:pt x="102" y="161"/>
                      <a:pt x="103" y="161"/>
                    </a:cubicBezTo>
                    <a:cubicBezTo>
                      <a:pt x="105" y="162"/>
                      <a:pt x="106" y="160"/>
                      <a:pt x="107" y="159"/>
                    </a:cubicBezTo>
                    <a:cubicBezTo>
                      <a:pt x="108" y="158"/>
                      <a:pt x="109" y="157"/>
                      <a:pt x="109" y="160"/>
                    </a:cubicBezTo>
                    <a:cubicBezTo>
                      <a:pt x="108" y="162"/>
                      <a:pt x="106" y="162"/>
                      <a:pt x="105" y="164"/>
                    </a:cubicBezTo>
                    <a:cubicBezTo>
                      <a:pt x="105" y="165"/>
                      <a:pt x="106" y="166"/>
                      <a:pt x="107" y="166"/>
                    </a:cubicBezTo>
                    <a:cubicBezTo>
                      <a:pt x="108" y="166"/>
                      <a:pt x="108" y="165"/>
                      <a:pt x="109" y="164"/>
                    </a:cubicBezTo>
                    <a:cubicBezTo>
                      <a:pt x="112" y="163"/>
                      <a:pt x="110" y="166"/>
                      <a:pt x="110" y="168"/>
                    </a:cubicBezTo>
                    <a:cubicBezTo>
                      <a:pt x="110" y="169"/>
                      <a:pt x="112" y="170"/>
                      <a:pt x="114" y="170"/>
                    </a:cubicBezTo>
                    <a:cubicBezTo>
                      <a:pt x="115" y="170"/>
                      <a:pt x="115" y="169"/>
                      <a:pt x="116" y="168"/>
                    </a:cubicBezTo>
                    <a:cubicBezTo>
                      <a:pt x="117" y="167"/>
                      <a:pt x="118" y="167"/>
                      <a:pt x="119" y="167"/>
                    </a:cubicBezTo>
                    <a:cubicBezTo>
                      <a:pt x="120" y="166"/>
                      <a:pt x="120" y="166"/>
                      <a:pt x="121" y="166"/>
                    </a:cubicBezTo>
                    <a:cubicBezTo>
                      <a:pt x="122" y="165"/>
                      <a:pt x="123" y="165"/>
                      <a:pt x="124" y="165"/>
                    </a:cubicBezTo>
                    <a:cubicBezTo>
                      <a:pt x="125" y="166"/>
                      <a:pt x="124" y="166"/>
                      <a:pt x="126" y="165"/>
                    </a:cubicBezTo>
                    <a:cubicBezTo>
                      <a:pt x="126" y="164"/>
                      <a:pt x="126" y="163"/>
                      <a:pt x="127" y="162"/>
                    </a:cubicBezTo>
                    <a:cubicBezTo>
                      <a:pt x="128" y="161"/>
                      <a:pt x="128" y="161"/>
                      <a:pt x="128" y="161"/>
                    </a:cubicBezTo>
                    <a:cubicBezTo>
                      <a:pt x="130" y="160"/>
                      <a:pt x="131" y="159"/>
                      <a:pt x="133" y="158"/>
                    </a:cubicBezTo>
                    <a:cubicBezTo>
                      <a:pt x="133" y="158"/>
                      <a:pt x="134" y="158"/>
                      <a:pt x="135" y="157"/>
                    </a:cubicBezTo>
                    <a:cubicBezTo>
                      <a:pt x="135" y="157"/>
                      <a:pt x="135" y="156"/>
                      <a:pt x="136" y="156"/>
                    </a:cubicBezTo>
                    <a:cubicBezTo>
                      <a:pt x="137" y="155"/>
                      <a:pt x="138" y="156"/>
                      <a:pt x="140" y="154"/>
                    </a:cubicBezTo>
                    <a:cubicBezTo>
                      <a:pt x="142" y="153"/>
                      <a:pt x="142" y="153"/>
                      <a:pt x="144" y="152"/>
                    </a:cubicBezTo>
                    <a:cubicBezTo>
                      <a:pt x="143" y="150"/>
                      <a:pt x="148" y="150"/>
                      <a:pt x="150" y="150"/>
                    </a:cubicBezTo>
                    <a:cubicBezTo>
                      <a:pt x="151" y="149"/>
                      <a:pt x="152" y="149"/>
                      <a:pt x="154" y="149"/>
                    </a:cubicBezTo>
                    <a:cubicBezTo>
                      <a:pt x="156" y="149"/>
                      <a:pt x="155" y="150"/>
                      <a:pt x="157" y="151"/>
                    </a:cubicBezTo>
                    <a:cubicBezTo>
                      <a:pt x="158" y="151"/>
                      <a:pt x="160" y="150"/>
                      <a:pt x="161" y="149"/>
                    </a:cubicBezTo>
                    <a:cubicBezTo>
                      <a:pt x="163" y="149"/>
                      <a:pt x="165" y="149"/>
                      <a:pt x="166" y="148"/>
                    </a:cubicBezTo>
                    <a:cubicBezTo>
                      <a:pt x="166" y="148"/>
                      <a:pt x="167" y="148"/>
                      <a:pt x="167" y="147"/>
                    </a:cubicBezTo>
                    <a:cubicBezTo>
                      <a:pt x="167" y="145"/>
                      <a:pt x="168" y="145"/>
                      <a:pt x="170" y="143"/>
                    </a:cubicBezTo>
                    <a:cubicBezTo>
                      <a:pt x="171" y="142"/>
                      <a:pt x="172" y="142"/>
                      <a:pt x="172" y="141"/>
                    </a:cubicBezTo>
                    <a:cubicBezTo>
                      <a:pt x="173" y="140"/>
                      <a:pt x="174" y="140"/>
                      <a:pt x="174" y="139"/>
                    </a:cubicBezTo>
                    <a:cubicBezTo>
                      <a:pt x="175" y="137"/>
                      <a:pt x="173" y="136"/>
                      <a:pt x="175" y="134"/>
                    </a:cubicBezTo>
                    <a:cubicBezTo>
                      <a:pt x="177" y="132"/>
                      <a:pt x="177" y="131"/>
                      <a:pt x="175" y="129"/>
                    </a:cubicBezTo>
                    <a:cubicBezTo>
                      <a:pt x="174" y="128"/>
                      <a:pt x="172" y="128"/>
                      <a:pt x="172" y="127"/>
                    </a:cubicBezTo>
                    <a:cubicBezTo>
                      <a:pt x="171" y="126"/>
                      <a:pt x="172" y="122"/>
                      <a:pt x="173" y="121"/>
                    </a:cubicBezTo>
                    <a:cubicBezTo>
                      <a:pt x="175" y="119"/>
                      <a:pt x="177" y="119"/>
                      <a:pt x="178" y="118"/>
                    </a:cubicBezTo>
                    <a:cubicBezTo>
                      <a:pt x="179" y="118"/>
                      <a:pt x="179" y="117"/>
                      <a:pt x="180" y="117"/>
                    </a:cubicBezTo>
                    <a:cubicBezTo>
                      <a:pt x="182" y="116"/>
                      <a:pt x="181" y="117"/>
                      <a:pt x="183" y="117"/>
                    </a:cubicBezTo>
                    <a:cubicBezTo>
                      <a:pt x="184" y="117"/>
                      <a:pt x="184" y="117"/>
                      <a:pt x="185" y="116"/>
                    </a:cubicBezTo>
                    <a:cubicBezTo>
                      <a:pt x="185" y="115"/>
                      <a:pt x="186" y="115"/>
                      <a:pt x="186" y="114"/>
                    </a:cubicBezTo>
                    <a:cubicBezTo>
                      <a:pt x="186" y="114"/>
                      <a:pt x="187" y="113"/>
                      <a:pt x="186" y="112"/>
                    </a:cubicBezTo>
                    <a:cubicBezTo>
                      <a:pt x="186" y="112"/>
                      <a:pt x="183" y="112"/>
                      <a:pt x="183" y="111"/>
                    </a:cubicBezTo>
                    <a:cubicBezTo>
                      <a:pt x="183" y="111"/>
                      <a:pt x="185" y="107"/>
                      <a:pt x="185" y="107"/>
                    </a:cubicBezTo>
                    <a:cubicBezTo>
                      <a:pt x="187" y="105"/>
                      <a:pt x="190" y="107"/>
                      <a:pt x="190" y="104"/>
                    </a:cubicBezTo>
                    <a:cubicBezTo>
                      <a:pt x="190" y="103"/>
                      <a:pt x="189" y="103"/>
                      <a:pt x="190" y="101"/>
                    </a:cubicBezTo>
                    <a:cubicBezTo>
                      <a:pt x="191" y="101"/>
                      <a:pt x="192" y="101"/>
                      <a:pt x="192" y="100"/>
                    </a:cubicBezTo>
                    <a:cubicBezTo>
                      <a:pt x="192" y="99"/>
                      <a:pt x="192" y="99"/>
                      <a:pt x="192" y="98"/>
                    </a:cubicBezTo>
                    <a:cubicBezTo>
                      <a:pt x="193" y="97"/>
                      <a:pt x="195" y="97"/>
                      <a:pt x="196" y="97"/>
                    </a:cubicBezTo>
                    <a:cubicBezTo>
                      <a:pt x="197" y="96"/>
                      <a:pt x="197" y="94"/>
                      <a:pt x="195" y="92"/>
                    </a:cubicBezTo>
                    <a:cubicBezTo>
                      <a:pt x="193" y="90"/>
                      <a:pt x="195" y="90"/>
                      <a:pt x="197" y="89"/>
                    </a:cubicBezTo>
                    <a:cubicBezTo>
                      <a:pt x="197" y="87"/>
                      <a:pt x="195" y="86"/>
                      <a:pt x="196" y="84"/>
                    </a:cubicBezTo>
                    <a:cubicBezTo>
                      <a:pt x="196" y="83"/>
                      <a:pt x="198" y="81"/>
                      <a:pt x="199" y="80"/>
                    </a:cubicBezTo>
                    <a:cubicBezTo>
                      <a:pt x="199" y="78"/>
                      <a:pt x="199" y="77"/>
                      <a:pt x="199" y="76"/>
                    </a:cubicBezTo>
                    <a:cubicBezTo>
                      <a:pt x="199" y="76"/>
                      <a:pt x="199" y="74"/>
                      <a:pt x="199" y="74"/>
                    </a:cubicBezTo>
                    <a:cubicBezTo>
                      <a:pt x="200" y="73"/>
                      <a:pt x="200" y="74"/>
                      <a:pt x="201" y="74"/>
                    </a:cubicBezTo>
                    <a:cubicBezTo>
                      <a:pt x="207" y="73"/>
                      <a:pt x="203" y="69"/>
                      <a:pt x="206" y="66"/>
                    </a:cubicBezTo>
                    <a:cubicBezTo>
                      <a:pt x="205" y="65"/>
                      <a:pt x="205" y="65"/>
                      <a:pt x="205" y="65"/>
                    </a:cubicBezTo>
                    <a:cubicBezTo>
                      <a:pt x="205" y="64"/>
                      <a:pt x="203" y="64"/>
                      <a:pt x="202" y="63"/>
                    </a:cubicBezTo>
                    <a:cubicBezTo>
                      <a:pt x="201" y="63"/>
                      <a:pt x="202" y="60"/>
                      <a:pt x="200" y="62"/>
                    </a:cubicBezTo>
                    <a:cubicBezTo>
                      <a:pt x="197" y="65"/>
                      <a:pt x="195" y="64"/>
                      <a:pt x="192" y="62"/>
                    </a:cubicBezTo>
                    <a:cubicBezTo>
                      <a:pt x="191" y="61"/>
                      <a:pt x="191" y="59"/>
                      <a:pt x="189" y="58"/>
                    </a:cubicBezTo>
                    <a:cubicBezTo>
                      <a:pt x="188" y="58"/>
                      <a:pt x="187" y="58"/>
                      <a:pt x="186" y="58"/>
                    </a:cubicBezTo>
                    <a:cubicBezTo>
                      <a:pt x="186" y="58"/>
                      <a:pt x="185" y="57"/>
                      <a:pt x="185" y="57"/>
                    </a:cubicBezTo>
                    <a:cubicBezTo>
                      <a:pt x="183" y="57"/>
                      <a:pt x="182" y="59"/>
                      <a:pt x="181" y="60"/>
                    </a:cubicBezTo>
                    <a:cubicBezTo>
                      <a:pt x="181" y="60"/>
                      <a:pt x="179" y="63"/>
                      <a:pt x="178" y="63"/>
                    </a:cubicBezTo>
                    <a:cubicBezTo>
                      <a:pt x="177" y="63"/>
                      <a:pt x="178" y="62"/>
                      <a:pt x="177" y="62"/>
                    </a:cubicBezTo>
                    <a:cubicBezTo>
                      <a:pt x="175" y="60"/>
                      <a:pt x="175" y="62"/>
                      <a:pt x="174" y="61"/>
                    </a:cubicBezTo>
                    <a:cubicBezTo>
                      <a:pt x="171" y="61"/>
                      <a:pt x="173" y="59"/>
                      <a:pt x="173" y="58"/>
                    </a:cubicBezTo>
                    <a:cubicBezTo>
                      <a:pt x="172" y="56"/>
                      <a:pt x="170" y="56"/>
                      <a:pt x="169" y="55"/>
                    </a:cubicBezTo>
                    <a:cubicBezTo>
                      <a:pt x="169" y="55"/>
                      <a:pt x="169" y="54"/>
                      <a:pt x="168" y="54"/>
                    </a:cubicBezTo>
                    <a:cubicBezTo>
                      <a:pt x="167" y="53"/>
                      <a:pt x="167" y="53"/>
                      <a:pt x="166" y="53"/>
                    </a:cubicBezTo>
                    <a:cubicBezTo>
                      <a:pt x="164" y="52"/>
                      <a:pt x="163" y="54"/>
                      <a:pt x="160" y="53"/>
                    </a:cubicBezTo>
                    <a:cubicBezTo>
                      <a:pt x="159" y="53"/>
                      <a:pt x="158" y="52"/>
                      <a:pt x="157" y="52"/>
                    </a:cubicBezTo>
                    <a:cubicBezTo>
                      <a:pt x="155" y="52"/>
                      <a:pt x="155" y="54"/>
                      <a:pt x="154" y="54"/>
                    </a:cubicBezTo>
                    <a:cubicBezTo>
                      <a:pt x="153" y="54"/>
                      <a:pt x="152" y="53"/>
                      <a:pt x="151" y="53"/>
                    </a:cubicBezTo>
                    <a:cubicBezTo>
                      <a:pt x="149" y="52"/>
                      <a:pt x="150" y="52"/>
                      <a:pt x="148" y="52"/>
                    </a:cubicBezTo>
                    <a:cubicBezTo>
                      <a:pt x="147" y="52"/>
                      <a:pt x="145" y="52"/>
                      <a:pt x="145" y="51"/>
                    </a:cubicBezTo>
                    <a:cubicBezTo>
                      <a:pt x="144" y="50"/>
                      <a:pt x="146" y="50"/>
                      <a:pt x="146" y="49"/>
                    </a:cubicBezTo>
                    <a:cubicBezTo>
                      <a:pt x="146" y="49"/>
                      <a:pt x="146" y="49"/>
                      <a:pt x="145" y="48"/>
                    </a:cubicBezTo>
                    <a:cubicBezTo>
                      <a:pt x="145" y="48"/>
                      <a:pt x="144" y="48"/>
                      <a:pt x="144" y="47"/>
                    </a:cubicBezTo>
                    <a:cubicBezTo>
                      <a:pt x="144" y="46"/>
                      <a:pt x="145" y="46"/>
                      <a:pt x="145" y="46"/>
                    </a:cubicBezTo>
                    <a:cubicBezTo>
                      <a:pt x="144" y="44"/>
                      <a:pt x="142" y="45"/>
                      <a:pt x="141" y="44"/>
                    </a:cubicBezTo>
                    <a:cubicBezTo>
                      <a:pt x="140" y="43"/>
                      <a:pt x="140" y="41"/>
                      <a:pt x="139" y="41"/>
                    </a:cubicBezTo>
                    <a:cubicBezTo>
                      <a:pt x="138" y="40"/>
                      <a:pt x="137" y="40"/>
                      <a:pt x="137" y="40"/>
                    </a:cubicBezTo>
                    <a:cubicBezTo>
                      <a:pt x="136" y="40"/>
                      <a:pt x="136" y="39"/>
                      <a:pt x="136" y="39"/>
                    </a:cubicBezTo>
                    <a:cubicBezTo>
                      <a:pt x="136" y="38"/>
                      <a:pt x="134" y="37"/>
                      <a:pt x="133" y="36"/>
                    </a:cubicBezTo>
                    <a:cubicBezTo>
                      <a:pt x="132" y="35"/>
                      <a:pt x="133" y="35"/>
                      <a:pt x="132" y="34"/>
                    </a:cubicBezTo>
                    <a:cubicBezTo>
                      <a:pt x="131" y="32"/>
                      <a:pt x="127" y="34"/>
                      <a:pt x="125" y="35"/>
                    </a:cubicBezTo>
                    <a:cubicBezTo>
                      <a:pt x="125" y="34"/>
                      <a:pt x="124" y="34"/>
                      <a:pt x="124" y="33"/>
                    </a:cubicBezTo>
                    <a:cubicBezTo>
                      <a:pt x="123" y="33"/>
                      <a:pt x="123" y="33"/>
                      <a:pt x="122" y="32"/>
                    </a:cubicBezTo>
                    <a:cubicBezTo>
                      <a:pt x="122" y="32"/>
                      <a:pt x="123" y="32"/>
                      <a:pt x="122" y="31"/>
                    </a:cubicBezTo>
                    <a:cubicBezTo>
                      <a:pt x="121" y="30"/>
                      <a:pt x="120" y="28"/>
                      <a:pt x="117" y="30"/>
                    </a:cubicBezTo>
                    <a:cubicBezTo>
                      <a:pt x="116" y="30"/>
                      <a:pt x="114" y="29"/>
                      <a:pt x="113" y="30"/>
                    </a:cubicBezTo>
                    <a:cubicBezTo>
                      <a:pt x="109" y="31"/>
                      <a:pt x="112" y="32"/>
                      <a:pt x="112" y="34"/>
                    </a:cubicBezTo>
                    <a:cubicBezTo>
                      <a:pt x="111" y="36"/>
                      <a:pt x="108" y="34"/>
                      <a:pt x="107" y="33"/>
                    </a:cubicBezTo>
                    <a:cubicBezTo>
                      <a:pt x="105" y="33"/>
                      <a:pt x="104" y="34"/>
                      <a:pt x="102" y="34"/>
                    </a:cubicBezTo>
                    <a:cubicBezTo>
                      <a:pt x="100" y="33"/>
                      <a:pt x="100" y="32"/>
                      <a:pt x="101" y="30"/>
                    </a:cubicBezTo>
                    <a:cubicBezTo>
                      <a:pt x="102" y="30"/>
                      <a:pt x="102" y="30"/>
                      <a:pt x="103" y="29"/>
                    </a:cubicBezTo>
                    <a:cubicBezTo>
                      <a:pt x="103" y="28"/>
                      <a:pt x="103" y="28"/>
                      <a:pt x="103" y="27"/>
                    </a:cubicBezTo>
                    <a:cubicBezTo>
                      <a:pt x="103" y="27"/>
                      <a:pt x="103" y="27"/>
                      <a:pt x="104" y="26"/>
                    </a:cubicBezTo>
                    <a:cubicBezTo>
                      <a:pt x="104" y="25"/>
                      <a:pt x="105" y="25"/>
                      <a:pt x="104" y="24"/>
                    </a:cubicBezTo>
                    <a:cubicBezTo>
                      <a:pt x="103" y="22"/>
                      <a:pt x="103" y="23"/>
                      <a:pt x="102" y="22"/>
                    </a:cubicBezTo>
                    <a:cubicBezTo>
                      <a:pt x="101" y="22"/>
                      <a:pt x="96" y="23"/>
                      <a:pt x="98" y="21"/>
                    </a:cubicBezTo>
                    <a:cubicBezTo>
                      <a:pt x="98" y="20"/>
                      <a:pt x="98" y="20"/>
                      <a:pt x="97" y="19"/>
                    </a:cubicBezTo>
                    <a:cubicBezTo>
                      <a:pt x="97" y="19"/>
                      <a:pt x="96" y="18"/>
                      <a:pt x="96" y="17"/>
                    </a:cubicBezTo>
                    <a:cubicBezTo>
                      <a:pt x="96" y="17"/>
                      <a:pt x="96" y="16"/>
                      <a:pt x="97" y="16"/>
                    </a:cubicBezTo>
                    <a:cubicBezTo>
                      <a:pt x="97" y="15"/>
                      <a:pt x="97" y="15"/>
                      <a:pt x="96" y="13"/>
                    </a:cubicBezTo>
                    <a:cubicBezTo>
                      <a:pt x="96" y="13"/>
                      <a:pt x="95" y="12"/>
                      <a:pt x="95" y="11"/>
                    </a:cubicBezTo>
                    <a:cubicBezTo>
                      <a:pt x="93" y="10"/>
                      <a:pt x="93" y="10"/>
                      <a:pt x="93" y="10"/>
                    </a:cubicBezTo>
                    <a:cubicBezTo>
                      <a:pt x="91" y="10"/>
                      <a:pt x="90" y="8"/>
                      <a:pt x="89" y="8"/>
                    </a:cubicBezTo>
                    <a:cubicBezTo>
                      <a:pt x="87" y="8"/>
                      <a:pt x="85" y="10"/>
                      <a:pt x="85" y="11"/>
                    </a:cubicBezTo>
                    <a:cubicBezTo>
                      <a:pt x="84" y="12"/>
                      <a:pt x="84" y="13"/>
                      <a:pt x="84" y="13"/>
                    </a:cubicBezTo>
                    <a:cubicBezTo>
                      <a:pt x="83" y="14"/>
                      <a:pt x="82" y="15"/>
                      <a:pt x="82" y="15"/>
                    </a:cubicBezTo>
                    <a:cubicBezTo>
                      <a:pt x="81" y="16"/>
                      <a:pt x="82" y="17"/>
                      <a:pt x="81" y="17"/>
                    </a:cubicBezTo>
                    <a:cubicBezTo>
                      <a:pt x="80" y="18"/>
                      <a:pt x="79" y="17"/>
                      <a:pt x="79" y="16"/>
                    </a:cubicBezTo>
                    <a:cubicBezTo>
                      <a:pt x="77" y="15"/>
                      <a:pt x="77" y="15"/>
                      <a:pt x="77" y="15"/>
                    </a:cubicBezTo>
                    <a:cubicBezTo>
                      <a:pt x="76" y="15"/>
                      <a:pt x="74" y="15"/>
                      <a:pt x="72" y="15"/>
                    </a:cubicBezTo>
                    <a:cubicBezTo>
                      <a:pt x="71" y="14"/>
                      <a:pt x="70" y="12"/>
                      <a:pt x="69" y="11"/>
                    </a:cubicBezTo>
                    <a:cubicBezTo>
                      <a:pt x="69" y="10"/>
                      <a:pt x="70" y="9"/>
                      <a:pt x="69" y="8"/>
                    </a:cubicBezTo>
                    <a:cubicBezTo>
                      <a:pt x="69" y="8"/>
                      <a:pt x="67" y="8"/>
                      <a:pt x="67" y="7"/>
                    </a:cubicBezTo>
                    <a:cubicBezTo>
                      <a:pt x="66" y="6"/>
                      <a:pt x="65" y="6"/>
                      <a:pt x="64" y="5"/>
                    </a:cubicBezTo>
                    <a:cubicBezTo>
                      <a:pt x="64" y="5"/>
                      <a:pt x="63" y="5"/>
                      <a:pt x="63" y="4"/>
                    </a:cubicBezTo>
                    <a:cubicBezTo>
                      <a:pt x="61" y="4"/>
                      <a:pt x="60" y="4"/>
                      <a:pt x="58" y="3"/>
                    </a:cubicBezTo>
                    <a:cubicBezTo>
                      <a:pt x="58" y="3"/>
                      <a:pt x="56" y="0"/>
                      <a:pt x="55" y="2"/>
                    </a:cubicBezTo>
                    <a:cubicBezTo>
                      <a:pt x="54" y="3"/>
                      <a:pt x="54" y="4"/>
                      <a:pt x="52" y="4"/>
                    </a:cubicBezTo>
                    <a:cubicBezTo>
                      <a:pt x="51" y="5"/>
                      <a:pt x="47" y="5"/>
                      <a:pt x="48" y="7"/>
                    </a:cubicBezTo>
                    <a:cubicBezTo>
                      <a:pt x="49" y="8"/>
                      <a:pt x="50" y="8"/>
                      <a:pt x="50" y="10"/>
                    </a:cubicBezTo>
                    <a:cubicBezTo>
                      <a:pt x="50" y="11"/>
                      <a:pt x="48" y="12"/>
                      <a:pt x="48" y="13"/>
                    </a:cubicBezTo>
                    <a:cubicBezTo>
                      <a:pt x="48" y="14"/>
                      <a:pt x="48" y="15"/>
                      <a:pt x="49" y="16"/>
                    </a:cubicBezTo>
                    <a:cubicBezTo>
                      <a:pt x="49" y="17"/>
                      <a:pt x="49" y="18"/>
                      <a:pt x="51" y="18"/>
                    </a:cubicBezTo>
                    <a:cubicBezTo>
                      <a:pt x="52" y="18"/>
                      <a:pt x="53" y="18"/>
                      <a:pt x="53" y="19"/>
                    </a:cubicBezTo>
                    <a:cubicBezTo>
                      <a:pt x="53" y="20"/>
                      <a:pt x="51" y="21"/>
                      <a:pt x="52" y="22"/>
                    </a:cubicBezTo>
                    <a:cubicBezTo>
                      <a:pt x="53" y="23"/>
                      <a:pt x="55" y="25"/>
                      <a:pt x="55" y="26"/>
                    </a:cubicBezTo>
                    <a:cubicBezTo>
                      <a:pt x="55" y="27"/>
                      <a:pt x="54" y="29"/>
                      <a:pt x="52" y="29"/>
                    </a:cubicBezTo>
                    <a:cubicBezTo>
                      <a:pt x="53" y="32"/>
                      <a:pt x="53" y="32"/>
                      <a:pt x="53" y="32"/>
                    </a:cubicBezTo>
                    <a:cubicBezTo>
                      <a:pt x="50" y="33"/>
                      <a:pt x="50" y="33"/>
                      <a:pt x="50" y="33"/>
                    </a:cubicBezTo>
                    <a:cubicBezTo>
                      <a:pt x="50" y="34"/>
                      <a:pt x="51" y="36"/>
                      <a:pt x="50" y="36"/>
                    </a:cubicBezTo>
                    <a:cubicBezTo>
                      <a:pt x="50" y="37"/>
                      <a:pt x="49" y="37"/>
                      <a:pt x="49" y="38"/>
                    </a:cubicBezTo>
                    <a:cubicBezTo>
                      <a:pt x="49" y="39"/>
                      <a:pt x="51" y="41"/>
                      <a:pt x="49" y="42"/>
                    </a:cubicBezTo>
                    <a:cubicBezTo>
                      <a:pt x="48" y="42"/>
                      <a:pt x="47" y="44"/>
                      <a:pt x="48" y="45"/>
                    </a:cubicBezTo>
                    <a:cubicBezTo>
                      <a:pt x="49" y="46"/>
                      <a:pt x="50" y="46"/>
                      <a:pt x="50" y="48"/>
                    </a:cubicBezTo>
                    <a:cubicBezTo>
                      <a:pt x="50" y="50"/>
                      <a:pt x="48" y="51"/>
                      <a:pt x="49" y="53"/>
                    </a:cubicBezTo>
                    <a:cubicBezTo>
                      <a:pt x="49" y="54"/>
                      <a:pt x="51" y="55"/>
                      <a:pt x="52" y="56"/>
                    </a:cubicBezTo>
                    <a:cubicBezTo>
                      <a:pt x="52" y="58"/>
                      <a:pt x="52" y="61"/>
                      <a:pt x="51" y="62"/>
                    </a:cubicBezTo>
                    <a:cubicBezTo>
                      <a:pt x="50" y="62"/>
                      <a:pt x="50" y="62"/>
                      <a:pt x="49" y="63"/>
                    </a:cubicBezTo>
                    <a:cubicBezTo>
                      <a:pt x="48" y="63"/>
                      <a:pt x="49" y="64"/>
                      <a:pt x="48" y="64"/>
                    </a:cubicBezTo>
                    <a:cubicBezTo>
                      <a:pt x="47" y="65"/>
                      <a:pt x="47" y="66"/>
                      <a:pt x="46" y="66"/>
                    </a:cubicBezTo>
                    <a:cubicBezTo>
                      <a:pt x="44" y="67"/>
                      <a:pt x="41" y="67"/>
                      <a:pt x="40" y="68"/>
                    </a:cubicBezTo>
                    <a:cubicBezTo>
                      <a:pt x="38" y="69"/>
                      <a:pt x="37" y="70"/>
                      <a:pt x="36" y="71"/>
                    </a:cubicBezTo>
                    <a:cubicBezTo>
                      <a:pt x="34" y="74"/>
                      <a:pt x="35" y="73"/>
                      <a:pt x="37" y="73"/>
                    </a:cubicBezTo>
                    <a:cubicBezTo>
                      <a:pt x="37" y="74"/>
                      <a:pt x="38" y="74"/>
                      <a:pt x="38" y="74"/>
                    </a:cubicBezTo>
                    <a:cubicBezTo>
                      <a:pt x="38" y="74"/>
                      <a:pt x="39" y="75"/>
                      <a:pt x="40" y="75"/>
                    </a:cubicBezTo>
                    <a:cubicBezTo>
                      <a:pt x="40" y="75"/>
                      <a:pt x="41" y="75"/>
                      <a:pt x="42" y="76"/>
                    </a:cubicBezTo>
                    <a:cubicBezTo>
                      <a:pt x="42" y="77"/>
                      <a:pt x="44" y="77"/>
                      <a:pt x="45" y="79"/>
                    </a:cubicBezTo>
                    <a:cubicBezTo>
                      <a:pt x="44" y="82"/>
                      <a:pt x="44" y="82"/>
                      <a:pt x="44" y="82"/>
                    </a:cubicBezTo>
                    <a:cubicBezTo>
                      <a:pt x="44" y="82"/>
                      <a:pt x="42" y="83"/>
                      <a:pt x="42" y="84"/>
                    </a:cubicBezTo>
                    <a:cubicBezTo>
                      <a:pt x="42" y="85"/>
                      <a:pt x="43" y="85"/>
                      <a:pt x="43" y="86"/>
                    </a:cubicBezTo>
                    <a:cubicBezTo>
                      <a:pt x="43" y="89"/>
                      <a:pt x="40" y="90"/>
                      <a:pt x="38" y="90"/>
                    </a:cubicBezTo>
                    <a:cubicBezTo>
                      <a:pt x="36" y="89"/>
                      <a:pt x="36" y="89"/>
                      <a:pt x="35" y="90"/>
                    </a:cubicBezTo>
                    <a:cubicBezTo>
                      <a:pt x="34" y="91"/>
                      <a:pt x="34" y="93"/>
                      <a:pt x="33" y="93"/>
                    </a:cubicBezTo>
                    <a:cubicBezTo>
                      <a:pt x="32" y="93"/>
                      <a:pt x="32" y="92"/>
                      <a:pt x="31" y="93"/>
                    </a:cubicBezTo>
                    <a:cubicBezTo>
                      <a:pt x="30" y="93"/>
                      <a:pt x="30" y="95"/>
                      <a:pt x="30" y="95"/>
                    </a:cubicBezTo>
                    <a:cubicBezTo>
                      <a:pt x="31" y="97"/>
                      <a:pt x="32" y="97"/>
                      <a:pt x="33" y="98"/>
                    </a:cubicBezTo>
                    <a:cubicBezTo>
                      <a:pt x="34" y="99"/>
                      <a:pt x="33" y="99"/>
                      <a:pt x="33" y="100"/>
                    </a:cubicBezTo>
                    <a:cubicBezTo>
                      <a:pt x="33" y="102"/>
                      <a:pt x="37" y="102"/>
                      <a:pt x="35" y="105"/>
                    </a:cubicBezTo>
                    <a:cubicBezTo>
                      <a:pt x="34" y="107"/>
                      <a:pt x="32" y="107"/>
                      <a:pt x="30" y="107"/>
                    </a:cubicBezTo>
                    <a:cubicBezTo>
                      <a:pt x="28" y="107"/>
                      <a:pt x="29" y="107"/>
                      <a:pt x="30" y="108"/>
                    </a:cubicBezTo>
                    <a:cubicBezTo>
                      <a:pt x="31" y="110"/>
                      <a:pt x="32" y="112"/>
                      <a:pt x="32" y="114"/>
                    </a:cubicBezTo>
                    <a:cubicBezTo>
                      <a:pt x="31" y="116"/>
                      <a:pt x="29" y="113"/>
                      <a:pt x="27" y="114"/>
                    </a:cubicBezTo>
                    <a:cubicBezTo>
                      <a:pt x="26" y="114"/>
                      <a:pt x="26" y="115"/>
                      <a:pt x="25" y="115"/>
                    </a:cubicBezTo>
                    <a:cubicBezTo>
                      <a:pt x="24" y="116"/>
                      <a:pt x="23" y="117"/>
                      <a:pt x="22" y="117"/>
                    </a:cubicBezTo>
                    <a:cubicBezTo>
                      <a:pt x="21" y="118"/>
                      <a:pt x="19" y="119"/>
                      <a:pt x="21" y="120"/>
                    </a:cubicBezTo>
                    <a:cubicBezTo>
                      <a:pt x="22" y="121"/>
                      <a:pt x="21" y="121"/>
                      <a:pt x="21" y="122"/>
                    </a:cubicBezTo>
                    <a:cubicBezTo>
                      <a:pt x="21" y="123"/>
                      <a:pt x="22" y="123"/>
                      <a:pt x="22" y="123"/>
                    </a:cubicBezTo>
                    <a:cubicBezTo>
                      <a:pt x="23" y="124"/>
                      <a:pt x="23" y="124"/>
                      <a:pt x="24" y="124"/>
                    </a:cubicBezTo>
                    <a:cubicBezTo>
                      <a:pt x="25" y="126"/>
                      <a:pt x="25" y="128"/>
                      <a:pt x="25" y="131"/>
                    </a:cubicBezTo>
                    <a:cubicBezTo>
                      <a:pt x="22" y="132"/>
                      <a:pt x="22" y="132"/>
                      <a:pt x="22" y="132"/>
                    </a:cubicBezTo>
                    <a:cubicBezTo>
                      <a:pt x="20" y="135"/>
                      <a:pt x="20" y="135"/>
                      <a:pt x="20" y="135"/>
                    </a:cubicBezTo>
                    <a:cubicBezTo>
                      <a:pt x="20" y="135"/>
                      <a:pt x="19" y="136"/>
                      <a:pt x="18" y="136"/>
                    </a:cubicBezTo>
                    <a:cubicBezTo>
                      <a:pt x="18" y="136"/>
                      <a:pt x="17" y="137"/>
                      <a:pt x="17" y="137"/>
                    </a:cubicBezTo>
                    <a:cubicBezTo>
                      <a:pt x="16" y="137"/>
                      <a:pt x="16" y="137"/>
                      <a:pt x="16" y="137"/>
                    </a:cubicBezTo>
                    <a:cubicBezTo>
                      <a:pt x="15" y="136"/>
                      <a:pt x="15" y="136"/>
                      <a:pt x="14" y="136"/>
                    </a:cubicBezTo>
                    <a:cubicBezTo>
                      <a:pt x="14" y="136"/>
                      <a:pt x="13" y="138"/>
                      <a:pt x="13" y="138"/>
                    </a:cubicBezTo>
                    <a:cubicBezTo>
                      <a:pt x="12" y="139"/>
                      <a:pt x="10" y="139"/>
                      <a:pt x="9" y="139"/>
                    </a:cubicBezTo>
                    <a:cubicBezTo>
                      <a:pt x="8" y="141"/>
                      <a:pt x="9" y="144"/>
                      <a:pt x="7" y="145"/>
                    </a:cubicBezTo>
                    <a:cubicBezTo>
                      <a:pt x="5" y="146"/>
                      <a:pt x="6" y="145"/>
                      <a:pt x="5" y="145"/>
                    </a:cubicBezTo>
                    <a:cubicBezTo>
                      <a:pt x="4" y="144"/>
                      <a:pt x="3" y="144"/>
                      <a:pt x="2" y="144"/>
                    </a:cubicBezTo>
                    <a:cubicBezTo>
                      <a:pt x="2" y="145"/>
                      <a:pt x="1" y="146"/>
                      <a:pt x="1" y="146"/>
                    </a:cubicBezTo>
                    <a:cubicBezTo>
                      <a:pt x="1" y="147"/>
                      <a:pt x="1" y="146"/>
                      <a:pt x="1" y="14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0" name="Freeform 17">
                <a:extLst>
                  <a:ext uri="{FF2B5EF4-FFF2-40B4-BE49-F238E27FC236}">
                    <a16:creationId xmlns:a16="http://schemas.microsoft.com/office/drawing/2014/main" id="{C287DEF6-CC86-FBE0-5153-88659D0FA3BF}"/>
                  </a:ext>
                </a:extLst>
              </p:cNvPr>
              <p:cNvSpPr>
                <a:spLocks/>
              </p:cNvSpPr>
              <p:nvPr/>
            </p:nvSpPr>
            <p:spPr bwMode="auto">
              <a:xfrm>
                <a:off x="-4156144" y="7953500"/>
                <a:ext cx="588234" cy="803050"/>
              </a:xfrm>
              <a:custGeom>
                <a:avLst/>
                <a:gdLst>
                  <a:gd name="T0" fmla="*/ 2147483646 w 244"/>
                  <a:gd name="T1" fmla="*/ 2147483646 h 333"/>
                  <a:gd name="T2" fmla="*/ 2147483646 w 244"/>
                  <a:gd name="T3" fmla="*/ 2147483646 h 333"/>
                  <a:gd name="T4" fmla="*/ 2147483646 w 244"/>
                  <a:gd name="T5" fmla="*/ 2147483646 h 333"/>
                  <a:gd name="T6" fmla="*/ 2147483646 w 244"/>
                  <a:gd name="T7" fmla="*/ 2147483646 h 333"/>
                  <a:gd name="T8" fmla="*/ 2147483646 w 244"/>
                  <a:gd name="T9" fmla="*/ 2147483646 h 333"/>
                  <a:gd name="T10" fmla="*/ 2147483646 w 244"/>
                  <a:gd name="T11" fmla="*/ 2147483646 h 333"/>
                  <a:gd name="T12" fmla="*/ 2147483646 w 244"/>
                  <a:gd name="T13" fmla="*/ 2147483646 h 333"/>
                  <a:gd name="T14" fmla="*/ 2147483646 w 244"/>
                  <a:gd name="T15" fmla="*/ 2147483646 h 333"/>
                  <a:gd name="T16" fmla="*/ 2147483646 w 244"/>
                  <a:gd name="T17" fmla="*/ 2147483646 h 333"/>
                  <a:gd name="T18" fmla="*/ 2147483646 w 244"/>
                  <a:gd name="T19" fmla="*/ 2147483646 h 333"/>
                  <a:gd name="T20" fmla="*/ 2147483646 w 244"/>
                  <a:gd name="T21" fmla="*/ 2147483646 h 333"/>
                  <a:gd name="T22" fmla="*/ 2147483646 w 244"/>
                  <a:gd name="T23" fmla="*/ 2147483646 h 333"/>
                  <a:gd name="T24" fmla="*/ 2147483646 w 244"/>
                  <a:gd name="T25" fmla="*/ 2147483646 h 333"/>
                  <a:gd name="T26" fmla="*/ 2147483646 w 244"/>
                  <a:gd name="T27" fmla="*/ 2147483646 h 333"/>
                  <a:gd name="T28" fmla="*/ 2147483646 w 244"/>
                  <a:gd name="T29" fmla="*/ 2147483646 h 333"/>
                  <a:gd name="T30" fmla="*/ 2147483646 w 244"/>
                  <a:gd name="T31" fmla="*/ 2147483646 h 333"/>
                  <a:gd name="T32" fmla="*/ 2147483646 w 244"/>
                  <a:gd name="T33" fmla="*/ 1963599249 h 333"/>
                  <a:gd name="T34" fmla="*/ 2147483646 w 244"/>
                  <a:gd name="T35" fmla="*/ 1774510360 h 333"/>
                  <a:gd name="T36" fmla="*/ 2147483646 w 244"/>
                  <a:gd name="T37" fmla="*/ 1541787628 h 333"/>
                  <a:gd name="T38" fmla="*/ 2147483646 w 244"/>
                  <a:gd name="T39" fmla="*/ 1381790511 h 333"/>
                  <a:gd name="T40" fmla="*/ 2147483646 w 244"/>
                  <a:gd name="T41" fmla="*/ 1149067778 h 333"/>
                  <a:gd name="T42" fmla="*/ 2147483646 w 244"/>
                  <a:gd name="T43" fmla="*/ 1076342162 h 333"/>
                  <a:gd name="T44" fmla="*/ 2147483646 w 244"/>
                  <a:gd name="T45" fmla="*/ 945436817 h 333"/>
                  <a:gd name="T46" fmla="*/ 2147483646 w 244"/>
                  <a:gd name="T47" fmla="*/ 785439700 h 333"/>
                  <a:gd name="T48" fmla="*/ 2147483646 w 244"/>
                  <a:gd name="T49" fmla="*/ 669076426 h 333"/>
                  <a:gd name="T50" fmla="*/ 2147483646 w 244"/>
                  <a:gd name="T51" fmla="*/ 407265736 h 333"/>
                  <a:gd name="T52" fmla="*/ 2147483646 w 244"/>
                  <a:gd name="T53" fmla="*/ 203630961 h 333"/>
                  <a:gd name="T54" fmla="*/ 2147483646 w 244"/>
                  <a:gd name="T55" fmla="*/ 276356577 h 333"/>
                  <a:gd name="T56" fmla="*/ 2147483646 w 244"/>
                  <a:gd name="T57" fmla="*/ 130905345 h 333"/>
                  <a:gd name="T58" fmla="*/ 2136784486 w 244"/>
                  <a:gd name="T59" fmla="*/ 145451231 h 333"/>
                  <a:gd name="T60" fmla="*/ 1918745564 w 244"/>
                  <a:gd name="T61" fmla="*/ 116363273 h 333"/>
                  <a:gd name="T62" fmla="*/ 1933279205 w 244"/>
                  <a:gd name="T63" fmla="*/ 363628078 h 333"/>
                  <a:gd name="T64" fmla="*/ 1802457376 w 244"/>
                  <a:gd name="T65" fmla="*/ 159997117 h 333"/>
                  <a:gd name="T66" fmla="*/ 1584418454 w 244"/>
                  <a:gd name="T67" fmla="*/ 29091772 h 333"/>
                  <a:gd name="T68" fmla="*/ 1366379532 w 244"/>
                  <a:gd name="T69" fmla="*/ 116363273 h 333"/>
                  <a:gd name="T70" fmla="*/ 944835329 w 244"/>
                  <a:gd name="T71" fmla="*/ 247268619 h 333"/>
                  <a:gd name="T72" fmla="*/ 1264624985 w 244"/>
                  <a:gd name="T73" fmla="*/ 392719850 h 333"/>
                  <a:gd name="T74" fmla="*/ 1206482798 w 244"/>
                  <a:gd name="T75" fmla="*/ 596350811 h 333"/>
                  <a:gd name="T76" fmla="*/ 712262766 w 244"/>
                  <a:gd name="T77" fmla="*/ 799985586 h 333"/>
                  <a:gd name="T78" fmla="*/ 305256016 w 244"/>
                  <a:gd name="T79" fmla="*/ 639988468 h 333"/>
                  <a:gd name="T80" fmla="*/ 145359281 w 244"/>
                  <a:gd name="T81" fmla="*/ 872711201 h 333"/>
                  <a:gd name="T82" fmla="*/ 421540391 w 244"/>
                  <a:gd name="T83" fmla="*/ 1265431051 h 333"/>
                  <a:gd name="T84" fmla="*/ 654116766 w 244"/>
                  <a:gd name="T85" fmla="*/ 1498153784 h 333"/>
                  <a:gd name="T86" fmla="*/ 930301688 w 244"/>
                  <a:gd name="T87" fmla="*/ 1905419520 h 333"/>
                  <a:gd name="T88" fmla="*/ 886693141 w 244"/>
                  <a:gd name="T89" fmla="*/ 2147483646 h 333"/>
                  <a:gd name="T90" fmla="*/ 697725313 w 244"/>
                  <a:gd name="T91" fmla="*/ 2147483646 h 333"/>
                  <a:gd name="T92" fmla="*/ 508757485 w 244"/>
                  <a:gd name="T93" fmla="*/ 2147483646 h 333"/>
                  <a:gd name="T94" fmla="*/ 218038922 w 244"/>
                  <a:gd name="T95" fmla="*/ 2147483646 h 333"/>
                  <a:gd name="T96" fmla="*/ 43608547 w 244"/>
                  <a:gd name="T97" fmla="*/ 2147483646 h 333"/>
                  <a:gd name="T98" fmla="*/ 290718563 w 244"/>
                  <a:gd name="T99" fmla="*/ 2147483646 h 333"/>
                  <a:gd name="T100" fmla="*/ 755867501 w 244"/>
                  <a:gd name="T101" fmla="*/ 2147483646 h 333"/>
                  <a:gd name="T102" fmla="*/ 1046586063 w 244"/>
                  <a:gd name="T103" fmla="*/ 2147483646 h 333"/>
                  <a:gd name="T104" fmla="*/ 1598952095 w 244"/>
                  <a:gd name="T105" fmla="*/ 2147483646 h 333"/>
                  <a:gd name="T106" fmla="*/ 1947816658 w 244"/>
                  <a:gd name="T107" fmla="*/ 2147483646 h 333"/>
                  <a:gd name="T108" fmla="*/ 2147483646 w 244"/>
                  <a:gd name="T109" fmla="*/ 2147483646 h 333"/>
                  <a:gd name="T110" fmla="*/ 2147483646 w 244"/>
                  <a:gd name="T111" fmla="*/ 2147483646 h 3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4" h="333">
                    <a:moveTo>
                      <a:pt x="195" y="329"/>
                    </a:moveTo>
                    <a:cubicBezTo>
                      <a:pt x="196" y="325"/>
                      <a:pt x="196" y="325"/>
                      <a:pt x="196" y="325"/>
                    </a:cubicBezTo>
                    <a:cubicBezTo>
                      <a:pt x="197" y="323"/>
                      <a:pt x="197" y="322"/>
                      <a:pt x="198" y="321"/>
                    </a:cubicBezTo>
                    <a:cubicBezTo>
                      <a:pt x="198" y="320"/>
                      <a:pt x="199" y="320"/>
                      <a:pt x="199" y="320"/>
                    </a:cubicBezTo>
                    <a:cubicBezTo>
                      <a:pt x="199" y="319"/>
                      <a:pt x="199" y="318"/>
                      <a:pt x="200" y="317"/>
                    </a:cubicBezTo>
                    <a:cubicBezTo>
                      <a:pt x="200" y="315"/>
                      <a:pt x="202" y="314"/>
                      <a:pt x="203" y="313"/>
                    </a:cubicBezTo>
                    <a:cubicBezTo>
                      <a:pt x="204" y="311"/>
                      <a:pt x="205" y="311"/>
                      <a:pt x="207" y="310"/>
                    </a:cubicBezTo>
                    <a:cubicBezTo>
                      <a:pt x="208" y="310"/>
                      <a:pt x="209" y="308"/>
                      <a:pt x="211" y="309"/>
                    </a:cubicBezTo>
                    <a:cubicBezTo>
                      <a:pt x="211" y="309"/>
                      <a:pt x="211" y="310"/>
                      <a:pt x="212" y="310"/>
                    </a:cubicBezTo>
                    <a:cubicBezTo>
                      <a:pt x="213" y="310"/>
                      <a:pt x="214" y="308"/>
                      <a:pt x="214" y="308"/>
                    </a:cubicBezTo>
                    <a:cubicBezTo>
                      <a:pt x="215" y="305"/>
                      <a:pt x="213" y="305"/>
                      <a:pt x="212" y="304"/>
                    </a:cubicBezTo>
                    <a:cubicBezTo>
                      <a:pt x="212" y="301"/>
                      <a:pt x="215" y="302"/>
                      <a:pt x="216" y="301"/>
                    </a:cubicBezTo>
                    <a:cubicBezTo>
                      <a:pt x="217" y="300"/>
                      <a:pt x="216" y="300"/>
                      <a:pt x="217" y="299"/>
                    </a:cubicBezTo>
                    <a:cubicBezTo>
                      <a:pt x="217" y="298"/>
                      <a:pt x="218" y="298"/>
                      <a:pt x="218" y="297"/>
                    </a:cubicBezTo>
                    <a:cubicBezTo>
                      <a:pt x="219" y="295"/>
                      <a:pt x="219" y="295"/>
                      <a:pt x="221" y="296"/>
                    </a:cubicBezTo>
                    <a:cubicBezTo>
                      <a:pt x="222" y="296"/>
                      <a:pt x="224" y="296"/>
                      <a:pt x="225" y="296"/>
                    </a:cubicBezTo>
                    <a:cubicBezTo>
                      <a:pt x="227" y="296"/>
                      <a:pt x="229" y="297"/>
                      <a:pt x="230" y="296"/>
                    </a:cubicBezTo>
                    <a:cubicBezTo>
                      <a:pt x="231" y="296"/>
                      <a:pt x="231" y="295"/>
                      <a:pt x="232" y="294"/>
                    </a:cubicBezTo>
                    <a:cubicBezTo>
                      <a:pt x="232" y="294"/>
                      <a:pt x="233" y="294"/>
                      <a:pt x="234" y="294"/>
                    </a:cubicBezTo>
                    <a:cubicBezTo>
                      <a:pt x="236" y="293"/>
                      <a:pt x="236" y="292"/>
                      <a:pt x="238" y="292"/>
                    </a:cubicBezTo>
                    <a:cubicBezTo>
                      <a:pt x="240" y="292"/>
                      <a:pt x="243" y="292"/>
                      <a:pt x="244" y="290"/>
                    </a:cubicBezTo>
                    <a:cubicBezTo>
                      <a:pt x="244" y="289"/>
                      <a:pt x="243" y="287"/>
                      <a:pt x="243" y="286"/>
                    </a:cubicBezTo>
                    <a:cubicBezTo>
                      <a:pt x="242" y="285"/>
                      <a:pt x="241" y="286"/>
                      <a:pt x="240" y="285"/>
                    </a:cubicBezTo>
                    <a:cubicBezTo>
                      <a:pt x="239" y="285"/>
                      <a:pt x="239" y="284"/>
                      <a:pt x="238" y="283"/>
                    </a:cubicBezTo>
                    <a:cubicBezTo>
                      <a:pt x="236" y="282"/>
                      <a:pt x="234" y="284"/>
                      <a:pt x="233" y="282"/>
                    </a:cubicBezTo>
                    <a:cubicBezTo>
                      <a:pt x="233" y="281"/>
                      <a:pt x="233" y="279"/>
                      <a:pt x="232" y="278"/>
                    </a:cubicBezTo>
                    <a:cubicBezTo>
                      <a:pt x="232" y="277"/>
                      <a:pt x="231" y="277"/>
                      <a:pt x="229" y="277"/>
                    </a:cubicBezTo>
                    <a:cubicBezTo>
                      <a:pt x="227" y="277"/>
                      <a:pt x="228" y="275"/>
                      <a:pt x="227" y="273"/>
                    </a:cubicBezTo>
                    <a:cubicBezTo>
                      <a:pt x="227" y="273"/>
                      <a:pt x="226" y="273"/>
                      <a:pt x="226" y="272"/>
                    </a:cubicBezTo>
                    <a:cubicBezTo>
                      <a:pt x="226" y="272"/>
                      <a:pt x="227" y="271"/>
                      <a:pt x="228" y="271"/>
                    </a:cubicBezTo>
                    <a:cubicBezTo>
                      <a:pt x="229" y="270"/>
                      <a:pt x="230" y="269"/>
                      <a:pt x="231" y="269"/>
                    </a:cubicBezTo>
                    <a:cubicBezTo>
                      <a:pt x="232" y="268"/>
                      <a:pt x="233" y="268"/>
                      <a:pt x="234" y="267"/>
                    </a:cubicBezTo>
                    <a:cubicBezTo>
                      <a:pt x="236" y="266"/>
                      <a:pt x="234" y="265"/>
                      <a:pt x="234" y="263"/>
                    </a:cubicBezTo>
                    <a:cubicBezTo>
                      <a:pt x="234" y="262"/>
                      <a:pt x="236" y="260"/>
                      <a:pt x="236" y="259"/>
                    </a:cubicBezTo>
                    <a:cubicBezTo>
                      <a:pt x="236" y="258"/>
                      <a:pt x="237" y="257"/>
                      <a:pt x="237" y="256"/>
                    </a:cubicBezTo>
                    <a:cubicBezTo>
                      <a:pt x="238" y="255"/>
                      <a:pt x="239" y="250"/>
                      <a:pt x="242" y="250"/>
                    </a:cubicBezTo>
                    <a:cubicBezTo>
                      <a:pt x="242" y="250"/>
                      <a:pt x="242" y="250"/>
                      <a:pt x="242" y="250"/>
                    </a:cubicBezTo>
                    <a:cubicBezTo>
                      <a:pt x="242" y="249"/>
                      <a:pt x="242" y="248"/>
                      <a:pt x="241" y="247"/>
                    </a:cubicBezTo>
                    <a:cubicBezTo>
                      <a:pt x="241" y="247"/>
                      <a:pt x="240" y="247"/>
                      <a:pt x="239" y="247"/>
                    </a:cubicBezTo>
                    <a:cubicBezTo>
                      <a:pt x="239" y="246"/>
                      <a:pt x="239" y="246"/>
                      <a:pt x="239" y="245"/>
                    </a:cubicBezTo>
                    <a:cubicBezTo>
                      <a:pt x="239" y="245"/>
                      <a:pt x="235" y="243"/>
                      <a:pt x="235" y="243"/>
                    </a:cubicBezTo>
                    <a:cubicBezTo>
                      <a:pt x="235" y="243"/>
                      <a:pt x="235" y="245"/>
                      <a:pt x="233" y="245"/>
                    </a:cubicBezTo>
                    <a:cubicBezTo>
                      <a:pt x="230" y="245"/>
                      <a:pt x="229" y="247"/>
                      <a:pt x="226" y="247"/>
                    </a:cubicBezTo>
                    <a:cubicBezTo>
                      <a:pt x="224" y="247"/>
                      <a:pt x="222" y="246"/>
                      <a:pt x="220" y="247"/>
                    </a:cubicBezTo>
                    <a:cubicBezTo>
                      <a:pt x="219" y="248"/>
                      <a:pt x="218" y="249"/>
                      <a:pt x="217" y="249"/>
                    </a:cubicBezTo>
                    <a:cubicBezTo>
                      <a:pt x="216" y="249"/>
                      <a:pt x="214" y="249"/>
                      <a:pt x="213" y="249"/>
                    </a:cubicBezTo>
                    <a:cubicBezTo>
                      <a:pt x="211" y="249"/>
                      <a:pt x="212" y="250"/>
                      <a:pt x="210" y="251"/>
                    </a:cubicBezTo>
                    <a:cubicBezTo>
                      <a:pt x="208" y="252"/>
                      <a:pt x="208" y="250"/>
                      <a:pt x="207" y="249"/>
                    </a:cubicBezTo>
                    <a:cubicBezTo>
                      <a:pt x="206" y="247"/>
                      <a:pt x="203" y="247"/>
                      <a:pt x="202" y="244"/>
                    </a:cubicBezTo>
                    <a:cubicBezTo>
                      <a:pt x="200" y="241"/>
                      <a:pt x="205" y="243"/>
                      <a:pt x="204" y="240"/>
                    </a:cubicBezTo>
                    <a:cubicBezTo>
                      <a:pt x="203" y="239"/>
                      <a:pt x="202" y="238"/>
                      <a:pt x="201" y="237"/>
                    </a:cubicBezTo>
                    <a:cubicBezTo>
                      <a:pt x="200" y="236"/>
                      <a:pt x="201" y="235"/>
                      <a:pt x="200" y="234"/>
                    </a:cubicBezTo>
                    <a:cubicBezTo>
                      <a:pt x="200" y="233"/>
                      <a:pt x="198" y="233"/>
                      <a:pt x="198" y="231"/>
                    </a:cubicBezTo>
                    <a:cubicBezTo>
                      <a:pt x="198" y="230"/>
                      <a:pt x="200" y="230"/>
                      <a:pt x="198" y="229"/>
                    </a:cubicBezTo>
                    <a:cubicBezTo>
                      <a:pt x="197" y="228"/>
                      <a:pt x="197" y="227"/>
                      <a:pt x="196" y="226"/>
                    </a:cubicBezTo>
                    <a:cubicBezTo>
                      <a:pt x="195" y="225"/>
                      <a:pt x="194" y="225"/>
                      <a:pt x="193" y="223"/>
                    </a:cubicBezTo>
                    <a:cubicBezTo>
                      <a:pt x="193" y="223"/>
                      <a:pt x="193" y="222"/>
                      <a:pt x="193" y="221"/>
                    </a:cubicBezTo>
                    <a:cubicBezTo>
                      <a:pt x="193" y="220"/>
                      <a:pt x="192" y="219"/>
                      <a:pt x="191" y="218"/>
                    </a:cubicBezTo>
                    <a:cubicBezTo>
                      <a:pt x="190" y="218"/>
                      <a:pt x="189" y="218"/>
                      <a:pt x="189" y="217"/>
                    </a:cubicBezTo>
                    <a:cubicBezTo>
                      <a:pt x="188" y="216"/>
                      <a:pt x="189" y="216"/>
                      <a:pt x="189" y="215"/>
                    </a:cubicBezTo>
                    <a:cubicBezTo>
                      <a:pt x="189" y="213"/>
                      <a:pt x="188" y="213"/>
                      <a:pt x="187" y="212"/>
                    </a:cubicBezTo>
                    <a:cubicBezTo>
                      <a:pt x="186" y="211"/>
                      <a:pt x="186" y="207"/>
                      <a:pt x="184" y="208"/>
                    </a:cubicBezTo>
                    <a:cubicBezTo>
                      <a:pt x="184" y="206"/>
                      <a:pt x="184" y="205"/>
                      <a:pt x="184" y="203"/>
                    </a:cubicBezTo>
                    <a:cubicBezTo>
                      <a:pt x="185" y="201"/>
                      <a:pt x="185" y="200"/>
                      <a:pt x="183" y="200"/>
                    </a:cubicBezTo>
                    <a:cubicBezTo>
                      <a:pt x="183" y="199"/>
                      <a:pt x="183" y="198"/>
                      <a:pt x="183" y="196"/>
                    </a:cubicBezTo>
                    <a:cubicBezTo>
                      <a:pt x="182" y="194"/>
                      <a:pt x="181" y="194"/>
                      <a:pt x="178" y="193"/>
                    </a:cubicBezTo>
                    <a:cubicBezTo>
                      <a:pt x="177" y="193"/>
                      <a:pt x="175" y="193"/>
                      <a:pt x="173" y="193"/>
                    </a:cubicBezTo>
                    <a:cubicBezTo>
                      <a:pt x="171" y="192"/>
                      <a:pt x="172" y="191"/>
                      <a:pt x="172" y="189"/>
                    </a:cubicBezTo>
                    <a:cubicBezTo>
                      <a:pt x="170" y="189"/>
                      <a:pt x="169" y="188"/>
                      <a:pt x="168" y="187"/>
                    </a:cubicBezTo>
                    <a:cubicBezTo>
                      <a:pt x="166" y="187"/>
                      <a:pt x="165" y="187"/>
                      <a:pt x="163" y="187"/>
                    </a:cubicBezTo>
                    <a:cubicBezTo>
                      <a:pt x="162" y="187"/>
                      <a:pt x="162" y="186"/>
                      <a:pt x="161" y="185"/>
                    </a:cubicBezTo>
                    <a:cubicBezTo>
                      <a:pt x="160" y="184"/>
                      <a:pt x="161" y="183"/>
                      <a:pt x="160" y="182"/>
                    </a:cubicBezTo>
                    <a:cubicBezTo>
                      <a:pt x="159" y="181"/>
                      <a:pt x="157" y="181"/>
                      <a:pt x="158" y="178"/>
                    </a:cubicBezTo>
                    <a:cubicBezTo>
                      <a:pt x="161" y="177"/>
                      <a:pt x="161" y="177"/>
                      <a:pt x="161" y="177"/>
                    </a:cubicBezTo>
                    <a:cubicBezTo>
                      <a:pt x="166" y="177"/>
                      <a:pt x="158" y="171"/>
                      <a:pt x="163" y="169"/>
                    </a:cubicBezTo>
                    <a:cubicBezTo>
                      <a:pt x="167" y="168"/>
                      <a:pt x="169" y="176"/>
                      <a:pt x="173" y="174"/>
                    </a:cubicBezTo>
                    <a:cubicBezTo>
                      <a:pt x="174" y="173"/>
                      <a:pt x="176" y="173"/>
                      <a:pt x="176" y="173"/>
                    </a:cubicBezTo>
                    <a:cubicBezTo>
                      <a:pt x="177" y="172"/>
                      <a:pt x="177" y="172"/>
                      <a:pt x="177" y="171"/>
                    </a:cubicBezTo>
                    <a:cubicBezTo>
                      <a:pt x="177" y="169"/>
                      <a:pt x="177" y="170"/>
                      <a:pt x="179" y="169"/>
                    </a:cubicBezTo>
                    <a:cubicBezTo>
                      <a:pt x="180" y="169"/>
                      <a:pt x="180" y="169"/>
                      <a:pt x="180" y="168"/>
                    </a:cubicBezTo>
                    <a:cubicBezTo>
                      <a:pt x="181" y="167"/>
                      <a:pt x="181" y="166"/>
                      <a:pt x="181" y="165"/>
                    </a:cubicBezTo>
                    <a:cubicBezTo>
                      <a:pt x="182" y="164"/>
                      <a:pt x="182" y="165"/>
                      <a:pt x="184" y="165"/>
                    </a:cubicBezTo>
                    <a:cubicBezTo>
                      <a:pt x="185" y="164"/>
                      <a:pt x="186" y="163"/>
                      <a:pt x="188" y="162"/>
                    </a:cubicBezTo>
                    <a:cubicBezTo>
                      <a:pt x="189" y="161"/>
                      <a:pt x="191" y="158"/>
                      <a:pt x="193" y="158"/>
                    </a:cubicBezTo>
                    <a:cubicBezTo>
                      <a:pt x="194" y="158"/>
                      <a:pt x="194" y="159"/>
                      <a:pt x="195" y="159"/>
                    </a:cubicBezTo>
                    <a:cubicBezTo>
                      <a:pt x="197" y="160"/>
                      <a:pt x="196" y="160"/>
                      <a:pt x="198" y="160"/>
                    </a:cubicBezTo>
                    <a:cubicBezTo>
                      <a:pt x="199" y="159"/>
                      <a:pt x="200" y="159"/>
                      <a:pt x="201" y="158"/>
                    </a:cubicBezTo>
                    <a:cubicBezTo>
                      <a:pt x="203" y="156"/>
                      <a:pt x="201" y="157"/>
                      <a:pt x="201" y="155"/>
                    </a:cubicBezTo>
                    <a:cubicBezTo>
                      <a:pt x="201" y="154"/>
                      <a:pt x="201" y="154"/>
                      <a:pt x="202" y="153"/>
                    </a:cubicBezTo>
                    <a:cubicBezTo>
                      <a:pt x="202" y="152"/>
                      <a:pt x="201" y="151"/>
                      <a:pt x="201" y="151"/>
                    </a:cubicBezTo>
                    <a:cubicBezTo>
                      <a:pt x="201" y="150"/>
                      <a:pt x="200" y="148"/>
                      <a:pt x="200" y="147"/>
                    </a:cubicBezTo>
                    <a:cubicBezTo>
                      <a:pt x="201" y="145"/>
                      <a:pt x="204" y="148"/>
                      <a:pt x="204" y="148"/>
                    </a:cubicBezTo>
                    <a:cubicBezTo>
                      <a:pt x="206" y="149"/>
                      <a:pt x="206" y="147"/>
                      <a:pt x="207" y="147"/>
                    </a:cubicBezTo>
                    <a:cubicBezTo>
                      <a:pt x="208" y="146"/>
                      <a:pt x="209" y="148"/>
                      <a:pt x="210" y="148"/>
                    </a:cubicBezTo>
                    <a:cubicBezTo>
                      <a:pt x="211" y="148"/>
                      <a:pt x="212" y="149"/>
                      <a:pt x="213" y="149"/>
                    </a:cubicBezTo>
                    <a:cubicBezTo>
                      <a:pt x="214" y="149"/>
                      <a:pt x="216" y="151"/>
                      <a:pt x="217" y="151"/>
                    </a:cubicBezTo>
                    <a:cubicBezTo>
                      <a:pt x="218" y="151"/>
                      <a:pt x="219" y="150"/>
                      <a:pt x="220" y="149"/>
                    </a:cubicBezTo>
                    <a:cubicBezTo>
                      <a:pt x="220" y="148"/>
                      <a:pt x="219" y="147"/>
                      <a:pt x="220" y="146"/>
                    </a:cubicBezTo>
                    <a:cubicBezTo>
                      <a:pt x="221" y="145"/>
                      <a:pt x="221" y="146"/>
                      <a:pt x="222" y="145"/>
                    </a:cubicBezTo>
                    <a:cubicBezTo>
                      <a:pt x="222" y="144"/>
                      <a:pt x="222" y="141"/>
                      <a:pt x="221" y="141"/>
                    </a:cubicBezTo>
                    <a:cubicBezTo>
                      <a:pt x="220" y="139"/>
                      <a:pt x="217" y="140"/>
                      <a:pt x="217" y="138"/>
                    </a:cubicBezTo>
                    <a:cubicBezTo>
                      <a:pt x="216" y="136"/>
                      <a:pt x="217" y="136"/>
                      <a:pt x="218" y="135"/>
                    </a:cubicBezTo>
                    <a:cubicBezTo>
                      <a:pt x="219" y="134"/>
                      <a:pt x="219" y="133"/>
                      <a:pt x="219" y="131"/>
                    </a:cubicBezTo>
                    <a:cubicBezTo>
                      <a:pt x="220" y="131"/>
                      <a:pt x="221" y="130"/>
                      <a:pt x="221" y="129"/>
                    </a:cubicBezTo>
                    <a:cubicBezTo>
                      <a:pt x="220" y="128"/>
                      <a:pt x="219" y="128"/>
                      <a:pt x="219" y="128"/>
                    </a:cubicBezTo>
                    <a:cubicBezTo>
                      <a:pt x="219" y="127"/>
                      <a:pt x="219" y="127"/>
                      <a:pt x="219" y="126"/>
                    </a:cubicBezTo>
                    <a:cubicBezTo>
                      <a:pt x="220" y="124"/>
                      <a:pt x="220" y="124"/>
                      <a:pt x="219" y="124"/>
                    </a:cubicBezTo>
                    <a:cubicBezTo>
                      <a:pt x="217" y="123"/>
                      <a:pt x="216" y="123"/>
                      <a:pt x="214" y="122"/>
                    </a:cubicBezTo>
                    <a:cubicBezTo>
                      <a:pt x="213" y="121"/>
                      <a:pt x="213" y="120"/>
                      <a:pt x="212" y="120"/>
                    </a:cubicBezTo>
                    <a:cubicBezTo>
                      <a:pt x="211" y="119"/>
                      <a:pt x="209" y="120"/>
                      <a:pt x="210" y="118"/>
                    </a:cubicBezTo>
                    <a:cubicBezTo>
                      <a:pt x="210" y="117"/>
                      <a:pt x="212" y="116"/>
                      <a:pt x="210" y="116"/>
                    </a:cubicBezTo>
                    <a:cubicBezTo>
                      <a:pt x="210" y="115"/>
                      <a:pt x="210" y="114"/>
                      <a:pt x="210" y="113"/>
                    </a:cubicBezTo>
                    <a:cubicBezTo>
                      <a:pt x="210" y="112"/>
                      <a:pt x="210" y="111"/>
                      <a:pt x="209" y="110"/>
                    </a:cubicBezTo>
                    <a:cubicBezTo>
                      <a:pt x="209" y="109"/>
                      <a:pt x="208" y="107"/>
                      <a:pt x="210" y="106"/>
                    </a:cubicBezTo>
                    <a:cubicBezTo>
                      <a:pt x="211" y="105"/>
                      <a:pt x="212" y="106"/>
                      <a:pt x="212" y="104"/>
                    </a:cubicBezTo>
                    <a:cubicBezTo>
                      <a:pt x="212" y="103"/>
                      <a:pt x="210" y="101"/>
                      <a:pt x="209" y="101"/>
                    </a:cubicBezTo>
                    <a:cubicBezTo>
                      <a:pt x="209" y="100"/>
                      <a:pt x="208" y="100"/>
                      <a:pt x="208" y="99"/>
                    </a:cubicBezTo>
                    <a:cubicBezTo>
                      <a:pt x="208" y="99"/>
                      <a:pt x="208" y="98"/>
                      <a:pt x="207" y="98"/>
                    </a:cubicBezTo>
                    <a:cubicBezTo>
                      <a:pt x="206" y="98"/>
                      <a:pt x="206" y="97"/>
                      <a:pt x="206" y="97"/>
                    </a:cubicBezTo>
                    <a:cubicBezTo>
                      <a:pt x="205" y="96"/>
                      <a:pt x="206" y="96"/>
                      <a:pt x="206" y="95"/>
                    </a:cubicBezTo>
                    <a:cubicBezTo>
                      <a:pt x="207" y="95"/>
                      <a:pt x="207" y="94"/>
                      <a:pt x="207" y="93"/>
                    </a:cubicBezTo>
                    <a:cubicBezTo>
                      <a:pt x="206" y="90"/>
                      <a:pt x="205" y="92"/>
                      <a:pt x="203" y="91"/>
                    </a:cubicBezTo>
                    <a:cubicBezTo>
                      <a:pt x="201" y="90"/>
                      <a:pt x="202" y="88"/>
                      <a:pt x="203" y="87"/>
                    </a:cubicBezTo>
                    <a:cubicBezTo>
                      <a:pt x="203" y="86"/>
                      <a:pt x="203" y="84"/>
                      <a:pt x="204" y="84"/>
                    </a:cubicBezTo>
                    <a:cubicBezTo>
                      <a:pt x="204" y="83"/>
                      <a:pt x="205" y="83"/>
                      <a:pt x="206" y="83"/>
                    </a:cubicBezTo>
                    <a:cubicBezTo>
                      <a:pt x="207" y="82"/>
                      <a:pt x="206" y="78"/>
                      <a:pt x="209" y="79"/>
                    </a:cubicBezTo>
                    <a:cubicBezTo>
                      <a:pt x="209" y="79"/>
                      <a:pt x="210" y="79"/>
                      <a:pt x="210" y="79"/>
                    </a:cubicBezTo>
                    <a:cubicBezTo>
                      <a:pt x="211" y="80"/>
                      <a:pt x="213" y="80"/>
                      <a:pt x="213" y="79"/>
                    </a:cubicBezTo>
                    <a:cubicBezTo>
                      <a:pt x="215" y="79"/>
                      <a:pt x="216" y="77"/>
                      <a:pt x="214" y="76"/>
                    </a:cubicBezTo>
                    <a:cubicBezTo>
                      <a:pt x="213" y="76"/>
                      <a:pt x="212" y="76"/>
                      <a:pt x="211" y="76"/>
                    </a:cubicBezTo>
                    <a:cubicBezTo>
                      <a:pt x="211" y="76"/>
                      <a:pt x="210" y="75"/>
                      <a:pt x="210" y="75"/>
                    </a:cubicBezTo>
                    <a:cubicBezTo>
                      <a:pt x="210" y="75"/>
                      <a:pt x="209" y="75"/>
                      <a:pt x="209" y="74"/>
                    </a:cubicBezTo>
                    <a:cubicBezTo>
                      <a:pt x="208" y="74"/>
                      <a:pt x="208" y="73"/>
                      <a:pt x="208" y="73"/>
                    </a:cubicBezTo>
                    <a:cubicBezTo>
                      <a:pt x="208" y="72"/>
                      <a:pt x="208" y="73"/>
                      <a:pt x="207" y="72"/>
                    </a:cubicBezTo>
                    <a:cubicBezTo>
                      <a:pt x="206" y="72"/>
                      <a:pt x="205" y="72"/>
                      <a:pt x="205" y="71"/>
                    </a:cubicBezTo>
                    <a:cubicBezTo>
                      <a:pt x="204" y="70"/>
                      <a:pt x="205" y="70"/>
                      <a:pt x="204" y="69"/>
                    </a:cubicBezTo>
                    <a:cubicBezTo>
                      <a:pt x="203" y="68"/>
                      <a:pt x="201" y="66"/>
                      <a:pt x="203" y="65"/>
                    </a:cubicBezTo>
                    <a:cubicBezTo>
                      <a:pt x="204" y="65"/>
                      <a:pt x="204" y="65"/>
                      <a:pt x="205" y="65"/>
                    </a:cubicBezTo>
                    <a:cubicBezTo>
                      <a:pt x="205" y="64"/>
                      <a:pt x="205" y="63"/>
                      <a:pt x="206" y="63"/>
                    </a:cubicBezTo>
                    <a:cubicBezTo>
                      <a:pt x="207" y="62"/>
                      <a:pt x="207" y="62"/>
                      <a:pt x="207" y="61"/>
                    </a:cubicBezTo>
                    <a:cubicBezTo>
                      <a:pt x="207" y="61"/>
                      <a:pt x="206" y="60"/>
                      <a:pt x="206" y="60"/>
                    </a:cubicBezTo>
                    <a:cubicBezTo>
                      <a:pt x="205" y="59"/>
                      <a:pt x="205" y="58"/>
                      <a:pt x="204" y="58"/>
                    </a:cubicBezTo>
                    <a:cubicBezTo>
                      <a:pt x="203" y="57"/>
                      <a:pt x="203" y="57"/>
                      <a:pt x="202" y="57"/>
                    </a:cubicBezTo>
                    <a:cubicBezTo>
                      <a:pt x="201" y="56"/>
                      <a:pt x="201" y="54"/>
                      <a:pt x="199" y="54"/>
                    </a:cubicBezTo>
                    <a:cubicBezTo>
                      <a:pt x="197" y="53"/>
                      <a:pt x="196" y="52"/>
                      <a:pt x="198" y="51"/>
                    </a:cubicBezTo>
                    <a:cubicBezTo>
                      <a:pt x="199" y="50"/>
                      <a:pt x="200" y="51"/>
                      <a:pt x="199" y="49"/>
                    </a:cubicBezTo>
                    <a:cubicBezTo>
                      <a:pt x="199" y="49"/>
                      <a:pt x="199" y="49"/>
                      <a:pt x="198" y="49"/>
                    </a:cubicBezTo>
                    <a:cubicBezTo>
                      <a:pt x="197" y="48"/>
                      <a:pt x="195" y="49"/>
                      <a:pt x="194" y="48"/>
                    </a:cubicBezTo>
                    <a:cubicBezTo>
                      <a:pt x="194" y="47"/>
                      <a:pt x="195" y="47"/>
                      <a:pt x="195" y="47"/>
                    </a:cubicBezTo>
                    <a:cubicBezTo>
                      <a:pt x="196" y="47"/>
                      <a:pt x="196" y="46"/>
                      <a:pt x="196" y="46"/>
                    </a:cubicBezTo>
                    <a:cubicBezTo>
                      <a:pt x="196" y="45"/>
                      <a:pt x="196" y="45"/>
                      <a:pt x="196" y="44"/>
                    </a:cubicBezTo>
                    <a:cubicBezTo>
                      <a:pt x="197" y="43"/>
                      <a:pt x="197" y="43"/>
                      <a:pt x="198" y="43"/>
                    </a:cubicBezTo>
                    <a:cubicBezTo>
                      <a:pt x="200" y="41"/>
                      <a:pt x="201" y="39"/>
                      <a:pt x="199" y="37"/>
                    </a:cubicBezTo>
                    <a:cubicBezTo>
                      <a:pt x="197" y="36"/>
                      <a:pt x="195" y="37"/>
                      <a:pt x="195" y="34"/>
                    </a:cubicBezTo>
                    <a:cubicBezTo>
                      <a:pt x="195" y="32"/>
                      <a:pt x="198" y="32"/>
                      <a:pt x="198" y="30"/>
                    </a:cubicBezTo>
                    <a:cubicBezTo>
                      <a:pt x="197" y="29"/>
                      <a:pt x="196" y="29"/>
                      <a:pt x="196" y="28"/>
                    </a:cubicBezTo>
                    <a:cubicBezTo>
                      <a:pt x="196" y="27"/>
                      <a:pt x="196" y="26"/>
                      <a:pt x="197" y="26"/>
                    </a:cubicBezTo>
                    <a:cubicBezTo>
                      <a:pt x="198" y="24"/>
                      <a:pt x="200" y="23"/>
                      <a:pt x="199" y="21"/>
                    </a:cubicBezTo>
                    <a:cubicBezTo>
                      <a:pt x="199" y="20"/>
                      <a:pt x="197" y="18"/>
                      <a:pt x="197" y="16"/>
                    </a:cubicBezTo>
                    <a:cubicBezTo>
                      <a:pt x="197" y="16"/>
                      <a:pt x="197" y="17"/>
                      <a:pt x="197" y="17"/>
                    </a:cubicBezTo>
                    <a:cubicBezTo>
                      <a:pt x="196" y="16"/>
                      <a:pt x="195" y="16"/>
                      <a:pt x="194" y="15"/>
                    </a:cubicBezTo>
                    <a:cubicBezTo>
                      <a:pt x="193" y="15"/>
                      <a:pt x="193" y="14"/>
                      <a:pt x="192" y="14"/>
                    </a:cubicBezTo>
                    <a:cubicBezTo>
                      <a:pt x="191" y="13"/>
                      <a:pt x="189" y="14"/>
                      <a:pt x="187" y="13"/>
                    </a:cubicBezTo>
                    <a:cubicBezTo>
                      <a:pt x="185" y="13"/>
                      <a:pt x="185" y="11"/>
                      <a:pt x="183" y="13"/>
                    </a:cubicBezTo>
                    <a:cubicBezTo>
                      <a:pt x="182" y="14"/>
                      <a:pt x="182" y="15"/>
                      <a:pt x="180" y="16"/>
                    </a:cubicBezTo>
                    <a:cubicBezTo>
                      <a:pt x="180" y="16"/>
                      <a:pt x="180" y="18"/>
                      <a:pt x="179" y="18"/>
                    </a:cubicBezTo>
                    <a:cubicBezTo>
                      <a:pt x="178" y="19"/>
                      <a:pt x="177" y="19"/>
                      <a:pt x="176" y="19"/>
                    </a:cubicBezTo>
                    <a:cubicBezTo>
                      <a:pt x="175" y="19"/>
                      <a:pt x="173" y="20"/>
                      <a:pt x="172" y="19"/>
                    </a:cubicBezTo>
                    <a:cubicBezTo>
                      <a:pt x="172" y="18"/>
                      <a:pt x="172" y="17"/>
                      <a:pt x="171" y="17"/>
                    </a:cubicBezTo>
                    <a:cubicBezTo>
                      <a:pt x="169" y="17"/>
                      <a:pt x="169" y="15"/>
                      <a:pt x="168" y="15"/>
                    </a:cubicBezTo>
                    <a:cubicBezTo>
                      <a:pt x="167" y="15"/>
                      <a:pt x="166" y="16"/>
                      <a:pt x="166" y="15"/>
                    </a:cubicBezTo>
                    <a:cubicBezTo>
                      <a:pt x="165" y="15"/>
                      <a:pt x="165" y="14"/>
                      <a:pt x="165" y="14"/>
                    </a:cubicBezTo>
                    <a:cubicBezTo>
                      <a:pt x="164" y="13"/>
                      <a:pt x="162" y="12"/>
                      <a:pt x="162" y="11"/>
                    </a:cubicBezTo>
                    <a:cubicBezTo>
                      <a:pt x="162" y="9"/>
                      <a:pt x="163" y="10"/>
                      <a:pt x="164" y="9"/>
                    </a:cubicBezTo>
                    <a:cubicBezTo>
                      <a:pt x="166" y="7"/>
                      <a:pt x="160" y="4"/>
                      <a:pt x="159" y="4"/>
                    </a:cubicBezTo>
                    <a:cubicBezTo>
                      <a:pt x="158" y="4"/>
                      <a:pt x="157" y="5"/>
                      <a:pt x="155" y="4"/>
                    </a:cubicBezTo>
                    <a:cubicBezTo>
                      <a:pt x="155" y="4"/>
                      <a:pt x="155" y="4"/>
                      <a:pt x="154" y="3"/>
                    </a:cubicBezTo>
                    <a:cubicBezTo>
                      <a:pt x="152" y="3"/>
                      <a:pt x="152" y="5"/>
                      <a:pt x="152" y="7"/>
                    </a:cubicBezTo>
                    <a:cubicBezTo>
                      <a:pt x="153" y="9"/>
                      <a:pt x="153" y="9"/>
                      <a:pt x="151" y="9"/>
                    </a:cubicBezTo>
                    <a:cubicBezTo>
                      <a:pt x="149" y="8"/>
                      <a:pt x="148" y="8"/>
                      <a:pt x="147" y="10"/>
                    </a:cubicBezTo>
                    <a:cubicBezTo>
                      <a:pt x="147" y="12"/>
                      <a:pt x="147" y="13"/>
                      <a:pt x="145" y="12"/>
                    </a:cubicBezTo>
                    <a:cubicBezTo>
                      <a:pt x="145" y="11"/>
                      <a:pt x="145" y="10"/>
                      <a:pt x="144" y="10"/>
                    </a:cubicBezTo>
                    <a:cubicBezTo>
                      <a:pt x="143" y="10"/>
                      <a:pt x="142" y="10"/>
                      <a:pt x="142" y="10"/>
                    </a:cubicBezTo>
                    <a:cubicBezTo>
                      <a:pt x="140" y="9"/>
                      <a:pt x="141" y="8"/>
                      <a:pt x="140" y="6"/>
                    </a:cubicBezTo>
                    <a:cubicBezTo>
                      <a:pt x="139" y="6"/>
                      <a:pt x="137" y="6"/>
                      <a:pt x="136" y="6"/>
                    </a:cubicBezTo>
                    <a:cubicBezTo>
                      <a:pt x="136" y="6"/>
                      <a:pt x="132" y="8"/>
                      <a:pt x="132" y="8"/>
                    </a:cubicBezTo>
                    <a:cubicBezTo>
                      <a:pt x="132" y="9"/>
                      <a:pt x="135" y="9"/>
                      <a:pt x="135" y="11"/>
                    </a:cubicBezTo>
                    <a:cubicBezTo>
                      <a:pt x="136" y="11"/>
                      <a:pt x="136" y="11"/>
                      <a:pt x="137" y="12"/>
                    </a:cubicBezTo>
                    <a:cubicBezTo>
                      <a:pt x="139" y="13"/>
                      <a:pt x="139" y="13"/>
                      <a:pt x="140" y="15"/>
                    </a:cubicBezTo>
                    <a:cubicBezTo>
                      <a:pt x="140" y="17"/>
                      <a:pt x="141" y="18"/>
                      <a:pt x="142" y="20"/>
                    </a:cubicBezTo>
                    <a:cubicBezTo>
                      <a:pt x="142" y="22"/>
                      <a:pt x="143" y="27"/>
                      <a:pt x="140" y="27"/>
                    </a:cubicBezTo>
                    <a:cubicBezTo>
                      <a:pt x="138" y="27"/>
                      <a:pt x="133" y="28"/>
                      <a:pt x="133" y="25"/>
                    </a:cubicBezTo>
                    <a:cubicBezTo>
                      <a:pt x="133" y="24"/>
                      <a:pt x="134" y="24"/>
                      <a:pt x="135" y="23"/>
                    </a:cubicBezTo>
                    <a:cubicBezTo>
                      <a:pt x="135" y="21"/>
                      <a:pt x="133" y="20"/>
                      <a:pt x="132" y="19"/>
                    </a:cubicBezTo>
                    <a:cubicBezTo>
                      <a:pt x="130" y="18"/>
                      <a:pt x="131" y="17"/>
                      <a:pt x="131" y="15"/>
                    </a:cubicBezTo>
                    <a:cubicBezTo>
                      <a:pt x="130" y="14"/>
                      <a:pt x="129" y="15"/>
                      <a:pt x="128" y="14"/>
                    </a:cubicBezTo>
                    <a:cubicBezTo>
                      <a:pt x="127" y="13"/>
                      <a:pt x="128" y="13"/>
                      <a:pt x="127" y="12"/>
                    </a:cubicBezTo>
                    <a:cubicBezTo>
                      <a:pt x="126" y="9"/>
                      <a:pt x="125" y="11"/>
                      <a:pt x="124" y="11"/>
                    </a:cubicBezTo>
                    <a:cubicBezTo>
                      <a:pt x="121" y="12"/>
                      <a:pt x="120" y="10"/>
                      <a:pt x="119" y="8"/>
                    </a:cubicBezTo>
                    <a:cubicBezTo>
                      <a:pt x="119" y="8"/>
                      <a:pt x="119" y="7"/>
                      <a:pt x="117" y="6"/>
                    </a:cubicBezTo>
                    <a:cubicBezTo>
                      <a:pt x="116" y="6"/>
                      <a:pt x="116" y="7"/>
                      <a:pt x="115" y="8"/>
                    </a:cubicBezTo>
                    <a:cubicBezTo>
                      <a:pt x="114" y="8"/>
                      <a:pt x="114" y="6"/>
                      <a:pt x="113" y="6"/>
                    </a:cubicBezTo>
                    <a:cubicBezTo>
                      <a:pt x="112" y="5"/>
                      <a:pt x="112" y="6"/>
                      <a:pt x="111" y="5"/>
                    </a:cubicBezTo>
                    <a:cubicBezTo>
                      <a:pt x="110" y="4"/>
                      <a:pt x="110" y="3"/>
                      <a:pt x="109" y="2"/>
                    </a:cubicBezTo>
                    <a:cubicBezTo>
                      <a:pt x="109" y="1"/>
                      <a:pt x="108" y="1"/>
                      <a:pt x="107" y="1"/>
                    </a:cubicBezTo>
                    <a:cubicBezTo>
                      <a:pt x="105" y="1"/>
                      <a:pt x="105" y="1"/>
                      <a:pt x="104" y="0"/>
                    </a:cubicBezTo>
                    <a:cubicBezTo>
                      <a:pt x="103" y="0"/>
                      <a:pt x="101" y="0"/>
                      <a:pt x="100" y="0"/>
                    </a:cubicBezTo>
                    <a:cubicBezTo>
                      <a:pt x="100" y="1"/>
                      <a:pt x="100" y="3"/>
                      <a:pt x="99" y="3"/>
                    </a:cubicBezTo>
                    <a:cubicBezTo>
                      <a:pt x="98" y="4"/>
                      <a:pt x="98" y="3"/>
                      <a:pt x="97" y="5"/>
                    </a:cubicBezTo>
                    <a:cubicBezTo>
                      <a:pt x="96" y="7"/>
                      <a:pt x="97" y="8"/>
                      <a:pt x="94" y="8"/>
                    </a:cubicBezTo>
                    <a:cubicBezTo>
                      <a:pt x="92" y="7"/>
                      <a:pt x="92" y="6"/>
                      <a:pt x="89" y="6"/>
                    </a:cubicBezTo>
                    <a:cubicBezTo>
                      <a:pt x="88" y="7"/>
                      <a:pt x="88" y="8"/>
                      <a:pt x="86" y="8"/>
                    </a:cubicBezTo>
                    <a:cubicBezTo>
                      <a:pt x="85" y="9"/>
                      <a:pt x="83" y="8"/>
                      <a:pt x="82" y="10"/>
                    </a:cubicBezTo>
                    <a:cubicBezTo>
                      <a:pt x="81" y="11"/>
                      <a:pt x="80" y="13"/>
                      <a:pt x="79" y="15"/>
                    </a:cubicBezTo>
                    <a:cubicBezTo>
                      <a:pt x="77" y="16"/>
                      <a:pt x="75" y="16"/>
                      <a:pt x="72" y="17"/>
                    </a:cubicBezTo>
                    <a:cubicBezTo>
                      <a:pt x="70" y="17"/>
                      <a:pt x="67" y="17"/>
                      <a:pt x="65" y="17"/>
                    </a:cubicBezTo>
                    <a:cubicBezTo>
                      <a:pt x="68" y="21"/>
                      <a:pt x="74" y="18"/>
                      <a:pt x="77" y="24"/>
                    </a:cubicBezTo>
                    <a:cubicBezTo>
                      <a:pt x="77" y="25"/>
                      <a:pt x="78" y="28"/>
                      <a:pt x="79" y="28"/>
                    </a:cubicBezTo>
                    <a:cubicBezTo>
                      <a:pt x="81" y="28"/>
                      <a:pt x="81" y="26"/>
                      <a:pt x="81" y="25"/>
                    </a:cubicBezTo>
                    <a:cubicBezTo>
                      <a:pt x="81" y="24"/>
                      <a:pt x="80" y="22"/>
                      <a:pt x="82" y="21"/>
                    </a:cubicBezTo>
                    <a:cubicBezTo>
                      <a:pt x="83" y="20"/>
                      <a:pt x="86" y="21"/>
                      <a:pt x="86" y="23"/>
                    </a:cubicBezTo>
                    <a:cubicBezTo>
                      <a:pt x="87" y="24"/>
                      <a:pt x="85" y="27"/>
                      <a:pt x="87" y="27"/>
                    </a:cubicBezTo>
                    <a:cubicBezTo>
                      <a:pt x="88" y="28"/>
                      <a:pt x="91" y="25"/>
                      <a:pt x="90" y="28"/>
                    </a:cubicBezTo>
                    <a:cubicBezTo>
                      <a:pt x="90" y="29"/>
                      <a:pt x="90" y="29"/>
                      <a:pt x="90" y="29"/>
                    </a:cubicBezTo>
                    <a:cubicBezTo>
                      <a:pt x="89" y="30"/>
                      <a:pt x="88" y="31"/>
                      <a:pt x="88" y="32"/>
                    </a:cubicBezTo>
                    <a:cubicBezTo>
                      <a:pt x="89" y="34"/>
                      <a:pt x="90" y="34"/>
                      <a:pt x="90" y="35"/>
                    </a:cubicBezTo>
                    <a:cubicBezTo>
                      <a:pt x="91" y="38"/>
                      <a:pt x="88" y="38"/>
                      <a:pt x="85" y="39"/>
                    </a:cubicBezTo>
                    <a:cubicBezTo>
                      <a:pt x="84" y="39"/>
                      <a:pt x="84" y="40"/>
                      <a:pt x="83" y="41"/>
                    </a:cubicBezTo>
                    <a:cubicBezTo>
                      <a:pt x="82" y="42"/>
                      <a:pt x="80" y="41"/>
                      <a:pt x="79" y="42"/>
                    </a:cubicBezTo>
                    <a:cubicBezTo>
                      <a:pt x="75" y="43"/>
                      <a:pt x="79" y="44"/>
                      <a:pt x="78" y="46"/>
                    </a:cubicBezTo>
                    <a:cubicBezTo>
                      <a:pt x="75" y="47"/>
                      <a:pt x="73" y="48"/>
                      <a:pt x="71" y="50"/>
                    </a:cubicBezTo>
                    <a:cubicBezTo>
                      <a:pt x="70" y="51"/>
                      <a:pt x="70" y="54"/>
                      <a:pt x="69" y="55"/>
                    </a:cubicBezTo>
                    <a:cubicBezTo>
                      <a:pt x="67" y="56"/>
                      <a:pt x="63" y="55"/>
                      <a:pt x="61" y="55"/>
                    </a:cubicBezTo>
                    <a:cubicBezTo>
                      <a:pt x="57" y="55"/>
                      <a:pt x="53" y="55"/>
                      <a:pt x="49" y="55"/>
                    </a:cubicBezTo>
                    <a:cubicBezTo>
                      <a:pt x="45" y="54"/>
                      <a:pt x="44" y="54"/>
                      <a:pt x="41" y="52"/>
                    </a:cubicBezTo>
                    <a:cubicBezTo>
                      <a:pt x="40" y="52"/>
                      <a:pt x="39" y="54"/>
                      <a:pt x="38" y="54"/>
                    </a:cubicBezTo>
                    <a:cubicBezTo>
                      <a:pt x="36" y="54"/>
                      <a:pt x="34" y="53"/>
                      <a:pt x="33" y="52"/>
                    </a:cubicBezTo>
                    <a:cubicBezTo>
                      <a:pt x="32" y="51"/>
                      <a:pt x="31" y="48"/>
                      <a:pt x="29" y="47"/>
                    </a:cubicBezTo>
                    <a:cubicBezTo>
                      <a:pt x="28" y="47"/>
                      <a:pt x="26" y="48"/>
                      <a:pt x="25" y="47"/>
                    </a:cubicBezTo>
                    <a:cubicBezTo>
                      <a:pt x="23" y="47"/>
                      <a:pt x="22" y="45"/>
                      <a:pt x="21" y="44"/>
                    </a:cubicBezTo>
                    <a:cubicBezTo>
                      <a:pt x="17" y="42"/>
                      <a:pt x="13" y="44"/>
                      <a:pt x="10" y="42"/>
                    </a:cubicBezTo>
                    <a:cubicBezTo>
                      <a:pt x="8" y="41"/>
                      <a:pt x="6" y="37"/>
                      <a:pt x="4" y="38"/>
                    </a:cubicBezTo>
                    <a:cubicBezTo>
                      <a:pt x="1" y="38"/>
                      <a:pt x="2" y="41"/>
                      <a:pt x="2" y="43"/>
                    </a:cubicBezTo>
                    <a:cubicBezTo>
                      <a:pt x="3" y="46"/>
                      <a:pt x="5" y="49"/>
                      <a:pt x="6" y="52"/>
                    </a:cubicBezTo>
                    <a:cubicBezTo>
                      <a:pt x="6" y="54"/>
                      <a:pt x="5" y="55"/>
                      <a:pt x="6" y="57"/>
                    </a:cubicBezTo>
                    <a:cubicBezTo>
                      <a:pt x="6" y="59"/>
                      <a:pt x="9" y="59"/>
                      <a:pt x="10" y="60"/>
                    </a:cubicBezTo>
                    <a:cubicBezTo>
                      <a:pt x="12" y="61"/>
                      <a:pt x="13" y="64"/>
                      <a:pt x="15" y="66"/>
                    </a:cubicBezTo>
                    <a:cubicBezTo>
                      <a:pt x="16" y="68"/>
                      <a:pt x="18" y="70"/>
                      <a:pt x="20" y="73"/>
                    </a:cubicBezTo>
                    <a:cubicBezTo>
                      <a:pt x="21" y="74"/>
                      <a:pt x="21" y="75"/>
                      <a:pt x="20" y="76"/>
                    </a:cubicBezTo>
                    <a:cubicBezTo>
                      <a:pt x="25" y="80"/>
                      <a:pt x="25" y="80"/>
                      <a:pt x="25" y="80"/>
                    </a:cubicBezTo>
                    <a:cubicBezTo>
                      <a:pt x="24" y="82"/>
                      <a:pt x="24" y="82"/>
                      <a:pt x="24" y="82"/>
                    </a:cubicBezTo>
                    <a:cubicBezTo>
                      <a:pt x="25" y="82"/>
                      <a:pt x="28" y="86"/>
                      <a:pt x="29" y="87"/>
                    </a:cubicBezTo>
                    <a:cubicBezTo>
                      <a:pt x="29" y="89"/>
                      <a:pt x="32" y="90"/>
                      <a:pt x="34" y="91"/>
                    </a:cubicBezTo>
                    <a:cubicBezTo>
                      <a:pt x="34" y="92"/>
                      <a:pt x="33" y="93"/>
                      <a:pt x="33" y="94"/>
                    </a:cubicBezTo>
                    <a:cubicBezTo>
                      <a:pt x="34" y="94"/>
                      <a:pt x="35" y="95"/>
                      <a:pt x="35" y="96"/>
                    </a:cubicBezTo>
                    <a:cubicBezTo>
                      <a:pt x="37" y="98"/>
                      <a:pt x="38" y="100"/>
                      <a:pt x="39" y="102"/>
                    </a:cubicBezTo>
                    <a:cubicBezTo>
                      <a:pt x="40" y="102"/>
                      <a:pt x="41" y="103"/>
                      <a:pt x="43" y="103"/>
                    </a:cubicBezTo>
                    <a:cubicBezTo>
                      <a:pt x="43" y="103"/>
                      <a:pt x="44" y="102"/>
                      <a:pt x="45" y="103"/>
                    </a:cubicBezTo>
                    <a:cubicBezTo>
                      <a:pt x="45" y="104"/>
                      <a:pt x="45" y="104"/>
                      <a:pt x="45" y="104"/>
                    </a:cubicBezTo>
                    <a:cubicBezTo>
                      <a:pt x="47" y="104"/>
                      <a:pt x="47" y="107"/>
                      <a:pt x="47" y="108"/>
                    </a:cubicBezTo>
                    <a:cubicBezTo>
                      <a:pt x="55" y="109"/>
                      <a:pt x="53" y="112"/>
                      <a:pt x="56" y="116"/>
                    </a:cubicBezTo>
                    <a:cubicBezTo>
                      <a:pt x="58" y="116"/>
                      <a:pt x="58" y="119"/>
                      <a:pt x="58" y="121"/>
                    </a:cubicBezTo>
                    <a:cubicBezTo>
                      <a:pt x="61" y="122"/>
                      <a:pt x="64" y="124"/>
                      <a:pt x="64" y="126"/>
                    </a:cubicBezTo>
                    <a:cubicBezTo>
                      <a:pt x="64" y="128"/>
                      <a:pt x="63" y="129"/>
                      <a:pt x="64" y="131"/>
                    </a:cubicBezTo>
                    <a:cubicBezTo>
                      <a:pt x="64" y="132"/>
                      <a:pt x="65" y="133"/>
                      <a:pt x="65" y="135"/>
                    </a:cubicBezTo>
                    <a:cubicBezTo>
                      <a:pt x="66" y="138"/>
                      <a:pt x="66" y="140"/>
                      <a:pt x="65" y="143"/>
                    </a:cubicBezTo>
                    <a:cubicBezTo>
                      <a:pt x="65" y="145"/>
                      <a:pt x="66" y="148"/>
                      <a:pt x="64" y="149"/>
                    </a:cubicBezTo>
                    <a:cubicBezTo>
                      <a:pt x="63" y="151"/>
                      <a:pt x="62" y="149"/>
                      <a:pt x="60" y="149"/>
                    </a:cubicBezTo>
                    <a:cubicBezTo>
                      <a:pt x="59" y="152"/>
                      <a:pt x="61" y="153"/>
                      <a:pt x="61" y="155"/>
                    </a:cubicBezTo>
                    <a:cubicBezTo>
                      <a:pt x="62" y="156"/>
                      <a:pt x="61" y="157"/>
                      <a:pt x="61" y="158"/>
                    </a:cubicBezTo>
                    <a:cubicBezTo>
                      <a:pt x="61" y="161"/>
                      <a:pt x="62" y="161"/>
                      <a:pt x="64" y="163"/>
                    </a:cubicBezTo>
                    <a:cubicBezTo>
                      <a:pt x="66" y="164"/>
                      <a:pt x="67" y="166"/>
                      <a:pt x="67" y="168"/>
                    </a:cubicBezTo>
                    <a:cubicBezTo>
                      <a:pt x="65" y="168"/>
                      <a:pt x="63" y="168"/>
                      <a:pt x="61" y="169"/>
                    </a:cubicBezTo>
                    <a:cubicBezTo>
                      <a:pt x="59" y="169"/>
                      <a:pt x="59" y="168"/>
                      <a:pt x="57" y="167"/>
                    </a:cubicBezTo>
                    <a:cubicBezTo>
                      <a:pt x="55" y="166"/>
                      <a:pt x="54" y="167"/>
                      <a:pt x="52" y="168"/>
                    </a:cubicBezTo>
                    <a:cubicBezTo>
                      <a:pt x="51" y="170"/>
                      <a:pt x="49" y="170"/>
                      <a:pt x="48" y="172"/>
                    </a:cubicBezTo>
                    <a:cubicBezTo>
                      <a:pt x="47" y="173"/>
                      <a:pt x="45" y="176"/>
                      <a:pt x="44" y="177"/>
                    </a:cubicBezTo>
                    <a:cubicBezTo>
                      <a:pt x="42" y="178"/>
                      <a:pt x="40" y="175"/>
                      <a:pt x="40" y="174"/>
                    </a:cubicBezTo>
                    <a:cubicBezTo>
                      <a:pt x="40" y="172"/>
                      <a:pt x="41" y="171"/>
                      <a:pt x="41" y="170"/>
                    </a:cubicBezTo>
                    <a:cubicBezTo>
                      <a:pt x="42" y="167"/>
                      <a:pt x="41" y="165"/>
                      <a:pt x="39" y="164"/>
                    </a:cubicBezTo>
                    <a:cubicBezTo>
                      <a:pt x="38" y="163"/>
                      <a:pt x="37" y="163"/>
                      <a:pt x="37" y="162"/>
                    </a:cubicBezTo>
                    <a:cubicBezTo>
                      <a:pt x="36" y="161"/>
                      <a:pt x="36" y="160"/>
                      <a:pt x="35" y="160"/>
                    </a:cubicBezTo>
                    <a:cubicBezTo>
                      <a:pt x="35" y="159"/>
                      <a:pt x="34" y="159"/>
                      <a:pt x="34" y="159"/>
                    </a:cubicBezTo>
                    <a:cubicBezTo>
                      <a:pt x="34" y="158"/>
                      <a:pt x="34" y="158"/>
                      <a:pt x="33" y="157"/>
                    </a:cubicBezTo>
                    <a:cubicBezTo>
                      <a:pt x="32" y="156"/>
                      <a:pt x="31" y="157"/>
                      <a:pt x="31" y="158"/>
                    </a:cubicBezTo>
                    <a:cubicBezTo>
                      <a:pt x="29" y="160"/>
                      <a:pt x="27" y="162"/>
                      <a:pt x="25" y="163"/>
                    </a:cubicBezTo>
                    <a:cubicBezTo>
                      <a:pt x="23" y="164"/>
                      <a:pt x="19" y="164"/>
                      <a:pt x="17" y="164"/>
                    </a:cubicBezTo>
                    <a:cubicBezTo>
                      <a:pt x="16" y="163"/>
                      <a:pt x="16" y="161"/>
                      <a:pt x="15" y="161"/>
                    </a:cubicBezTo>
                    <a:cubicBezTo>
                      <a:pt x="13" y="160"/>
                      <a:pt x="11" y="162"/>
                      <a:pt x="10" y="163"/>
                    </a:cubicBezTo>
                    <a:cubicBezTo>
                      <a:pt x="9" y="163"/>
                      <a:pt x="8" y="163"/>
                      <a:pt x="7" y="164"/>
                    </a:cubicBezTo>
                    <a:cubicBezTo>
                      <a:pt x="6" y="165"/>
                      <a:pt x="6" y="166"/>
                      <a:pt x="6" y="168"/>
                    </a:cubicBezTo>
                    <a:cubicBezTo>
                      <a:pt x="6" y="169"/>
                      <a:pt x="6" y="171"/>
                      <a:pt x="6" y="173"/>
                    </a:cubicBezTo>
                    <a:cubicBezTo>
                      <a:pt x="5" y="175"/>
                      <a:pt x="6" y="177"/>
                      <a:pt x="5" y="179"/>
                    </a:cubicBezTo>
                    <a:cubicBezTo>
                      <a:pt x="4" y="181"/>
                      <a:pt x="4" y="181"/>
                      <a:pt x="3" y="182"/>
                    </a:cubicBezTo>
                    <a:cubicBezTo>
                      <a:pt x="1" y="183"/>
                      <a:pt x="1" y="183"/>
                      <a:pt x="1" y="185"/>
                    </a:cubicBezTo>
                    <a:cubicBezTo>
                      <a:pt x="0" y="188"/>
                      <a:pt x="0" y="192"/>
                      <a:pt x="1" y="195"/>
                    </a:cubicBezTo>
                    <a:cubicBezTo>
                      <a:pt x="2" y="197"/>
                      <a:pt x="5" y="199"/>
                      <a:pt x="6" y="200"/>
                    </a:cubicBezTo>
                    <a:cubicBezTo>
                      <a:pt x="8" y="202"/>
                      <a:pt x="11" y="202"/>
                      <a:pt x="13" y="204"/>
                    </a:cubicBezTo>
                    <a:cubicBezTo>
                      <a:pt x="13" y="204"/>
                      <a:pt x="13" y="204"/>
                      <a:pt x="13" y="204"/>
                    </a:cubicBezTo>
                    <a:cubicBezTo>
                      <a:pt x="15" y="205"/>
                      <a:pt x="18" y="207"/>
                      <a:pt x="20" y="208"/>
                    </a:cubicBezTo>
                    <a:cubicBezTo>
                      <a:pt x="21" y="208"/>
                      <a:pt x="21" y="207"/>
                      <a:pt x="23" y="208"/>
                    </a:cubicBezTo>
                    <a:cubicBezTo>
                      <a:pt x="24" y="208"/>
                      <a:pt x="25" y="209"/>
                      <a:pt x="26" y="210"/>
                    </a:cubicBezTo>
                    <a:cubicBezTo>
                      <a:pt x="29" y="211"/>
                      <a:pt x="31" y="213"/>
                      <a:pt x="33" y="214"/>
                    </a:cubicBezTo>
                    <a:cubicBezTo>
                      <a:pt x="35" y="216"/>
                      <a:pt x="37" y="218"/>
                      <a:pt x="39" y="220"/>
                    </a:cubicBezTo>
                    <a:cubicBezTo>
                      <a:pt x="43" y="222"/>
                      <a:pt x="49" y="222"/>
                      <a:pt x="51" y="226"/>
                    </a:cubicBezTo>
                    <a:cubicBezTo>
                      <a:pt x="52" y="227"/>
                      <a:pt x="52" y="229"/>
                      <a:pt x="52" y="230"/>
                    </a:cubicBezTo>
                    <a:cubicBezTo>
                      <a:pt x="52" y="231"/>
                      <a:pt x="52" y="232"/>
                      <a:pt x="52" y="233"/>
                    </a:cubicBezTo>
                    <a:cubicBezTo>
                      <a:pt x="53" y="235"/>
                      <a:pt x="56" y="236"/>
                      <a:pt x="57" y="239"/>
                    </a:cubicBezTo>
                    <a:cubicBezTo>
                      <a:pt x="59" y="242"/>
                      <a:pt x="62" y="241"/>
                      <a:pt x="64" y="243"/>
                    </a:cubicBezTo>
                    <a:cubicBezTo>
                      <a:pt x="66" y="244"/>
                      <a:pt x="64" y="249"/>
                      <a:pt x="64" y="251"/>
                    </a:cubicBezTo>
                    <a:cubicBezTo>
                      <a:pt x="64" y="253"/>
                      <a:pt x="65" y="256"/>
                      <a:pt x="66" y="258"/>
                    </a:cubicBezTo>
                    <a:cubicBezTo>
                      <a:pt x="67" y="260"/>
                      <a:pt x="69" y="262"/>
                      <a:pt x="72" y="263"/>
                    </a:cubicBezTo>
                    <a:cubicBezTo>
                      <a:pt x="74" y="264"/>
                      <a:pt x="76" y="264"/>
                      <a:pt x="79" y="265"/>
                    </a:cubicBezTo>
                    <a:cubicBezTo>
                      <a:pt x="80" y="266"/>
                      <a:pt x="81" y="266"/>
                      <a:pt x="82" y="267"/>
                    </a:cubicBezTo>
                    <a:cubicBezTo>
                      <a:pt x="85" y="269"/>
                      <a:pt x="86" y="272"/>
                      <a:pt x="88" y="275"/>
                    </a:cubicBezTo>
                    <a:cubicBezTo>
                      <a:pt x="89" y="278"/>
                      <a:pt x="90" y="282"/>
                      <a:pt x="91" y="285"/>
                    </a:cubicBezTo>
                    <a:cubicBezTo>
                      <a:pt x="92" y="288"/>
                      <a:pt x="96" y="288"/>
                      <a:pt x="99" y="288"/>
                    </a:cubicBezTo>
                    <a:cubicBezTo>
                      <a:pt x="103" y="289"/>
                      <a:pt x="106" y="289"/>
                      <a:pt x="110" y="289"/>
                    </a:cubicBezTo>
                    <a:cubicBezTo>
                      <a:pt x="111" y="289"/>
                      <a:pt x="113" y="289"/>
                      <a:pt x="115" y="289"/>
                    </a:cubicBezTo>
                    <a:cubicBezTo>
                      <a:pt x="116" y="289"/>
                      <a:pt x="118" y="289"/>
                      <a:pt x="119" y="290"/>
                    </a:cubicBezTo>
                    <a:cubicBezTo>
                      <a:pt x="121" y="290"/>
                      <a:pt x="124" y="290"/>
                      <a:pt x="125" y="292"/>
                    </a:cubicBezTo>
                    <a:cubicBezTo>
                      <a:pt x="126" y="293"/>
                      <a:pt x="125" y="295"/>
                      <a:pt x="125" y="296"/>
                    </a:cubicBezTo>
                    <a:cubicBezTo>
                      <a:pt x="125" y="300"/>
                      <a:pt x="128" y="301"/>
                      <a:pt x="130" y="303"/>
                    </a:cubicBezTo>
                    <a:cubicBezTo>
                      <a:pt x="132" y="304"/>
                      <a:pt x="133" y="304"/>
                      <a:pt x="134" y="306"/>
                    </a:cubicBezTo>
                    <a:cubicBezTo>
                      <a:pt x="135" y="307"/>
                      <a:pt x="136" y="308"/>
                      <a:pt x="137" y="309"/>
                    </a:cubicBezTo>
                    <a:cubicBezTo>
                      <a:pt x="138" y="311"/>
                      <a:pt x="142" y="308"/>
                      <a:pt x="144" y="308"/>
                    </a:cubicBezTo>
                    <a:cubicBezTo>
                      <a:pt x="145" y="308"/>
                      <a:pt x="146" y="309"/>
                      <a:pt x="147" y="309"/>
                    </a:cubicBezTo>
                    <a:cubicBezTo>
                      <a:pt x="149" y="310"/>
                      <a:pt x="150" y="311"/>
                      <a:pt x="152" y="311"/>
                    </a:cubicBezTo>
                    <a:cubicBezTo>
                      <a:pt x="156" y="312"/>
                      <a:pt x="159" y="313"/>
                      <a:pt x="163" y="312"/>
                    </a:cubicBezTo>
                    <a:cubicBezTo>
                      <a:pt x="165" y="312"/>
                      <a:pt x="166" y="312"/>
                      <a:pt x="167" y="312"/>
                    </a:cubicBezTo>
                    <a:cubicBezTo>
                      <a:pt x="168" y="312"/>
                      <a:pt x="168" y="312"/>
                      <a:pt x="169" y="313"/>
                    </a:cubicBezTo>
                    <a:cubicBezTo>
                      <a:pt x="170" y="316"/>
                      <a:pt x="170" y="318"/>
                      <a:pt x="172" y="321"/>
                    </a:cubicBezTo>
                    <a:cubicBezTo>
                      <a:pt x="174" y="324"/>
                      <a:pt x="176" y="325"/>
                      <a:pt x="179" y="327"/>
                    </a:cubicBezTo>
                    <a:cubicBezTo>
                      <a:pt x="181" y="328"/>
                      <a:pt x="184" y="329"/>
                      <a:pt x="186" y="330"/>
                    </a:cubicBezTo>
                    <a:cubicBezTo>
                      <a:pt x="187" y="331"/>
                      <a:pt x="187" y="332"/>
                      <a:pt x="188" y="332"/>
                    </a:cubicBezTo>
                    <a:cubicBezTo>
                      <a:pt x="188" y="332"/>
                      <a:pt x="191" y="333"/>
                      <a:pt x="192" y="332"/>
                    </a:cubicBezTo>
                    <a:cubicBezTo>
                      <a:pt x="192" y="332"/>
                      <a:pt x="192" y="332"/>
                      <a:pt x="192" y="332"/>
                    </a:cubicBezTo>
                    <a:lnTo>
                      <a:pt x="195" y="329"/>
                    </a:lnTo>
                    <a:close/>
                  </a:path>
                </a:pathLst>
              </a:custGeom>
              <a:solidFill>
                <a:srgbClr val="186BA8"/>
              </a:solidFill>
              <a:ln w="7938" cap="rnd">
                <a:solidFill>
                  <a:schemeClr val="bg2"/>
                </a:solidFill>
                <a:prstDash val="solid"/>
                <a:round/>
                <a:headEnd/>
                <a:tailEnd/>
              </a:ln>
            </p:spPr>
            <p:txBody>
              <a:bodyPr/>
              <a:lstStyle/>
              <a:p>
                <a:endParaRPr lang="ru-RU"/>
              </a:p>
            </p:txBody>
          </p:sp>
          <p:sp>
            <p:nvSpPr>
              <p:cNvPr id="41" name="Freeform 18">
                <a:extLst>
                  <a:ext uri="{FF2B5EF4-FFF2-40B4-BE49-F238E27FC236}">
                    <a16:creationId xmlns:a16="http://schemas.microsoft.com/office/drawing/2014/main" id="{A36D0DD5-5AD9-9B0A-9C3A-BC338B544FDE}"/>
                  </a:ext>
                </a:extLst>
              </p:cNvPr>
              <p:cNvSpPr>
                <a:spLocks/>
              </p:cNvSpPr>
              <p:nvPr/>
            </p:nvSpPr>
            <p:spPr bwMode="auto">
              <a:xfrm>
                <a:off x="-3777707" y="7880221"/>
                <a:ext cx="407548" cy="702668"/>
              </a:xfrm>
              <a:custGeom>
                <a:avLst/>
                <a:gdLst>
                  <a:gd name="T0" fmla="*/ 1396296672 w 169"/>
                  <a:gd name="T1" fmla="*/ 2147483646 h 291"/>
                  <a:gd name="T2" fmla="*/ 1498108739 w 169"/>
                  <a:gd name="T3" fmla="*/ 2147483646 h 291"/>
                  <a:gd name="T4" fmla="*/ 1599920807 w 169"/>
                  <a:gd name="T5" fmla="*/ 2147483646 h 291"/>
                  <a:gd name="T6" fmla="*/ 1759915557 w 169"/>
                  <a:gd name="T7" fmla="*/ 2147483646 h 291"/>
                  <a:gd name="T8" fmla="*/ 1687191017 w 169"/>
                  <a:gd name="T9" fmla="*/ 2147483646 h 291"/>
                  <a:gd name="T10" fmla="*/ 1687191017 w 169"/>
                  <a:gd name="T11" fmla="*/ 2147483646 h 291"/>
                  <a:gd name="T12" fmla="*/ 1541741938 w 169"/>
                  <a:gd name="T13" fmla="*/ 2147483646 h 291"/>
                  <a:gd name="T14" fmla="*/ 1367205330 w 169"/>
                  <a:gd name="T15" fmla="*/ 2147483646 h 291"/>
                  <a:gd name="T16" fmla="*/ 1585378950 w 169"/>
                  <a:gd name="T17" fmla="*/ 2147483646 h 291"/>
                  <a:gd name="T18" fmla="*/ 1541741938 w 169"/>
                  <a:gd name="T19" fmla="*/ 2147483646 h 291"/>
                  <a:gd name="T20" fmla="*/ 1818094426 w 169"/>
                  <a:gd name="T21" fmla="*/ 2147483646 h 291"/>
                  <a:gd name="T22" fmla="*/ 1890815152 w 169"/>
                  <a:gd name="T23" fmla="*/ 2147483646 h 291"/>
                  <a:gd name="T24" fmla="*/ 1992631033 w 169"/>
                  <a:gd name="T25" fmla="*/ 2143654712 h 291"/>
                  <a:gd name="T26" fmla="*/ 2123534442 w 169"/>
                  <a:gd name="T27" fmla="*/ 1983245202 h 291"/>
                  <a:gd name="T28" fmla="*/ 2147483646 w 169"/>
                  <a:gd name="T29" fmla="*/ 1837419416 h 291"/>
                  <a:gd name="T30" fmla="*/ 2147483646 w 169"/>
                  <a:gd name="T31" fmla="*/ 1720757259 h 291"/>
                  <a:gd name="T32" fmla="*/ 2147483646 w 169"/>
                  <a:gd name="T33" fmla="*/ 1589511379 h 291"/>
                  <a:gd name="T34" fmla="*/ 2147483646 w 169"/>
                  <a:gd name="T35" fmla="*/ 1443685593 h 291"/>
                  <a:gd name="T36" fmla="*/ 2123534442 w 169"/>
                  <a:gd name="T37" fmla="*/ 1312443531 h 291"/>
                  <a:gd name="T38" fmla="*/ 2147483646 w 169"/>
                  <a:gd name="T39" fmla="*/ 1152034021 h 291"/>
                  <a:gd name="T40" fmla="*/ 2147483646 w 169"/>
                  <a:gd name="T41" fmla="*/ 991624510 h 291"/>
                  <a:gd name="T42" fmla="*/ 2147483646 w 169"/>
                  <a:gd name="T43" fmla="*/ 918709708 h 291"/>
                  <a:gd name="T44" fmla="*/ 2147483646 w 169"/>
                  <a:gd name="T45" fmla="*/ 772883922 h 291"/>
                  <a:gd name="T46" fmla="*/ 2147483646 w 169"/>
                  <a:gd name="T47" fmla="*/ 641638041 h 291"/>
                  <a:gd name="T48" fmla="*/ 2050809902 w 169"/>
                  <a:gd name="T49" fmla="*/ 452064901 h 291"/>
                  <a:gd name="T50" fmla="*/ 1890815152 w 169"/>
                  <a:gd name="T51" fmla="*/ 364566375 h 291"/>
                  <a:gd name="T52" fmla="*/ 1803548755 w 169"/>
                  <a:gd name="T53" fmla="*/ 131245881 h 291"/>
                  <a:gd name="T54" fmla="*/ 1730824216 w 169"/>
                  <a:gd name="T55" fmla="*/ 58331078 h 291"/>
                  <a:gd name="T56" fmla="*/ 1585378950 w 169"/>
                  <a:gd name="T57" fmla="*/ 306235296 h 291"/>
                  <a:gd name="T58" fmla="*/ 1454475541 w 169"/>
                  <a:gd name="T59" fmla="*/ 408313729 h 291"/>
                  <a:gd name="T60" fmla="*/ 1250847592 w 169"/>
                  <a:gd name="T61" fmla="*/ 524975885 h 291"/>
                  <a:gd name="T62" fmla="*/ 930861905 w 169"/>
                  <a:gd name="T63" fmla="*/ 627054317 h 291"/>
                  <a:gd name="T64" fmla="*/ 756325298 w 169"/>
                  <a:gd name="T65" fmla="*/ 699969119 h 291"/>
                  <a:gd name="T66" fmla="*/ 567246834 w 169"/>
                  <a:gd name="T67" fmla="*/ 845794905 h 291"/>
                  <a:gd name="T68" fmla="*/ 567246834 w 169"/>
                  <a:gd name="T69" fmla="*/ 1079119218 h 291"/>
                  <a:gd name="T70" fmla="*/ 610880032 w 169"/>
                  <a:gd name="T71" fmla="*/ 1152034021 h 291"/>
                  <a:gd name="T72" fmla="*/ 712692100 w 169"/>
                  <a:gd name="T73" fmla="*/ 1312443531 h 291"/>
                  <a:gd name="T74" fmla="*/ 654513231 w 169"/>
                  <a:gd name="T75" fmla="*/ 1414521963 h 291"/>
                  <a:gd name="T76" fmla="*/ 756325298 w 169"/>
                  <a:gd name="T77" fmla="*/ 1516600395 h 291"/>
                  <a:gd name="T78" fmla="*/ 770870969 w 169"/>
                  <a:gd name="T79" fmla="*/ 1589511379 h 291"/>
                  <a:gd name="T80" fmla="*/ 669058901 w 169"/>
                  <a:gd name="T81" fmla="*/ 1764504613 h 291"/>
                  <a:gd name="T82" fmla="*/ 741783441 w 169"/>
                  <a:gd name="T83" fmla="*/ 1881166770 h 291"/>
                  <a:gd name="T84" fmla="*/ 770870969 w 169"/>
                  <a:gd name="T85" fmla="*/ 2085323634 h 291"/>
                  <a:gd name="T86" fmla="*/ 901774378 w 169"/>
                  <a:gd name="T87" fmla="*/ 2147483646 h 291"/>
                  <a:gd name="T88" fmla="*/ 887228707 w 169"/>
                  <a:gd name="T89" fmla="*/ 2147483646 h 291"/>
                  <a:gd name="T90" fmla="*/ 916320048 w 169"/>
                  <a:gd name="T91" fmla="*/ 2147483646 h 291"/>
                  <a:gd name="T92" fmla="*/ 683604572 w 169"/>
                  <a:gd name="T93" fmla="*/ 2147483646 h 291"/>
                  <a:gd name="T94" fmla="*/ 639967560 w 169"/>
                  <a:gd name="T95" fmla="*/ 2147483646 h 291"/>
                  <a:gd name="T96" fmla="*/ 392706413 w 169"/>
                  <a:gd name="T97" fmla="*/ 2147483646 h 291"/>
                  <a:gd name="T98" fmla="*/ 232715476 w 169"/>
                  <a:gd name="T99" fmla="*/ 2147483646 h 291"/>
                  <a:gd name="T100" fmla="*/ 58178869 w 169"/>
                  <a:gd name="T101" fmla="*/ 2147483646 h 291"/>
                  <a:gd name="T102" fmla="*/ 305440016 w 169"/>
                  <a:gd name="T103" fmla="*/ 2147483646 h 291"/>
                  <a:gd name="T104" fmla="*/ 436343425 w 169"/>
                  <a:gd name="T105" fmla="*/ 2147483646 h 291"/>
                  <a:gd name="T106" fmla="*/ 523609822 w 169"/>
                  <a:gd name="T107" fmla="*/ 2147483646 h 291"/>
                  <a:gd name="T108" fmla="*/ 610880032 w 169"/>
                  <a:gd name="T109" fmla="*/ 2147483646 h 291"/>
                  <a:gd name="T110" fmla="*/ 727237770 w 169"/>
                  <a:gd name="T111" fmla="*/ 2147483646 h 291"/>
                  <a:gd name="T112" fmla="*/ 1003586445 w 169"/>
                  <a:gd name="T113" fmla="*/ 2147483646 h 291"/>
                  <a:gd name="T114" fmla="*/ 1221760064 w 169"/>
                  <a:gd name="T115" fmla="*/ 2147483646 h 2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291">
                    <a:moveTo>
                      <a:pt x="89" y="283"/>
                    </a:moveTo>
                    <a:cubicBezTo>
                      <a:pt x="89" y="285"/>
                      <a:pt x="89" y="285"/>
                      <a:pt x="90" y="285"/>
                    </a:cubicBezTo>
                    <a:cubicBezTo>
                      <a:pt x="91" y="286"/>
                      <a:pt x="91" y="286"/>
                      <a:pt x="92" y="287"/>
                    </a:cubicBezTo>
                    <a:cubicBezTo>
                      <a:pt x="93" y="288"/>
                      <a:pt x="93" y="288"/>
                      <a:pt x="94" y="288"/>
                    </a:cubicBezTo>
                    <a:cubicBezTo>
                      <a:pt x="96" y="289"/>
                      <a:pt x="95" y="289"/>
                      <a:pt x="96" y="290"/>
                    </a:cubicBezTo>
                    <a:cubicBezTo>
                      <a:pt x="97" y="291"/>
                      <a:pt x="99" y="290"/>
                      <a:pt x="100" y="290"/>
                    </a:cubicBezTo>
                    <a:cubicBezTo>
                      <a:pt x="100" y="288"/>
                      <a:pt x="99" y="288"/>
                      <a:pt x="99" y="287"/>
                    </a:cubicBezTo>
                    <a:cubicBezTo>
                      <a:pt x="99" y="286"/>
                      <a:pt x="100" y="286"/>
                      <a:pt x="100" y="286"/>
                    </a:cubicBezTo>
                    <a:cubicBezTo>
                      <a:pt x="101" y="284"/>
                      <a:pt x="100" y="283"/>
                      <a:pt x="101" y="282"/>
                    </a:cubicBezTo>
                    <a:cubicBezTo>
                      <a:pt x="101" y="282"/>
                      <a:pt x="102" y="282"/>
                      <a:pt x="103" y="281"/>
                    </a:cubicBezTo>
                    <a:cubicBezTo>
                      <a:pt x="103" y="281"/>
                      <a:pt x="103" y="280"/>
                      <a:pt x="104" y="280"/>
                    </a:cubicBezTo>
                    <a:cubicBezTo>
                      <a:pt x="105" y="280"/>
                      <a:pt x="105" y="280"/>
                      <a:pt x="106" y="280"/>
                    </a:cubicBezTo>
                    <a:cubicBezTo>
                      <a:pt x="107" y="280"/>
                      <a:pt x="108" y="279"/>
                      <a:pt x="108" y="278"/>
                    </a:cubicBezTo>
                    <a:cubicBezTo>
                      <a:pt x="108" y="278"/>
                      <a:pt x="108" y="277"/>
                      <a:pt x="109" y="276"/>
                    </a:cubicBezTo>
                    <a:cubicBezTo>
                      <a:pt x="109" y="275"/>
                      <a:pt x="110" y="275"/>
                      <a:pt x="110" y="274"/>
                    </a:cubicBezTo>
                    <a:cubicBezTo>
                      <a:pt x="111" y="273"/>
                      <a:pt x="111" y="271"/>
                      <a:pt x="113" y="270"/>
                    </a:cubicBezTo>
                    <a:cubicBezTo>
                      <a:pt x="115" y="267"/>
                      <a:pt x="114" y="270"/>
                      <a:pt x="116" y="271"/>
                    </a:cubicBezTo>
                    <a:cubicBezTo>
                      <a:pt x="117" y="272"/>
                      <a:pt x="119" y="270"/>
                      <a:pt x="119" y="268"/>
                    </a:cubicBezTo>
                    <a:cubicBezTo>
                      <a:pt x="119" y="267"/>
                      <a:pt x="117" y="266"/>
                      <a:pt x="119" y="265"/>
                    </a:cubicBezTo>
                    <a:cubicBezTo>
                      <a:pt x="119" y="264"/>
                      <a:pt x="120" y="265"/>
                      <a:pt x="121" y="264"/>
                    </a:cubicBezTo>
                    <a:cubicBezTo>
                      <a:pt x="121" y="263"/>
                      <a:pt x="120" y="263"/>
                      <a:pt x="119" y="262"/>
                    </a:cubicBezTo>
                    <a:cubicBezTo>
                      <a:pt x="118" y="261"/>
                      <a:pt x="117" y="260"/>
                      <a:pt x="117" y="259"/>
                    </a:cubicBezTo>
                    <a:cubicBezTo>
                      <a:pt x="117" y="258"/>
                      <a:pt x="120" y="257"/>
                      <a:pt x="120" y="255"/>
                    </a:cubicBezTo>
                    <a:cubicBezTo>
                      <a:pt x="119" y="254"/>
                      <a:pt x="116" y="255"/>
                      <a:pt x="115" y="254"/>
                    </a:cubicBezTo>
                    <a:cubicBezTo>
                      <a:pt x="113" y="253"/>
                      <a:pt x="115" y="251"/>
                      <a:pt x="116" y="250"/>
                    </a:cubicBezTo>
                    <a:cubicBezTo>
                      <a:pt x="118" y="248"/>
                      <a:pt x="117" y="248"/>
                      <a:pt x="116" y="246"/>
                    </a:cubicBezTo>
                    <a:cubicBezTo>
                      <a:pt x="114" y="245"/>
                      <a:pt x="115" y="246"/>
                      <a:pt x="115" y="245"/>
                    </a:cubicBezTo>
                    <a:cubicBezTo>
                      <a:pt x="115" y="244"/>
                      <a:pt x="115" y="243"/>
                      <a:pt x="114" y="242"/>
                    </a:cubicBezTo>
                    <a:cubicBezTo>
                      <a:pt x="113" y="241"/>
                      <a:pt x="114" y="241"/>
                      <a:pt x="115" y="240"/>
                    </a:cubicBezTo>
                    <a:cubicBezTo>
                      <a:pt x="116" y="239"/>
                      <a:pt x="116" y="238"/>
                      <a:pt x="116" y="237"/>
                    </a:cubicBezTo>
                    <a:cubicBezTo>
                      <a:pt x="116" y="236"/>
                      <a:pt x="116" y="234"/>
                      <a:pt x="117" y="232"/>
                    </a:cubicBezTo>
                    <a:cubicBezTo>
                      <a:pt x="116" y="231"/>
                      <a:pt x="115" y="231"/>
                      <a:pt x="114" y="230"/>
                    </a:cubicBezTo>
                    <a:cubicBezTo>
                      <a:pt x="113" y="229"/>
                      <a:pt x="113" y="229"/>
                      <a:pt x="113" y="228"/>
                    </a:cubicBezTo>
                    <a:cubicBezTo>
                      <a:pt x="112" y="225"/>
                      <a:pt x="110" y="223"/>
                      <a:pt x="108" y="222"/>
                    </a:cubicBezTo>
                    <a:cubicBezTo>
                      <a:pt x="106" y="221"/>
                      <a:pt x="107" y="220"/>
                      <a:pt x="106" y="219"/>
                    </a:cubicBezTo>
                    <a:cubicBezTo>
                      <a:pt x="105" y="217"/>
                      <a:pt x="104" y="218"/>
                      <a:pt x="103" y="218"/>
                    </a:cubicBezTo>
                    <a:cubicBezTo>
                      <a:pt x="101" y="218"/>
                      <a:pt x="101" y="216"/>
                      <a:pt x="101" y="215"/>
                    </a:cubicBezTo>
                    <a:cubicBezTo>
                      <a:pt x="100" y="214"/>
                      <a:pt x="98" y="214"/>
                      <a:pt x="97" y="213"/>
                    </a:cubicBezTo>
                    <a:cubicBezTo>
                      <a:pt x="97" y="212"/>
                      <a:pt x="97" y="211"/>
                      <a:pt x="97" y="210"/>
                    </a:cubicBezTo>
                    <a:cubicBezTo>
                      <a:pt x="96" y="209"/>
                      <a:pt x="94" y="210"/>
                      <a:pt x="94" y="209"/>
                    </a:cubicBezTo>
                    <a:cubicBezTo>
                      <a:pt x="93" y="208"/>
                      <a:pt x="101" y="205"/>
                      <a:pt x="102" y="204"/>
                    </a:cubicBezTo>
                    <a:cubicBezTo>
                      <a:pt x="104" y="204"/>
                      <a:pt x="105" y="203"/>
                      <a:pt x="106" y="202"/>
                    </a:cubicBezTo>
                    <a:cubicBezTo>
                      <a:pt x="107" y="201"/>
                      <a:pt x="107" y="199"/>
                      <a:pt x="107" y="198"/>
                    </a:cubicBezTo>
                    <a:cubicBezTo>
                      <a:pt x="108" y="197"/>
                      <a:pt x="109" y="196"/>
                      <a:pt x="109" y="195"/>
                    </a:cubicBezTo>
                    <a:cubicBezTo>
                      <a:pt x="109" y="194"/>
                      <a:pt x="108" y="192"/>
                      <a:pt x="109" y="191"/>
                    </a:cubicBezTo>
                    <a:cubicBezTo>
                      <a:pt x="109" y="189"/>
                      <a:pt x="109" y="190"/>
                      <a:pt x="110" y="188"/>
                    </a:cubicBezTo>
                    <a:cubicBezTo>
                      <a:pt x="111" y="188"/>
                      <a:pt x="111" y="186"/>
                      <a:pt x="110" y="185"/>
                    </a:cubicBezTo>
                    <a:cubicBezTo>
                      <a:pt x="110" y="184"/>
                      <a:pt x="109" y="185"/>
                      <a:pt x="108" y="183"/>
                    </a:cubicBezTo>
                    <a:cubicBezTo>
                      <a:pt x="108" y="183"/>
                      <a:pt x="108" y="182"/>
                      <a:pt x="108" y="182"/>
                    </a:cubicBezTo>
                    <a:cubicBezTo>
                      <a:pt x="108" y="181"/>
                      <a:pt x="107" y="181"/>
                      <a:pt x="106" y="180"/>
                    </a:cubicBezTo>
                    <a:cubicBezTo>
                      <a:pt x="106" y="179"/>
                      <a:pt x="112" y="177"/>
                      <a:pt x="113" y="176"/>
                    </a:cubicBezTo>
                    <a:cubicBezTo>
                      <a:pt x="114" y="176"/>
                      <a:pt x="115" y="174"/>
                      <a:pt x="116" y="174"/>
                    </a:cubicBezTo>
                    <a:cubicBezTo>
                      <a:pt x="118" y="175"/>
                      <a:pt x="117" y="177"/>
                      <a:pt x="119" y="176"/>
                    </a:cubicBezTo>
                    <a:cubicBezTo>
                      <a:pt x="121" y="175"/>
                      <a:pt x="121" y="173"/>
                      <a:pt x="123" y="173"/>
                    </a:cubicBezTo>
                    <a:cubicBezTo>
                      <a:pt x="125" y="173"/>
                      <a:pt x="125" y="174"/>
                      <a:pt x="125" y="175"/>
                    </a:cubicBezTo>
                    <a:cubicBezTo>
                      <a:pt x="126" y="176"/>
                      <a:pt x="125" y="176"/>
                      <a:pt x="127" y="176"/>
                    </a:cubicBezTo>
                    <a:cubicBezTo>
                      <a:pt x="129" y="176"/>
                      <a:pt x="130" y="176"/>
                      <a:pt x="130" y="174"/>
                    </a:cubicBezTo>
                    <a:cubicBezTo>
                      <a:pt x="131" y="173"/>
                      <a:pt x="131" y="171"/>
                      <a:pt x="131" y="169"/>
                    </a:cubicBezTo>
                    <a:cubicBezTo>
                      <a:pt x="131" y="168"/>
                      <a:pt x="130" y="167"/>
                      <a:pt x="130" y="166"/>
                    </a:cubicBezTo>
                    <a:cubicBezTo>
                      <a:pt x="129" y="164"/>
                      <a:pt x="131" y="161"/>
                      <a:pt x="130" y="159"/>
                    </a:cubicBezTo>
                    <a:cubicBezTo>
                      <a:pt x="129" y="158"/>
                      <a:pt x="128" y="159"/>
                      <a:pt x="127" y="159"/>
                    </a:cubicBezTo>
                    <a:cubicBezTo>
                      <a:pt x="126" y="158"/>
                      <a:pt x="126" y="157"/>
                      <a:pt x="126" y="156"/>
                    </a:cubicBezTo>
                    <a:cubicBezTo>
                      <a:pt x="126" y="153"/>
                      <a:pt x="125" y="151"/>
                      <a:pt x="129" y="150"/>
                    </a:cubicBezTo>
                    <a:cubicBezTo>
                      <a:pt x="131" y="150"/>
                      <a:pt x="133" y="151"/>
                      <a:pt x="134" y="149"/>
                    </a:cubicBezTo>
                    <a:cubicBezTo>
                      <a:pt x="135" y="149"/>
                      <a:pt x="135" y="147"/>
                      <a:pt x="137" y="147"/>
                    </a:cubicBezTo>
                    <a:cubicBezTo>
                      <a:pt x="139" y="147"/>
                      <a:pt x="140" y="149"/>
                      <a:pt x="142" y="148"/>
                    </a:cubicBezTo>
                    <a:cubicBezTo>
                      <a:pt x="143" y="148"/>
                      <a:pt x="144" y="147"/>
                      <a:pt x="145" y="146"/>
                    </a:cubicBezTo>
                    <a:cubicBezTo>
                      <a:pt x="146" y="143"/>
                      <a:pt x="145" y="141"/>
                      <a:pt x="144" y="139"/>
                    </a:cubicBezTo>
                    <a:cubicBezTo>
                      <a:pt x="144" y="138"/>
                      <a:pt x="145" y="139"/>
                      <a:pt x="145" y="138"/>
                    </a:cubicBezTo>
                    <a:cubicBezTo>
                      <a:pt x="146" y="137"/>
                      <a:pt x="146" y="137"/>
                      <a:pt x="146" y="136"/>
                    </a:cubicBezTo>
                    <a:cubicBezTo>
                      <a:pt x="146" y="135"/>
                      <a:pt x="146" y="135"/>
                      <a:pt x="147" y="134"/>
                    </a:cubicBezTo>
                    <a:cubicBezTo>
                      <a:pt x="148" y="134"/>
                      <a:pt x="149" y="135"/>
                      <a:pt x="150" y="134"/>
                    </a:cubicBezTo>
                    <a:cubicBezTo>
                      <a:pt x="150" y="133"/>
                      <a:pt x="150" y="132"/>
                      <a:pt x="151" y="132"/>
                    </a:cubicBezTo>
                    <a:cubicBezTo>
                      <a:pt x="151" y="131"/>
                      <a:pt x="152" y="131"/>
                      <a:pt x="152" y="131"/>
                    </a:cubicBezTo>
                    <a:cubicBezTo>
                      <a:pt x="155" y="129"/>
                      <a:pt x="154" y="129"/>
                      <a:pt x="153" y="126"/>
                    </a:cubicBezTo>
                    <a:cubicBezTo>
                      <a:pt x="152" y="125"/>
                      <a:pt x="151" y="124"/>
                      <a:pt x="152" y="123"/>
                    </a:cubicBezTo>
                    <a:cubicBezTo>
                      <a:pt x="153" y="123"/>
                      <a:pt x="154" y="123"/>
                      <a:pt x="155" y="123"/>
                    </a:cubicBezTo>
                    <a:cubicBezTo>
                      <a:pt x="155" y="122"/>
                      <a:pt x="155" y="122"/>
                      <a:pt x="155" y="121"/>
                    </a:cubicBezTo>
                    <a:cubicBezTo>
                      <a:pt x="156" y="120"/>
                      <a:pt x="155" y="120"/>
                      <a:pt x="156" y="120"/>
                    </a:cubicBezTo>
                    <a:cubicBezTo>
                      <a:pt x="157" y="119"/>
                      <a:pt x="158" y="119"/>
                      <a:pt x="159" y="118"/>
                    </a:cubicBezTo>
                    <a:cubicBezTo>
                      <a:pt x="160" y="117"/>
                      <a:pt x="160" y="116"/>
                      <a:pt x="162" y="115"/>
                    </a:cubicBezTo>
                    <a:cubicBezTo>
                      <a:pt x="164" y="113"/>
                      <a:pt x="164" y="113"/>
                      <a:pt x="164" y="113"/>
                    </a:cubicBezTo>
                    <a:cubicBezTo>
                      <a:pt x="164" y="113"/>
                      <a:pt x="165" y="113"/>
                      <a:pt x="166" y="112"/>
                    </a:cubicBezTo>
                    <a:cubicBezTo>
                      <a:pt x="164" y="111"/>
                      <a:pt x="164" y="111"/>
                      <a:pt x="164" y="111"/>
                    </a:cubicBezTo>
                    <a:cubicBezTo>
                      <a:pt x="163" y="110"/>
                      <a:pt x="162" y="110"/>
                      <a:pt x="161" y="109"/>
                    </a:cubicBezTo>
                    <a:cubicBezTo>
                      <a:pt x="161" y="109"/>
                      <a:pt x="161" y="108"/>
                      <a:pt x="161" y="107"/>
                    </a:cubicBezTo>
                    <a:cubicBezTo>
                      <a:pt x="161" y="106"/>
                      <a:pt x="160" y="106"/>
                      <a:pt x="159" y="105"/>
                    </a:cubicBezTo>
                    <a:cubicBezTo>
                      <a:pt x="159" y="104"/>
                      <a:pt x="159" y="103"/>
                      <a:pt x="158" y="103"/>
                    </a:cubicBezTo>
                    <a:cubicBezTo>
                      <a:pt x="158" y="102"/>
                      <a:pt x="157" y="101"/>
                      <a:pt x="157" y="101"/>
                    </a:cubicBezTo>
                    <a:cubicBezTo>
                      <a:pt x="156" y="100"/>
                      <a:pt x="156" y="99"/>
                      <a:pt x="155" y="99"/>
                    </a:cubicBezTo>
                    <a:cubicBezTo>
                      <a:pt x="154" y="99"/>
                      <a:pt x="153" y="99"/>
                      <a:pt x="152" y="99"/>
                    </a:cubicBezTo>
                    <a:cubicBezTo>
                      <a:pt x="151" y="98"/>
                      <a:pt x="151" y="97"/>
                      <a:pt x="150" y="97"/>
                    </a:cubicBezTo>
                    <a:cubicBezTo>
                      <a:pt x="148" y="96"/>
                      <a:pt x="148" y="96"/>
                      <a:pt x="148" y="96"/>
                    </a:cubicBezTo>
                    <a:cubicBezTo>
                      <a:pt x="148" y="94"/>
                      <a:pt x="148" y="93"/>
                      <a:pt x="148" y="92"/>
                    </a:cubicBezTo>
                    <a:cubicBezTo>
                      <a:pt x="148" y="89"/>
                      <a:pt x="148" y="91"/>
                      <a:pt x="146" y="90"/>
                    </a:cubicBezTo>
                    <a:cubicBezTo>
                      <a:pt x="145" y="89"/>
                      <a:pt x="144" y="87"/>
                      <a:pt x="145" y="86"/>
                    </a:cubicBezTo>
                    <a:cubicBezTo>
                      <a:pt x="146" y="85"/>
                      <a:pt x="148" y="85"/>
                      <a:pt x="149" y="84"/>
                    </a:cubicBezTo>
                    <a:cubicBezTo>
                      <a:pt x="150" y="84"/>
                      <a:pt x="150" y="83"/>
                      <a:pt x="151" y="83"/>
                    </a:cubicBezTo>
                    <a:cubicBezTo>
                      <a:pt x="151" y="82"/>
                      <a:pt x="152" y="82"/>
                      <a:pt x="153" y="82"/>
                    </a:cubicBezTo>
                    <a:cubicBezTo>
                      <a:pt x="154" y="81"/>
                      <a:pt x="153" y="80"/>
                      <a:pt x="153" y="79"/>
                    </a:cubicBezTo>
                    <a:cubicBezTo>
                      <a:pt x="153" y="76"/>
                      <a:pt x="155" y="74"/>
                      <a:pt x="156" y="72"/>
                    </a:cubicBezTo>
                    <a:cubicBezTo>
                      <a:pt x="157" y="72"/>
                      <a:pt x="158" y="72"/>
                      <a:pt x="159" y="71"/>
                    </a:cubicBezTo>
                    <a:cubicBezTo>
                      <a:pt x="160" y="70"/>
                      <a:pt x="159" y="70"/>
                      <a:pt x="159" y="69"/>
                    </a:cubicBezTo>
                    <a:cubicBezTo>
                      <a:pt x="158" y="68"/>
                      <a:pt x="159" y="67"/>
                      <a:pt x="160" y="67"/>
                    </a:cubicBezTo>
                    <a:cubicBezTo>
                      <a:pt x="162" y="67"/>
                      <a:pt x="161" y="68"/>
                      <a:pt x="162" y="68"/>
                    </a:cubicBezTo>
                    <a:cubicBezTo>
                      <a:pt x="163" y="69"/>
                      <a:pt x="165" y="72"/>
                      <a:pt x="165" y="71"/>
                    </a:cubicBezTo>
                    <a:cubicBezTo>
                      <a:pt x="166" y="71"/>
                      <a:pt x="166" y="69"/>
                      <a:pt x="166" y="69"/>
                    </a:cubicBezTo>
                    <a:cubicBezTo>
                      <a:pt x="166" y="67"/>
                      <a:pt x="166" y="68"/>
                      <a:pt x="167" y="67"/>
                    </a:cubicBezTo>
                    <a:cubicBezTo>
                      <a:pt x="167" y="66"/>
                      <a:pt x="168" y="65"/>
                      <a:pt x="168" y="65"/>
                    </a:cubicBezTo>
                    <a:cubicBezTo>
                      <a:pt x="169" y="63"/>
                      <a:pt x="168" y="64"/>
                      <a:pt x="168" y="63"/>
                    </a:cubicBezTo>
                    <a:cubicBezTo>
                      <a:pt x="166" y="62"/>
                      <a:pt x="166" y="61"/>
                      <a:pt x="164" y="60"/>
                    </a:cubicBezTo>
                    <a:cubicBezTo>
                      <a:pt x="161" y="59"/>
                      <a:pt x="164" y="59"/>
                      <a:pt x="163" y="57"/>
                    </a:cubicBezTo>
                    <a:cubicBezTo>
                      <a:pt x="163" y="57"/>
                      <a:pt x="161" y="56"/>
                      <a:pt x="161" y="56"/>
                    </a:cubicBezTo>
                    <a:cubicBezTo>
                      <a:pt x="160" y="55"/>
                      <a:pt x="160" y="55"/>
                      <a:pt x="159" y="54"/>
                    </a:cubicBezTo>
                    <a:cubicBezTo>
                      <a:pt x="158" y="54"/>
                      <a:pt x="156" y="53"/>
                      <a:pt x="155" y="53"/>
                    </a:cubicBezTo>
                    <a:cubicBezTo>
                      <a:pt x="154" y="52"/>
                      <a:pt x="153" y="52"/>
                      <a:pt x="153" y="51"/>
                    </a:cubicBezTo>
                    <a:cubicBezTo>
                      <a:pt x="152" y="51"/>
                      <a:pt x="152" y="50"/>
                      <a:pt x="151" y="50"/>
                    </a:cubicBezTo>
                    <a:cubicBezTo>
                      <a:pt x="151" y="49"/>
                      <a:pt x="144" y="49"/>
                      <a:pt x="147" y="47"/>
                    </a:cubicBezTo>
                    <a:cubicBezTo>
                      <a:pt x="148" y="47"/>
                      <a:pt x="148" y="47"/>
                      <a:pt x="148" y="47"/>
                    </a:cubicBezTo>
                    <a:cubicBezTo>
                      <a:pt x="148" y="46"/>
                      <a:pt x="148" y="45"/>
                      <a:pt x="148" y="44"/>
                    </a:cubicBezTo>
                    <a:cubicBezTo>
                      <a:pt x="148" y="42"/>
                      <a:pt x="147" y="42"/>
                      <a:pt x="146" y="41"/>
                    </a:cubicBezTo>
                    <a:cubicBezTo>
                      <a:pt x="145" y="40"/>
                      <a:pt x="146" y="38"/>
                      <a:pt x="145" y="37"/>
                    </a:cubicBezTo>
                    <a:cubicBezTo>
                      <a:pt x="144" y="36"/>
                      <a:pt x="143" y="36"/>
                      <a:pt x="143" y="35"/>
                    </a:cubicBezTo>
                    <a:cubicBezTo>
                      <a:pt x="143" y="34"/>
                      <a:pt x="143" y="32"/>
                      <a:pt x="143" y="31"/>
                    </a:cubicBezTo>
                    <a:cubicBezTo>
                      <a:pt x="142" y="31"/>
                      <a:pt x="141" y="31"/>
                      <a:pt x="141" y="31"/>
                    </a:cubicBezTo>
                    <a:cubicBezTo>
                      <a:pt x="141" y="31"/>
                      <a:pt x="140" y="30"/>
                      <a:pt x="140" y="30"/>
                    </a:cubicBezTo>
                    <a:cubicBezTo>
                      <a:pt x="140" y="30"/>
                      <a:pt x="140" y="29"/>
                      <a:pt x="139" y="29"/>
                    </a:cubicBezTo>
                    <a:cubicBezTo>
                      <a:pt x="139" y="29"/>
                      <a:pt x="138" y="29"/>
                      <a:pt x="138" y="29"/>
                    </a:cubicBezTo>
                    <a:cubicBezTo>
                      <a:pt x="137" y="28"/>
                      <a:pt x="138" y="27"/>
                      <a:pt x="136" y="26"/>
                    </a:cubicBezTo>
                    <a:cubicBezTo>
                      <a:pt x="135" y="26"/>
                      <a:pt x="131" y="27"/>
                      <a:pt x="130" y="25"/>
                    </a:cubicBezTo>
                    <a:cubicBezTo>
                      <a:pt x="128" y="23"/>
                      <a:pt x="132" y="22"/>
                      <a:pt x="131" y="20"/>
                    </a:cubicBezTo>
                    <a:cubicBezTo>
                      <a:pt x="130" y="20"/>
                      <a:pt x="129" y="20"/>
                      <a:pt x="128" y="19"/>
                    </a:cubicBezTo>
                    <a:cubicBezTo>
                      <a:pt x="127" y="19"/>
                      <a:pt x="127" y="19"/>
                      <a:pt x="127" y="18"/>
                    </a:cubicBezTo>
                    <a:cubicBezTo>
                      <a:pt x="126" y="16"/>
                      <a:pt x="125" y="14"/>
                      <a:pt x="125" y="12"/>
                    </a:cubicBezTo>
                    <a:cubicBezTo>
                      <a:pt x="125" y="11"/>
                      <a:pt x="124" y="10"/>
                      <a:pt x="124" y="9"/>
                    </a:cubicBezTo>
                    <a:cubicBezTo>
                      <a:pt x="123" y="7"/>
                      <a:pt x="124" y="7"/>
                      <a:pt x="125" y="5"/>
                    </a:cubicBezTo>
                    <a:cubicBezTo>
                      <a:pt x="126" y="3"/>
                      <a:pt x="124" y="4"/>
                      <a:pt x="123" y="3"/>
                    </a:cubicBezTo>
                    <a:cubicBezTo>
                      <a:pt x="123" y="2"/>
                      <a:pt x="123" y="1"/>
                      <a:pt x="122" y="0"/>
                    </a:cubicBezTo>
                    <a:cubicBezTo>
                      <a:pt x="122" y="0"/>
                      <a:pt x="122" y="0"/>
                      <a:pt x="122" y="0"/>
                    </a:cubicBezTo>
                    <a:cubicBezTo>
                      <a:pt x="120" y="0"/>
                      <a:pt x="120" y="3"/>
                      <a:pt x="119" y="4"/>
                    </a:cubicBezTo>
                    <a:cubicBezTo>
                      <a:pt x="117" y="7"/>
                      <a:pt x="117" y="9"/>
                      <a:pt x="117" y="12"/>
                    </a:cubicBezTo>
                    <a:cubicBezTo>
                      <a:pt x="115" y="12"/>
                      <a:pt x="112" y="11"/>
                      <a:pt x="111" y="13"/>
                    </a:cubicBezTo>
                    <a:cubicBezTo>
                      <a:pt x="111" y="13"/>
                      <a:pt x="111" y="15"/>
                      <a:pt x="111" y="15"/>
                    </a:cubicBezTo>
                    <a:cubicBezTo>
                      <a:pt x="111" y="16"/>
                      <a:pt x="111" y="16"/>
                      <a:pt x="112" y="17"/>
                    </a:cubicBezTo>
                    <a:cubicBezTo>
                      <a:pt x="112" y="18"/>
                      <a:pt x="111" y="21"/>
                      <a:pt x="109" y="21"/>
                    </a:cubicBezTo>
                    <a:cubicBezTo>
                      <a:pt x="109" y="21"/>
                      <a:pt x="108" y="20"/>
                      <a:pt x="107" y="20"/>
                    </a:cubicBezTo>
                    <a:cubicBezTo>
                      <a:pt x="106" y="20"/>
                      <a:pt x="106" y="21"/>
                      <a:pt x="105" y="21"/>
                    </a:cubicBezTo>
                    <a:cubicBezTo>
                      <a:pt x="103" y="22"/>
                      <a:pt x="102" y="22"/>
                      <a:pt x="102" y="25"/>
                    </a:cubicBezTo>
                    <a:cubicBezTo>
                      <a:pt x="102" y="26"/>
                      <a:pt x="103" y="26"/>
                      <a:pt x="102" y="27"/>
                    </a:cubicBezTo>
                    <a:cubicBezTo>
                      <a:pt x="102" y="28"/>
                      <a:pt x="101" y="28"/>
                      <a:pt x="100" y="28"/>
                    </a:cubicBezTo>
                    <a:cubicBezTo>
                      <a:pt x="99" y="29"/>
                      <a:pt x="99" y="28"/>
                      <a:pt x="98" y="29"/>
                    </a:cubicBezTo>
                    <a:cubicBezTo>
                      <a:pt x="97" y="29"/>
                      <a:pt x="97" y="30"/>
                      <a:pt x="96" y="31"/>
                    </a:cubicBezTo>
                    <a:cubicBezTo>
                      <a:pt x="94" y="31"/>
                      <a:pt x="93" y="31"/>
                      <a:pt x="92" y="33"/>
                    </a:cubicBezTo>
                    <a:cubicBezTo>
                      <a:pt x="92" y="37"/>
                      <a:pt x="92" y="37"/>
                      <a:pt x="92" y="37"/>
                    </a:cubicBezTo>
                    <a:cubicBezTo>
                      <a:pt x="90" y="37"/>
                      <a:pt x="88" y="36"/>
                      <a:pt x="86" y="36"/>
                    </a:cubicBezTo>
                    <a:cubicBezTo>
                      <a:pt x="83" y="36"/>
                      <a:pt x="81" y="39"/>
                      <a:pt x="78" y="39"/>
                    </a:cubicBezTo>
                    <a:cubicBezTo>
                      <a:pt x="77" y="39"/>
                      <a:pt x="76" y="38"/>
                      <a:pt x="75" y="38"/>
                    </a:cubicBezTo>
                    <a:cubicBezTo>
                      <a:pt x="73" y="38"/>
                      <a:pt x="72" y="40"/>
                      <a:pt x="70" y="39"/>
                    </a:cubicBezTo>
                    <a:cubicBezTo>
                      <a:pt x="68" y="39"/>
                      <a:pt x="67" y="38"/>
                      <a:pt x="65" y="39"/>
                    </a:cubicBezTo>
                    <a:cubicBezTo>
                      <a:pt x="64" y="40"/>
                      <a:pt x="64" y="42"/>
                      <a:pt x="64" y="43"/>
                    </a:cubicBezTo>
                    <a:cubicBezTo>
                      <a:pt x="61" y="43"/>
                      <a:pt x="58" y="44"/>
                      <a:pt x="55" y="43"/>
                    </a:cubicBezTo>
                    <a:cubicBezTo>
                      <a:pt x="55" y="47"/>
                      <a:pt x="55" y="47"/>
                      <a:pt x="55" y="47"/>
                    </a:cubicBezTo>
                    <a:cubicBezTo>
                      <a:pt x="56" y="49"/>
                      <a:pt x="59" y="51"/>
                      <a:pt x="55" y="51"/>
                    </a:cubicBezTo>
                    <a:cubicBezTo>
                      <a:pt x="53" y="50"/>
                      <a:pt x="53" y="50"/>
                      <a:pt x="53" y="50"/>
                    </a:cubicBezTo>
                    <a:cubicBezTo>
                      <a:pt x="52" y="48"/>
                      <a:pt x="52" y="48"/>
                      <a:pt x="52" y="48"/>
                    </a:cubicBezTo>
                    <a:cubicBezTo>
                      <a:pt x="50" y="48"/>
                      <a:pt x="48" y="48"/>
                      <a:pt x="46" y="47"/>
                    </a:cubicBezTo>
                    <a:cubicBezTo>
                      <a:pt x="44" y="46"/>
                      <a:pt x="42" y="46"/>
                      <a:pt x="40" y="46"/>
                    </a:cubicBezTo>
                    <a:cubicBezTo>
                      <a:pt x="40" y="48"/>
                      <a:pt x="42" y="50"/>
                      <a:pt x="42" y="51"/>
                    </a:cubicBezTo>
                    <a:cubicBezTo>
                      <a:pt x="43" y="53"/>
                      <a:pt x="41" y="54"/>
                      <a:pt x="40" y="56"/>
                    </a:cubicBezTo>
                    <a:cubicBezTo>
                      <a:pt x="39" y="56"/>
                      <a:pt x="39" y="57"/>
                      <a:pt x="39" y="58"/>
                    </a:cubicBezTo>
                    <a:cubicBezTo>
                      <a:pt x="39" y="59"/>
                      <a:pt x="40" y="59"/>
                      <a:pt x="41" y="60"/>
                    </a:cubicBezTo>
                    <a:cubicBezTo>
                      <a:pt x="41" y="62"/>
                      <a:pt x="39" y="62"/>
                      <a:pt x="38" y="64"/>
                    </a:cubicBezTo>
                    <a:cubicBezTo>
                      <a:pt x="38" y="66"/>
                      <a:pt x="40" y="66"/>
                      <a:pt x="42" y="67"/>
                    </a:cubicBezTo>
                    <a:cubicBezTo>
                      <a:pt x="44" y="69"/>
                      <a:pt x="43" y="71"/>
                      <a:pt x="41" y="73"/>
                    </a:cubicBezTo>
                    <a:cubicBezTo>
                      <a:pt x="40" y="73"/>
                      <a:pt x="40" y="73"/>
                      <a:pt x="39" y="74"/>
                    </a:cubicBezTo>
                    <a:cubicBezTo>
                      <a:pt x="39" y="75"/>
                      <a:pt x="39" y="75"/>
                      <a:pt x="39" y="76"/>
                    </a:cubicBezTo>
                    <a:cubicBezTo>
                      <a:pt x="39" y="76"/>
                      <a:pt x="39" y="77"/>
                      <a:pt x="38" y="77"/>
                    </a:cubicBezTo>
                    <a:cubicBezTo>
                      <a:pt x="38" y="77"/>
                      <a:pt x="37" y="77"/>
                      <a:pt x="37" y="78"/>
                    </a:cubicBezTo>
                    <a:cubicBezTo>
                      <a:pt x="38" y="79"/>
                      <a:pt x="40" y="78"/>
                      <a:pt x="41" y="78"/>
                    </a:cubicBezTo>
                    <a:cubicBezTo>
                      <a:pt x="42" y="79"/>
                      <a:pt x="42" y="79"/>
                      <a:pt x="42" y="79"/>
                    </a:cubicBezTo>
                    <a:cubicBezTo>
                      <a:pt x="43" y="81"/>
                      <a:pt x="42" y="80"/>
                      <a:pt x="41" y="81"/>
                    </a:cubicBezTo>
                    <a:cubicBezTo>
                      <a:pt x="39" y="82"/>
                      <a:pt x="40" y="83"/>
                      <a:pt x="42" y="84"/>
                    </a:cubicBezTo>
                    <a:cubicBezTo>
                      <a:pt x="44" y="84"/>
                      <a:pt x="44" y="86"/>
                      <a:pt x="45" y="87"/>
                    </a:cubicBezTo>
                    <a:cubicBezTo>
                      <a:pt x="46" y="87"/>
                      <a:pt x="46" y="87"/>
                      <a:pt x="47" y="88"/>
                    </a:cubicBezTo>
                    <a:cubicBezTo>
                      <a:pt x="48" y="88"/>
                      <a:pt x="48" y="89"/>
                      <a:pt x="49" y="90"/>
                    </a:cubicBezTo>
                    <a:cubicBezTo>
                      <a:pt x="49" y="90"/>
                      <a:pt x="50" y="91"/>
                      <a:pt x="50" y="91"/>
                    </a:cubicBezTo>
                    <a:cubicBezTo>
                      <a:pt x="50" y="92"/>
                      <a:pt x="50" y="91"/>
                      <a:pt x="49" y="93"/>
                    </a:cubicBezTo>
                    <a:cubicBezTo>
                      <a:pt x="48" y="93"/>
                      <a:pt x="48" y="94"/>
                      <a:pt x="48" y="95"/>
                    </a:cubicBezTo>
                    <a:cubicBezTo>
                      <a:pt x="47" y="95"/>
                      <a:pt x="47" y="95"/>
                      <a:pt x="46" y="95"/>
                    </a:cubicBezTo>
                    <a:cubicBezTo>
                      <a:pt x="45" y="95"/>
                      <a:pt x="45" y="96"/>
                      <a:pt x="45" y="97"/>
                    </a:cubicBezTo>
                    <a:cubicBezTo>
                      <a:pt x="46" y="98"/>
                      <a:pt x="46" y="98"/>
                      <a:pt x="47" y="99"/>
                    </a:cubicBezTo>
                    <a:cubicBezTo>
                      <a:pt x="47" y="99"/>
                      <a:pt x="47" y="100"/>
                      <a:pt x="48" y="101"/>
                    </a:cubicBezTo>
                    <a:cubicBezTo>
                      <a:pt x="48" y="102"/>
                      <a:pt x="49" y="102"/>
                      <a:pt x="50" y="102"/>
                    </a:cubicBezTo>
                    <a:cubicBezTo>
                      <a:pt x="51" y="103"/>
                      <a:pt x="51" y="102"/>
                      <a:pt x="51" y="103"/>
                    </a:cubicBezTo>
                    <a:cubicBezTo>
                      <a:pt x="51" y="103"/>
                      <a:pt x="51" y="104"/>
                      <a:pt x="52" y="104"/>
                    </a:cubicBezTo>
                    <a:cubicBezTo>
                      <a:pt x="52" y="105"/>
                      <a:pt x="53" y="105"/>
                      <a:pt x="53" y="105"/>
                    </a:cubicBezTo>
                    <a:cubicBezTo>
                      <a:pt x="53" y="105"/>
                      <a:pt x="54" y="106"/>
                      <a:pt x="54" y="106"/>
                    </a:cubicBezTo>
                    <a:cubicBezTo>
                      <a:pt x="55" y="106"/>
                      <a:pt x="56" y="106"/>
                      <a:pt x="57" y="106"/>
                    </a:cubicBezTo>
                    <a:cubicBezTo>
                      <a:pt x="59" y="107"/>
                      <a:pt x="58" y="109"/>
                      <a:pt x="56" y="109"/>
                    </a:cubicBezTo>
                    <a:cubicBezTo>
                      <a:pt x="56" y="110"/>
                      <a:pt x="54" y="110"/>
                      <a:pt x="53" y="109"/>
                    </a:cubicBezTo>
                    <a:cubicBezTo>
                      <a:pt x="53" y="109"/>
                      <a:pt x="52" y="109"/>
                      <a:pt x="52" y="109"/>
                    </a:cubicBezTo>
                    <a:cubicBezTo>
                      <a:pt x="49" y="108"/>
                      <a:pt x="50" y="111"/>
                      <a:pt x="49" y="113"/>
                    </a:cubicBezTo>
                    <a:cubicBezTo>
                      <a:pt x="48" y="114"/>
                      <a:pt x="47" y="113"/>
                      <a:pt x="47" y="114"/>
                    </a:cubicBezTo>
                    <a:cubicBezTo>
                      <a:pt x="46" y="114"/>
                      <a:pt x="46" y="115"/>
                      <a:pt x="46" y="117"/>
                    </a:cubicBezTo>
                    <a:cubicBezTo>
                      <a:pt x="45" y="118"/>
                      <a:pt x="44" y="120"/>
                      <a:pt x="46" y="121"/>
                    </a:cubicBezTo>
                    <a:cubicBezTo>
                      <a:pt x="48" y="122"/>
                      <a:pt x="49" y="120"/>
                      <a:pt x="50" y="123"/>
                    </a:cubicBezTo>
                    <a:cubicBezTo>
                      <a:pt x="50" y="124"/>
                      <a:pt x="50" y="125"/>
                      <a:pt x="49" y="125"/>
                    </a:cubicBezTo>
                    <a:cubicBezTo>
                      <a:pt x="49" y="126"/>
                      <a:pt x="48" y="126"/>
                      <a:pt x="49" y="127"/>
                    </a:cubicBezTo>
                    <a:cubicBezTo>
                      <a:pt x="49" y="127"/>
                      <a:pt x="49" y="128"/>
                      <a:pt x="50" y="128"/>
                    </a:cubicBezTo>
                    <a:cubicBezTo>
                      <a:pt x="51" y="128"/>
                      <a:pt x="51" y="129"/>
                      <a:pt x="51" y="129"/>
                    </a:cubicBezTo>
                    <a:cubicBezTo>
                      <a:pt x="51" y="130"/>
                      <a:pt x="52" y="130"/>
                      <a:pt x="52" y="131"/>
                    </a:cubicBezTo>
                    <a:cubicBezTo>
                      <a:pt x="53" y="131"/>
                      <a:pt x="55" y="133"/>
                      <a:pt x="55" y="134"/>
                    </a:cubicBezTo>
                    <a:cubicBezTo>
                      <a:pt x="55" y="136"/>
                      <a:pt x="54" y="135"/>
                      <a:pt x="53" y="136"/>
                    </a:cubicBezTo>
                    <a:cubicBezTo>
                      <a:pt x="51" y="137"/>
                      <a:pt x="52" y="139"/>
                      <a:pt x="52" y="140"/>
                    </a:cubicBezTo>
                    <a:cubicBezTo>
                      <a:pt x="53" y="141"/>
                      <a:pt x="53" y="142"/>
                      <a:pt x="53" y="143"/>
                    </a:cubicBezTo>
                    <a:cubicBezTo>
                      <a:pt x="53" y="144"/>
                      <a:pt x="53" y="145"/>
                      <a:pt x="53" y="146"/>
                    </a:cubicBezTo>
                    <a:cubicBezTo>
                      <a:pt x="55" y="146"/>
                      <a:pt x="53" y="147"/>
                      <a:pt x="53" y="148"/>
                    </a:cubicBezTo>
                    <a:cubicBezTo>
                      <a:pt x="53" y="150"/>
                      <a:pt x="53" y="149"/>
                      <a:pt x="55" y="150"/>
                    </a:cubicBezTo>
                    <a:cubicBezTo>
                      <a:pt x="56" y="151"/>
                      <a:pt x="56" y="151"/>
                      <a:pt x="57" y="152"/>
                    </a:cubicBezTo>
                    <a:cubicBezTo>
                      <a:pt x="58" y="153"/>
                      <a:pt x="60" y="153"/>
                      <a:pt x="62" y="154"/>
                    </a:cubicBezTo>
                    <a:cubicBezTo>
                      <a:pt x="63" y="154"/>
                      <a:pt x="63" y="154"/>
                      <a:pt x="63" y="156"/>
                    </a:cubicBezTo>
                    <a:cubicBezTo>
                      <a:pt x="62" y="156"/>
                      <a:pt x="62" y="157"/>
                      <a:pt x="62" y="158"/>
                    </a:cubicBezTo>
                    <a:cubicBezTo>
                      <a:pt x="62" y="158"/>
                      <a:pt x="63" y="158"/>
                      <a:pt x="63" y="159"/>
                    </a:cubicBezTo>
                    <a:cubicBezTo>
                      <a:pt x="64" y="160"/>
                      <a:pt x="63" y="160"/>
                      <a:pt x="62" y="161"/>
                    </a:cubicBezTo>
                    <a:cubicBezTo>
                      <a:pt x="62" y="163"/>
                      <a:pt x="62" y="164"/>
                      <a:pt x="61" y="165"/>
                    </a:cubicBezTo>
                    <a:cubicBezTo>
                      <a:pt x="60" y="166"/>
                      <a:pt x="59" y="166"/>
                      <a:pt x="60" y="168"/>
                    </a:cubicBezTo>
                    <a:cubicBezTo>
                      <a:pt x="60" y="170"/>
                      <a:pt x="63" y="169"/>
                      <a:pt x="64" y="170"/>
                    </a:cubicBezTo>
                    <a:cubicBezTo>
                      <a:pt x="65" y="171"/>
                      <a:pt x="65" y="173"/>
                      <a:pt x="65" y="174"/>
                    </a:cubicBezTo>
                    <a:cubicBezTo>
                      <a:pt x="64" y="176"/>
                      <a:pt x="64" y="175"/>
                      <a:pt x="63" y="176"/>
                    </a:cubicBezTo>
                    <a:cubicBezTo>
                      <a:pt x="62" y="177"/>
                      <a:pt x="63" y="178"/>
                      <a:pt x="63" y="179"/>
                    </a:cubicBezTo>
                    <a:cubicBezTo>
                      <a:pt x="62" y="180"/>
                      <a:pt x="61" y="181"/>
                      <a:pt x="60" y="181"/>
                    </a:cubicBezTo>
                    <a:cubicBezTo>
                      <a:pt x="59" y="181"/>
                      <a:pt x="57" y="179"/>
                      <a:pt x="56" y="179"/>
                    </a:cubicBezTo>
                    <a:cubicBezTo>
                      <a:pt x="55" y="179"/>
                      <a:pt x="54" y="178"/>
                      <a:pt x="53" y="178"/>
                    </a:cubicBezTo>
                    <a:cubicBezTo>
                      <a:pt x="52" y="178"/>
                      <a:pt x="51" y="176"/>
                      <a:pt x="50" y="177"/>
                    </a:cubicBezTo>
                    <a:cubicBezTo>
                      <a:pt x="49" y="177"/>
                      <a:pt x="49" y="179"/>
                      <a:pt x="47" y="178"/>
                    </a:cubicBezTo>
                    <a:cubicBezTo>
                      <a:pt x="46" y="178"/>
                      <a:pt x="45" y="176"/>
                      <a:pt x="44" y="177"/>
                    </a:cubicBezTo>
                    <a:cubicBezTo>
                      <a:pt x="43" y="178"/>
                      <a:pt x="44" y="180"/>
                      <a:pt x="44" y="181"/>
                    </a:cubicBezTo>
                    <a:cubicBezTo>
                      <a:pt x="44" y="181"/>
                      <a:pt x="45" y="182"/>
                      <a:pt x="45" y="183"/>
                    </a:cubicBezTo>
                    <a:cubicBezTo>
                      <a:pt x="45" y="184"/>
                      <a:pt x="44" y="184"/>
                      <a:pt x="44" y="185"/>
                    </a:cubicBezTo>
                    <a:cubicBezTo>
                      <a:pt x="44" y="186"/>
                      <a:pt x="45" y="186"/>
                      <a:pt x="44" y="188"/>
                    </a:cubicBezTo>
                    <a:cubicBezTo>
                      <a:pt x="44" y="189"/>
                      <a:pt x="42" y="189"/>
                      <a:pt x="41" y="189"/>
                    </a:cubicBezTo>
                    <a:cubicBezTo>
                      <a:pt x="40" y="190"/>
                      <a:pt x="40" y="190"/>
                      <a:pt x="39" y="190"/>
                    </a:cubicBezTo>
                    <a:cubicBezTo>
                      <a:pt x="38" y="189"/>
                      <a:pt x="37" y="188"/>
                      <a:pt x="36" y="188"/>
                    </a:cubicBezTo>
                    <a:cubicBezTo>
                      <a:pt x="34" y="188"/>
                      <a:pt x="32" y="191"/>
                      <a:pt x="31" y="192"/>
                    </a:cubicBezTo>
                    <a:cubicBezTo>
                      <a:pt x="30" y="193"/>
                      <a:pt x="28" y="194"/>
                      <a:pt x="27" y="195"/>
                    </a:cubicBezTo>
                    <a:cubicBezTo>
                      <a:pt x="26" y="195"/>
                      <a:pt x="25" y="194"/>
                      <a:pt x="24" y="195"/>
                    </a:cubicBezTo>
                    <a:cubicBezTo>
                      <a:pt x="24" y="196"/>
                      <a:pt x="24" y="197"/>
                      <a:pt x="23" y="198"/>
                    </a:cubicBezTo>
                    <a:cubicBezTo>
                      <a:pt x="22" y="200"/>
                      <a:pt x="21" y="199"/>
                      <a:pt x="20" y="201"/>
                    </a:cubicBezTo>
                    <a:cubicBezTo>
                      <a:pt x="20" y="202"/>
                      <a:pt x="21" y="202"/>
                      <a:pt x="20" y="203"/>
                    </a:cubicBezTo>
                    <a:cubicBezTo>
                      <a:pt x="19" y="203"/>
                      <a:pt x="17" y="203"/>
                      <a:pt x="16" y="204"/>
                    </a:cubicBezTo>
                    <a:cubicBezTo>
                      <a:pt x="12" y="206"/>
                      <a:pt x="10" y="198"/>
                      <a:pt x="6" y="199"/>
                    </a:cubicBezTo>
                    <a:cubicBezTo>
                      <a:pt x="1" y="201"/>
                      <a:pt x="9" y="207"/>
                      <a:pt x="4" y="207"/>
                    </a:cubicBezTo>
                    <a:cubicBezTo>
                      <a:pt x="1" y="208"/>
                      <a:pt x="1" y="208"/>
                      <a:pt x="1" y="208"/>
                    </a:cubicBezTo>
                    <a:cubicBezTo>
                      <a:pt x="0" y="211"/>
                      <a:pt x="2" y="211"/>
                      <a:pt x="3" y="212"/>
                    </a:cubicBezTo>
                    <a:cubicBezTo>
                      <a:pt x="4" y="213"/>
                      <a:pt x="3" y="214"/>
                      <a:pt x="4" y="215"/>
                    </a:cubicBezTo>
                    <a:cubicBezTo>
                      <a:pt x="4" y="216"/>
                      <a:pt x="5" y="217"/>
                      <a:pt x="6" y="217"/>
                    </a:cubicBezTo>
                    <a:cubicBezTo>
                      <a:pt x="8" y="217"/>
                      <a:pt x="9" y="217"/>
                      <a:pt x="11" y="217"/>
                    </a:cubicBezTo>
                    <a:cubicBezTo>
                      <a:pt x="12" y="218"/>
                      <a:pt x="13" y="219"/>
                      <a:pt x="15" y="219"/>
                    </a:cubicBezTo>
                    <a:cubicBezTo>
                      <a:pt x="15" y="220"/>
                      <a:pt x="14" y="222"/>
                      <a:pt x="16" y="223"/>
                    </a:cubicBezTo>
                    <a:cubicBezTo>
                      <a:pt x="17" y="224"/>
                      <a:pt x="20" y="223"/>
                      <a:pt x="21" y="223"/>
                    </a:cubicBezTo>
                    <a:cubicBezTo>
                      <a:pt x="24" y="224"/>
                      <a:pt x="25" y="224"/>
                      <a:pt x="26" y="226"/>
                    </a:cubicBezTo>
                    <a:cubicBezTo>
                      <a:pt x="26" y="227"/>
                      <a:pt x="26" y="229"/>
                      <a:pt x="26" y="230"/>
                    </a:cubicBezTo>
                    <a:cubicBezTo>
                      <a:pt x="28" y="230"/>
                      <a:pt x="28" y="231"/>
                      <a:pt x="27" y="233"/>
                    </a:cubicBezTo>
                    <a:cubicBezTo>
                      <a:pt x="27" y="235"/>
                      <a:pt x="27" y="236"/>
                      <a:pt x="27" y="238"/>
                    </a:cubicBezTo>
                    <a:cubicBezTo>
                      <a:pt x="29" y="237"/>
                      <a:pt x="29" y="241"/>
                      <a:pt x="30" y="242"/>
                    </a:cubicBezTo>
                    <a:cubicBezTo>
                      <a:pt x="31" y="243"/>
                      <a:pt x="32" y="243"/>
                      <a:pt x="32" y="245"/>
                    </a:cubicBezTo>
                    <a:cubicBezTo>
                      <a:pt x="32" y="245"/>
                      <a:pt x="31" y="246"/>
                      <a:pt x="32" y="247"/>
                    </a:cubicBezTo>
                    <a:cubicBezTo>
                      <a:pt x="32" y="248"/>
                      <a:pt x="33" y="248"/>
                      <a:pt x="34" y="248"/>
                    </a:cubicBezTo>
                    <a:cubicBezTo>
                      <a:pt x="35" y="249"/>
                      <a:pt x="36" y="250"/>
                      <a:pt x="36" y="251"/>
                    </a:cubicBezTo>
                    <a:cubicBezTo>
                      <a:pt x="36" y="252"/>
                      <a:pt x="36" y="253"/>
                      <a:pt x="36" y="253"/>
                    </a:cubicBezTo>
                    <a:cubicBezTo>
                      <a:pt x="36" y="255"/>
                      <a:pt x="38" y="255"/>
                      <a:pt x="39" y="256"/>
                    </a:cubicBezTo>
                    <a:cubicBezTo>
                      <a:pt x="40" y="257"/>
                      <a:pt x="40" y="258"/>
                      <a:pt x="41" y="259"/>
                    </a:cubicBezTo>
                    <a:cubicBezTo>
                      <a:pt x="41" y="259"/>
                      <a:pt x="42" y="259"/>
                      <a:pt x="42" y="260"/>
                    </a:cubicBezTo>
                    <a:cubicBezTo>
                      <a:pt x="42" y="260"/>
                      <a:pt x="42" y="260"/>
                      <a:pt x="42" y="261"/>
                    </a:cubicBezTo>
                    <a:cubicBezTo>
                      <a:pt x="42" y="261"/>
                      <a:pt x="41" y="262"/>
                      <a:pt x="42" y="262"/>
                    </a:cubicBezTo>
                    <a:cubicBezTo>
                      <a:pt x="42" y="263"/>
                      <a:pt x="43" y="263"/>
                      <a:pt x="43" y="264"/>
                    </a:cubicBezTo>
                    <a:cubicBezTo>
                      <a:pt x="44" y="265"/>
                      <a:pt x="43" y="266"/>
                      <a:pt x="44" y="267"/>
                    </a:cubicBezTo>
                    <a:cubicBezTo>
                      <a:pt x="45" y="268"/>
                      <a:pt x="46" y="269"/>
                      <a:pt x="47" y="270"/>
                    </a:cubicBezTo>
                    <a:cubicBezTo>
                      <a:pt x="48" y="273"/>
                      <a:pt x="44" y="271"/>
                      <a:pt x="45" y="274"/>
                    </a:cubicBezTo>
                    <a:cubicBezTo>
                      <a:pt x="45" y="277"/>
                      <a:pt x="49" y="276"/>
                      <a:pt x="50" y="279"/>
                    </a:cubicBezTo>
                    <a:cubicBezTo>
                      <a:pt x="51" y="280"/>
                      <a:pt x="51" y="282"/>
                      <a:pt x="53" y="281"/>
                    </a:cubicBezTo>
                    <a:cubicBezTo>
                      <a:pt x="54" y="280"/>
                      <a:pt x="54" y="280"/>
                      <a:pt x="55" y="279"/>
                    </a:cubicBezTo>
                    <a:cubicBezTo>
                      <a:pt x="56" y="279"/>
                      <a:pt x="58" y="279"/>
                      <a:pt x="60" y="279"/>
                    </a:cubicBezTo>
                    <a:cubicBezTo>
                      <a:pt x="61" y="279"/>
                      <a:pt x="62" y="278"/>
                      <a:pt x="63" y="277"/>
                    </a:cubicBezTo>
                    <a:cubicBezTo>
                      <a:pt x="65" y="276"/>
                      <a:pt x="67" y="277"/>
                      <a:pt x="69" y="277"/>
                    </a:cubicBezTo>
                    <a:cubicBezTo>
                      <a:pt x="72" y="277"/>
                      <a:pt x="73" y="275"/>
                      <a:pt x="76" y="275"/>
                    </a:cubicBezTo>
                    <a:cubicBezTo>
                      <a:pt x="77" y="275"/>
                      <a:pt x="77" y="273"/>
                      <a:pt x="78" y="273"/>
                    </a:cubicBezTo>
                    <a:cubicBezTo>
                      <a:pt x="78" y="273"/>
                      <a:pt x="82" y="275"/>
                      <a:pt x="82" y="275"/>
                    </a:cubicBezTo>
                    <a:cubicBezTo>
                      <a:pt x="82" y="276"/>
                      <a:pt x="82" y="276"/>
                      <a:pt x="82" y="277"/>
                    </a:cubicBezTo>
                    <a:cubicBezTo>
                      <a:pt x="83" y="277"/>
                      <a:pt x="84" y="277"/>
                      <a:pt x="84" y="277"/>
                    </a:cubicBezTo>
                    <a:cubicBezTo>
                      <a:pt x="85" y="278"/>
                      <a:pt x="85" y="279"/>
                      <a:pt x="85" y="280"/>
                    </a:cubicBezTo>
                    <a:cubicBezTo>
                      <a:pt x="85" y="280"/>
                      <a:pt x="85" y="280"/>
                      <a:pt x="85" y="280"/>
                    </a:cubicBezTo>
                    <a:cubicBezTo>
                      <a:pt x="86" y="280"/>
                      <a:pt x="89" y="281"/>
                      <a:pt x="89" y="283"/>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2" name="Freeform 19">
                <a:extLst>
                  <a:ext uri="{FF2B5EF4-FFF2-40B4-BE49-F238E27FC236}">
                    <a16:creationId xmlns:a16="http://schemas.microsoft.com/office/drawing/2014/main" id="{A6A4C3CA-2316-C73C-CEA4-FFF573311192}"/>
                  </a:ext>
                </a:extLst>
              </p:cNvPr>
              <p:cNvSpPr>
                <a:spLocks/>
              </p:cNvSpPr>
              <p:nvPr/>
            </p:nvSpPr>
            <p:spPr bwMode="auto">
              <a:xfrm>
                <a:off x="-2821074" y="7931416"/>
                <a:ext cx="547077" cy="607307"/>
              </a:xfrm>
              <a:custGeom>
                <a:avLst/>
                <a:gdLst>
                  <a:gd name="T0" fmla="*/ 2147483646 w 227"/>
                  <a:gd name="T1" fmla="*/ 435772064 h 252"/>
                  <a:gd name="T2" fmla="*/ 2147483646 w 227"/>
                  <a:gd name="T3" fmla="*/ 232410751 h 252"/>
                  <a:gd name="T4" fmla="*/ 2147483646 w 227"/>
                  <a:gd name="T5" fmla="*/ 101680656 h 252"/>
                  <a:gd name="T6" fmla="*/ 2106375885 w 227"/>
                  <a:gd name="T7" fmla="*/ 130730095 h 252"/>
                  <a:gd name="T8" fmla="*/ 1888478349 w 227"/>
                  <a:gd name="T9" fmla="*/ 14524719 h 252"/>
                  <a:gd name="T10" fmla="*/ 1772261247 w 227"/>
                  <a:gd name="T11" fmla="*/ 203361313 h 252"/>
                  <a:gd name="T12" fmla="*/ 1859424073 w 227"/>
                  <a:gd name="T13" fmla="*/ 406718814 h 252"/>
                  <a:gd name="T14" fmla="*/ 1917528813 w 227"/>
                  <a:gd name="T15" fmla="*/ 668182815 h 252"/>
                  <a:gd name="T16" fmla="*/ 1714156508 w 227"/>
                  <a:gd name="T17" fmla="*/ 900593566 h 252"/>
                  <a:gd name="T18" fmla="*/ 1685102233 w 227"/>
                  <a:gd name="T19" fmla="*/ 1089430159 h 252"/>
                  <a:gd name="T20" fmla="*/ 1568888943 w 227"/>
                  <a:gd name="T21" fmla="*/ 1176582285 h 252"/>
                  <a:gd name="T22" fmla="*/ 1365512827 w 227"/>
                  <a:gd name="T23" fmla="*/ 1147532847 h 252"/>
                  <a:gd name="T24" fmla="*/ 1278353812 w 227"/>
                  <a:gd name="T25" fmla="*/ 958696253 h 252"/>
                  <a:gd name="T26" fmla="*/ 1147611479 w 227"/>
                  <a:gd name="T27" fmla="*/ 1002274222 h 252"/>
                  <a:gd name="T28" fmla="*/ 987818682 w 227"/>
                  <a:gd name="T29" fmla="*/ 929646815 h 252"/>
                  <a:gd name="T30" fmla="*/ 828025884 w 227"/>
                  <a:gd name="T31" fmla="*/ 784388190 h 252"/>
                  <a:gd name="T32" fmla="*/ 610124536 w 227"/>
                  <a:gd name="T33" fmla="*/ 769863471 h 252"/>
                  <a:gd name="T34" fmla="*/ 421273652 w 227"/>
                  <a:gd name="T35" fmla="*/ 842490878 h 252"/>
                  <a:gd name="T36" fmla="*/ 276009899 w 227"/>
                  <a:gd name="T37" fmla="*/ 1002274222 h 252"/>
                  <a:gd name="T38" fmla="*/ 232426580 w 227"/>
                  <a:gd name="T39" fmla="*/ 1147532847 h 252"/>
                  <a:gd name="T40" fmla="*/ 116213290 w 227"/>
                  <a:gd name="T41" fmla="*/ 1321840910 h 252"/>
                  <a:gd name="T42" fmla="*/ 43579507 w 227"/>
                  <a:gd name="T43" fmla="*/ 1641407598 h 252"/>
                  <a:gd name="T44" fmla="*/ 159792797 w 227"/>
                  <a:gd name="T45" fmla="*/ 1815715662 h 252"/>
                  <a:gd name="T46" fmla="*/ 174321841 w 227"/>
                  <a:gd name="T47" fmla="*/ 1931921037 h 252"/>
                  <a:gd name="T48" fmla="*/ 159792797 w 227"/>
                  <a:gd name="T49" fmla="*/ 2147483646 h 252"/>
                  <a:gd name="T50" fmla="*/ 334114638 w 227"/>
                  <a:gd name="T51" fmla="*/ 2147483646 h 252"/>
                  <a:gd name="T52" fmla="*/ 508436478 w 227"/>
                  <a:gd name="T53" fmla="*/ 2147483646 h 252"/>
                  <a:gd name="T54" fmla="*/ 740863058 w 227"/>
                  <a:gd name="T55" fmla="*/ 2147483646 h 252"/>
                  <a:gd name="T56" fmla="*/ 944239174 w 227"/>
                  <a:gd name="T57" fmla="*/ 2147483646 h 252"/>
                  <a:gd name="T58" fmla="*/ 1045927232 w 227"/>
                  <a:gd name="T59" fmla="*/ 2147483646 h 252"/>
                  <a:gd name="T60" fmla="*/ 987818682 w 227"/>
                  <a:gd name="T61" fmla="*/ 2147483646 h 252"/>
                  <a:gd name="T62" fmla="*/ 1162140522 w 227"/>
                  <a:gd name="T63" fmla="*/ 2147483646 h 252"/>
                  <a:gd name="T64" fmla="*/ 1220245261 w 227"/>
                  <a:gd name="T65" fmla="*/ 2147483646 h 252"/>
                  <a:gd name="T66" fmla="*/ 1452675653 w 227"/>
                  <a:gd name="T67" fmla="*/ 2147483646 h 252"/>
                  <a:gd name="T68" fmla="*/ 1743210783 w 227"/>
                  <a:gd name="T69" fmla="*/ 2147483646 h 252"/>
                  <a:gd name="T70" fmla="*/ 1990162595 w 227"/>
                  <a:gd name="T71" fmla="*/ 2147483646 h 252"/>
                  <a:gd name="T72" fmla="*/ 2147483646 w 227"/>
                  <a:gd name="T73" fmla="*/ 2147483646 h 252"/>
                  <a:gd name="T74" fmla="*/ 2147483646 w 227"/>
                  <a:gd name="T75" fmla="*/ 2147483646 h 252"/>
                  <a:gd name="T76" fmla="*/ 2147483646 w 227"/>
                  <a:gd name="T77" fmla="*/ 2147483646 h 252"/>
                  <a:gd name="T78" fmla="*/ 2147483646 w 227"/>
                  <a:gd name="T79" fmla="*/ 2147483646 h 252"/>
                  <a:gd name="T80" fmla="*/ 2147483646 w 227"/>
                  <a:gd name="T81" fmla="*/ 2147483646 h 252"/>
                  <a:gd name="T82" fmla="*/ 2147483646 w 227"/>
                  <a:gd name="T83" fmla="*/ 2147483646 h 252"/>
                  <a:gd name="T84" fmla="*/ 2147483646 w 227"/>
                  <a:gd name="T85" fmla="*/ 2147483646 h 252"/>
                  <a:gd name="T86" fmla="*/ 2147483646 w 227"/>
                  <a:gd name="T87" fmla="*/ 2147483646 h 252"/>
                  <a:gd name="T88" fmla="*/ 2147483646 w 227"/>
                  <a:gd name="T89" fmla="*/ 2147483646 h 252"/>
                  <a:gd name="T90" fmla="*/ 2147483646 w 227"/>
                  <a:gd name="T91" fmla="*/ 2147483646 h 252"/>
                  <a:gd name="T92" fmla="*/ 2147483646 w 227"/>
                  <a:gd name="T93" fmla="*/ 2147483646 h 252"/>
                  <a:gd name="T94" fmla="*/ 2147483646 w 227"/>
                  <a:gd name="T95" fmla="*/ 1902867788 h 252"/>
                  <a:gd name="T96" fmla="*/ 2147483646 w 227"/>
                  <a:gd name="T97" fmla="*/ 1438046286 h 252"/>
                  <a:gd name="T98" fmla="*/ 2147483646 w 227"/>
                  <a:gd name="T99" fmla="*/ 1031327471 h 252"/>
                  <a:gd name="T100" fmla="*/ 2147483646 w 227"/>
                  <a:gd name="T101" fmla="*/ 798912909 h 252"/>
                  <a:gd name="T102" fmla="*/ 2147483646 w 227"/>
                  <a:gd name="T103" fmla="*/ 653658096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7" h="252">
                    <a:moveTo>
                      <a:pt x="183" y="40"/>
                    </a:moveTo>
                    <a:cubicBezTo>
                      <a:pt x="182" y="40"/>
                      <a:pt x="180" y="40"/>
                      <a:pt x="180" y="40"/>
                    </a:cubicBezTo>
                    <a:cubicBezTo>
                      <a:pt x="180" y="39"/>
                      <a:pt x="181" y="37"/>
                      <a:pt x="181" y="37"/>
                    </a:cubicBezTo>
                    <a:cubicBezTo>
                      <a:pt x="181" y="35"/>
                      <a:pt x="179" y="34"/>
                      <a:pt x="179" y="32"/>
                    </a:cubicBezTo>
                    <a:cubicBezTo>
                      <a:pt x="179" y="30"/>
                      <a:pt x="181" y="31"/>
                      <a:pt x="182" y="30"/>
                    </a:cubicBezTo>
                    <a:cubicBezTo>
                      <a:pt x="184" y="29"/>
                      <a:pt x="183" y="29"/>
                      <a:pt x="184" y="27"/>
                    </a:cubicBezTo>
                    <a:cubicBezTo>
                      <a:pt x="185" y="26"/>
                      <a:pt x="185" y="27"/>
                      <a:pt x="186" y="26"/>
                    </a:cubicBezTo>
                    <a:cubicBezTo>
                      <a:pt x="187" y="26"/>
                      <a:pt x="187" y="24"/>
                      <a:pt x="187" y="23"/>
                    </a:cubicBezTo>
                    <a:cubicBezTo>
                      <a:pt x="187" y="22"/>
                      <a:pt x="186" y="21"/>
                      <a:pt x="186" y="19"/>
                    </a:cubicBezTo>
                    <a:cubicBezTo>
                      <a:pt x="185" y="18"/>
                      <a:pt x="185" y="17"/>
                      <a:pt x="184" y="16"/>
                    </a:cubicBezTo>
                    <a:cubicBezTo>
                      <a:pt x="181" y="16"/>
                      <a:pt x="179" y="16"/>
                      <a:pt x="176" y="15"/>
                    </a:cubicBezTo>
                    <a:cubicBezTo>
                      <a:pt x="175" y="14"/>
                      <a:pt x="174" y="14"/>
                      <a:pt x="173" y="13"/>
                    </a:cubicBezTo>
                    <a:cubicBezTo>
                      <a:pt x="172" y="11"/>
                      <a:pt x="173" y="10"/>
                      <a:pt x="171" y="9"/>
                    </a:cubicBezTo>
                    <a:cubicBezTo>
                      <a:pt x="167" y="7"/>
                      <a:pt x="167" y="7"/>
                      <a:pt x="167" y="7"/>
                    </a:cubicBezTo>
                    <a:cubicBezTo>
                      <a:pt x="165" y="7"/>
                      <a:pt x="163" y="7"/>
                      <a:pt x="161" y="7"/>
                    </a:cubicBezTo>
                    <a:cubicBezTo>
                      <a:pt x="160" y="7"/>
                      <a:pt x="159" y="7"/>
                      <a:pt x="158" y="8"/>
                    </a:cubicBezTo>
                    <a:cubicBezTo>
                      <a:pt x="157" y="8"/>
                      <a:pt x="157" y="10"/>
                      <a:pt x="156" y="10"/>
                    </a:cubicBezTo>
                    <a:cubicBezTo>
                      <a:pt x="153" y="10"/>
                      <a:pt x="153" y="10"/>
                      <a:pt x="153" y="10"/>
                    </a:cubicBezTo>
                    <a:cubicBezTo>
                      <a:pt x="151" y="9"/>
                      <a:pt x="151" y="9"/>
                      <a:pt x="151" y="9"/>
                    </a:cubicBezTo>
                    <a:cubicBezTo>
                      <a:pt x="149" y="9"/>
                      <a:pt x="147" y="9"/>
                      <a:pt x="145" y="9"/>
                    </a:cubicBezTo>
                    <a:cubicBezTo>
                      <a:pt x="144" y="9"/>
                      <a:pt x="144" y="8"/>
                      <a:pt x="143" y="8"/>
                    </a:cubicBezTo>
                    <a:cubicBezTo>
                      <a:pt x="142" y="8"/>
                      <a:pt x="141" y="8"/>
                      <a:pt x="140" y="8"/>
                    </a:cubicBezTo>
                    <a:cubicBezTo>
                      <a:pt x="137" y="5"/>
                      <a:pt x="137" y="5"/>
                      <a:pt x="137" y="5"/>
                    </a:cubicBezTo>
                    <a:cubicBezTo>
                      <a:pt x="136" y="4"/>
                      <a:pt x="134" y="4"/>
                      <a:pt x="133" y="2"/>
                    </a:cubicBezTo>
                    <a:cubicBezTo>
                      <a:pt x="133" y="2"/>
                      <a:pt x="132" y="0"/>
                      <a:pt x="130" y="1"/>
                    </a:cubicBezTo>
                    <a:cubicBezTo>
                      <a:pt x="129" y="1"/>
                      <a:pt x="130" y="3"/>
                      <a:pt x="129" y="4"/>
                    </a:cubicBezTo>
                    <a:cubicBezTo>
                      <a:pt x="129" y="5"/>
                      <a:pt x="128" y="7"/>
                      <a:pt x="127" y="9"/>
                    </a:cubicBezTo>
                    <a:cubicBezTo>
                      <a:pt x="127" y="9"/>
                      <a:pt x="126" y="10"/>
                      <a:pt x="125" y="10"/>
                    </a:cubicBezTo>
                    <a:cubicBezTo>
                      <a:pt x="125" y="11"/>
                      <a:pt x="125" y="10"/>
                      <a:pt x="124" y="10"/>
                    </a:cubicBezTo>
                    <a:cubicBezTo>
                      <a:pt x="123" y="10"/>
                      <a:pt x="123" y="13"/>
                      <a:pt x="122" y="14"/>
                    </a:cubicBezTo>
                    <a:cubicBezTo>
                      <a:pt x="121" y="15"/>
                      <a:pt x="122" y="15"/>
                      <a:pt x="123" y="17"/>
                    </a:cubicBezTo>
                    <a:cubicBezTo>
                      <a:pt x="124" y="17"/>
                      <a:pt x="125" y="18"/>
                      <a:pt x="126" y="18"/>
                    </a:cubicBezTo>
                    <a:cubicBezTo>
                      <a:pt x="128" y="20"/>
                      <a:pt x="128" y="20"/>
                      <a:pt x="128" y="20"/>
                    </a:cubicBezTo>
                    <a:cubicBezTo>
                      <a:pt x="128" y="22"/>
                      <a:pt x="128" y="24"/>
                      <a:pt x="128" y="26"/>
                    </a:cubicBezTo>
                    <a:cubicBezTo>
                      <a:pt x="128" y="27"/>
                      <a:pt x="127" y="28"/>
                      <a:pt x="128" y="28"/>
                    </a:cubicBezTo>
                    <a:cubicBezTo>
                      <a:pt x="129" y="30"/>
                      <a:pt x="130" y="29"/>
                      <a:pt x="130" y="31"/>
                    </a:cubicBezTo>
                    <a:cubicBezTo>
                      <a:pt x="130" y="33"/>
                      <a:pt x="130" y="33"/>
                      <a:pt x="132" y="35"/>
                    </a:cubicBezTo>
                    <a:cubicBezTo>
                      <a:pt x="133" y="36"/>
                      <a:pt x="133" y="36"/>
                      <a:pt x="133" y="38"/>
                    </a:cubicBezTo>
                    <a:cubicBezTo>
                      <a:pt x="133" y="39"/>
                      <a:pt x="132" y="40"/>
                      <a:pt x="132" y="42"/>
                    </a:cubicBezTo>
                    <a:cubicBezTo>
                      <a:pt x="133" y="44"/>
                      <a:pt x="133" y="44"/>
                      <a:pt x="132" y="46"/>
                    </a:cubicBezTo>
                    <a:cubicBezTo>
                      <a:pt x="130" y="47"/>
                      <a:pt x="127" y="46"/>
                      <a:pt x="126" y="48"/>
                    </a:cubicBezTo>
                    <a:cubicBezTo>
                      <a:pt x="126" y="51"/>
                      <a:pt x="126" y="51"/>
                      <a:pt x="126" y="51"/>
                    </a:cubicBezTo>
                    <a:cubicBezTo>
                      <a:pt x="125" y="53"/>
                      <a:pt x="122" y="54"/>
                      <a:pt x="122" y="56"/>
                    </a:cubicBezTo>
                    <a:cubicBezTo>
                      <a:pt x="121" y="57"/>
                      <a:pt x="121" y="58"/>
                      <a:pt x="121" y="59"/>
                    </a:cubicBezTo>
                    <a:cubicBezTo>
                      <a:pt x="120" y="60"/>
                      <a:pt x="119" y="61"/>
                      <a:pt x="118" y="62"/>
                    </a:cubicBezTo>
                    <a:cubicBezTo>
                      <a:pt x="118" y="63"/>
                      <a:pt x="118" y="64"/>
                      <a:pt x="118" y="64"/>
                    </a:cubicBezTo>
                    <a:cubicBezTo>
                      <a:pt x="118" y="65"/>
                      <a:pt x="117" y="65"/>
                      <a:pt x="117" y="65"/>
                    </a:cubicBezTo>
                    <a:cubicBezTo>
                      <a:pt x="116" y="66"/>
                      <a:pt x="116" y="67"/>
                      <a:pt x="116" y="68"/>
                    </a:cubicBezTo>
                    <a:cubicBezTo>
                      <a:pt x="117" y="69"/>
                      <a:pt x="117" y="71"/>
                      <a:pt x="117" y="72"/>
                    </a:cubicBezTo>
                    <a:cubicBezTo>
                      <a:pt x="117" y="73"/>
                      <a:pt x="116" y="74"/>
                      <a:pt x="116" y="75"/>
                    </a:cubicBezTo>
                    <a:cubicBezTo>
                      <a:pt x="116" y="76"/>
                      <a:pt x="117" y="78"/>
                      <a:pt x="116" y="78"/>
                    </a:cubicBezTo>
                    <a:cubicBezTo>
                      <a:pt x="115" y="78"/>
                      <a:pt x="115" y="77"/>
                      <a:pt x="114" y="77"/>
                    </a:cubicBezTo>
                    <a:cubicBezTo>
                      <a:pt x="113" y="77"/>
                      <a:pt x="112" y="78"/>
                      <a:pt x="111" y="78"/>
                    </a:cubicBezTo>
                    <a:cubicBezTo>
                      <a:pt x="110" y="79"/>
                      <a:pt x="109" y="78"/>
                      <a:pt x="109" y="78"/>
                    </a:cubicBezTo>
                    <a:cubicBezTo>
                      <a:pt x="108" y="79"/>
                      <a:pt x="109" y="80"/>
                      <a:pt x="108" y="81"/>
                    </a:cubicBezTo>
                    <a:cubicBezTo>
                      <a:pt x="108" y="82"/>
                      <a:pt x="107" y="83"/>
                      <a:pt x="107" y="84"/>
                    </a:cubicBezTo>
                    <a:cubicBezTo>
                      <a:pt x="105" y="87"/>
                      <a:pt x="103" y="84"/>
                      <a:pt x="102" y="82"/>
                    </a:cubicBezTo>
                    <a:cubicBezTo>
                      <a:pt x="100" y="82"/>
                      <a:pt x="98" y="81"/>
                      <a:pt x="96" y="80"/>
                    </a:cubicBezTo>
                    <a:cubicBezTo>
                      <a:pt x="96" y="80"/>
                      <a:pt x="95" y="80"/>
                      <a:pt x="95" y="80"/>
                    </a:cubicBezTo>
                    <a:cubicBezTo>
                      <a:pt x="94" y="79"/>
                      <a:pt x="94" y="79"/>
                      <a:pt x="94" y="79"/>
                    </a:cubicBezTo>
                    <a:cubicBezTo>
                      <a:pt x="93" y="78"/>
                      <a:pt x="93" y="78"/>
                      <a:pt x="92" y="78"/>
                    </a:cubicBezTo>
                    <a:cubicBezTo>
                      <a:pt x="92" y="77"/>
                      <a:pt x="92" y="76"/>
                      <a:pt x="92" y="75"/>
                    </a:cubicBezTo>
                    <a:cubicBezTo>
                      <a:pt x="92" y="73"/>
                      <a:pt x="92" y="74"/>
                      <a:pt x="90" y="72"/>
                    </a:cubicBezTo>
                    <a:cubicBezTo>
                      <a:pt x="89" y="71"/>
                      <a:pt x="91" y="72"/>
                      <a:pt x="91" y="70"/>
                    </a:cubicBezTo>
                    <a:cubicBezTo>
                      <a:pt x="91" y="69"/>
                      <a:pt x="88" y="68"/>
                      <a:pt x="88" y="66"/>
                    </a:cubicBezTo>
                    <a:cubicBezTo>
                      <a:pt x="88" y="64"/>
                      <a:pt x="89" y="64"/>
                      <a:pt x="87" y="63"/>
                    </a:cubicBezTo>
                    <a:cubicBezTo>
                      <a:pt x="86" y="63"/>
                      <a:pt x="85" y="63"/>
                      <a:pt x="85" y="63"/>
                    </a:cubicBezTo>
                    <a:cubicBezTo>
                      <a:pt x="84" y="63"/>
                      <a:pt x="83" y="62"/>
                      <a:pt x="83" y="62"/>
                    </a:cubicBezTo>
                    <a:cubicBezTo>
                      <a:pt x="82" y="63"/>
                      <a:pt x="83" y="65"/>
                      <a:pt x="82" y="66"/>
                    </a:cubicBezTo>
                    <a:cubicBezTo>
                      <a:pt x="82" y="66"/>
                      <a:pt x="80" y="69"/>
                      <a:pt x="79" y="69"/>
                    </a:cubicBezTo>
                    <a:cubicBezTo>
                      <a:pt x="79" y="69"/>
                      <a:pt x="79" y="68"/>
                      <a:pt x="78" y="68"/>
                    </a:cubicBezTo>
                    <a:cubicBezTo>
                      <a:pt x="78" y="67"/>
                      <a:pt x="77" y="67"/>
                      <a:pt x="77" y="67"/>
                    </a:cubicBezTo>
                    <a:cubicBezTo>
                      <a:pt x="75" y="67"/>
                      <a:pt x="76" y="66"/>
                      <a:pt x="74" y="65"/>
                    </a:cubicBezTo>
                    <a:cubicBezTo>
                      <a:pt x="73" y="65"/>
                      <a:pt x="72" y="65"/>
                      <a:pt x="71" y="65"/>
                    </a:cubicBezTo>
                    <a:cubicBezTo>
                      <a:pt x="69" y="65"/>
                      <a:pt x="69" y="65"/>
                      <a:pt x="68" y="64"/>
                    </a:cubicBezTo>
                    <a:cubicBezTo>
                      <a:pt x="68" y="63"/>
                      <a:pt x="66" y="63"/>
                      <a:pt x="66" y="63"/>
                    </a:cubicBezTo>
                    <a:cubicBezTo>
                      <a:pt x="65" y="62"/>
                      <a:pt x="64" y="60"/>
                      <a:pt x="63" y="59"/>
                    </a:cubicBezTo>
                    <a:cubicBezTo>
                      <a:pt x="62" y="58"/>
                      <a:pt x="63" y="58"/>
                      <a:pt x="61" y="58"/>
                    </a:cubicBezTo>
                    <a:cubicBezTo>
                      <a:pt x="60" y="58"/>
                      <a:pt x="58" y="58"/>
                      <a:pt x="59" y="57"/>
                    </a:cubicBezTo>
                    <a:cubicBezTo>
                      <a:pt x="60" y="55"/>
                      <a:pt x="58" y="55"/>
                      <a:pt x="57" y="54"/>
                    </a:cubicBezTo>
                    <a:cubicBezTo>
                      <a:pt x="57" y="54"/>
                      <a:pt x="57" y="53"/>
                      <a:pt x="57" y="52"/>
                    </a:cubicBezTo>
                    <a:cubicBezTo>
                      <a:pt x="56" y="52"/>
                      <a:pt x="55" y="52"/>
                      <a:pt x="55" y="52"/>
                    </a:cubicBezTo>
                    <a:cubicBezTo>
                      <a:pt x="52" y="52"/>
                      <a:pt x="52" y="51"/>
                      <a:pt x="49" y="51"/>
                    </a:cubicBezTo>
                    <a:cubicBezTo>
                      <a:pt x="48" y="52"/>
                      <a:pt x="47" y="53"/>
                      <a:pt x="46" y="53"/>
                    </a:cubicBezTo>
                    <a:cubicBezTo>
                      <a:pt x="44" y="53"/>
                      <a:pt x="43" y="54"/>
                      <a:pt x="42" y="53"/>
                    </a:cubicBezTo>
                    <a:cubicBezTo>
                      <a:pt x="40" y="52"/>
                      <a:pt x="40" y="51"/>
                      <a:pt x="38" y="51"/>
                    </a:cubicBezTo>
                    <a:cubicBezTo>
                      <a:pt x="36" y="51"/>
                      <a:pt x="34" y="54"/>
                      <a:pt x="33" y="54"/>
                    </a:cubicBezTo>
                    <a:cubicBezTo>
                      <a:pt x="32" y="54"/>
                      <a:pt x="31" y="51"/>
                      <a:pt x="30" y="50"/>
                    </a:cubicBezTo>
                    <a:cubicBezTo>
                      <a:pt x="29" y="52"/>
                      <a:pt x="27" y="52"/>
                      <a:pt x="27" y="53"/>
                    </a:cubicBezTo>
                    <a:cubicBezTo>
                      <a:pt x="28" y="55"/>
                      <a:pt x="31" y="56"/>
                      <a:pt x="29" y="58"/>
                    </a:cubicBezTo>
                    <a:cubicBezTo>
                      <a:pt x="28" y="60"/>
                      <a:pt x="26" y="59"/>
                      <a:pt x="25" y="61"/>
                    </a:cubicBezTo>
                    <a:cubicBezTo>
                      <a:pt x="25" y="62"/>
                      <a:pt x="25" y="62"/>
                      <a:pt x="24" y="63"/>
                    </a:cubicBezTo>
                    <a:cubicBezTo>
                      <a:pt x="23" y="64"/>
                      <a:pt x="23" y="63"/>
                      <a:pt x="22" y="65"/>
                    </a:cubicBezTo>
                    <a:cubicBezTo>
                      <a:pt x="22" y="65"/>
                      <a:pt x="23" y="66"/>
                      <a:pt x="23" y="67"/>
                    </a:cubicBezTo>
                    <a:cubicBezTo>
                      <a:pt x="22" y="69"/>
                      <a:pt x="20" y="68"/>
                      <a:pt x="19" y="69"/>
                    </a:cubicBezTo>
                    <a:cubicBezTo>
                      <a:pt x="18" y="70"/>
                      <a:pt x="18" y="70"/>
                      <a:pt x="18" y="71"/>
                    </a:cubicBezTo>
                    <a:cubicBezTo>
                      <a:pt x="18" y="71"/>
                      <a:pt x="16" y="73"/>
                      <a:pt x="16" y="73"/>
                    </a:cubicBezTo>
                    <a:cubicBezTo>
                      <a:pt x="16" y="74"/>
                      <a:pt x="20" y="73"/>
                      <a:pt x="19" y="76"/>
                    </a:cubicBezTo>
                    <a:cubicBezTo>
                      <a:pt x="19" y="76"/>
                      <a:pt x="18" y="77"/>
                      <a:pt x="18" y="78"/>
                    </a:cubicBezTo>
                    <a:cubicBezTo>
                      <a:pt x="17" y="79"/>
                      <a:pt x="17" y="79"/>
                      <a:pt x="16" y="79"/>
                    </a:cubicBezTo>
                    <a:cubicBezTo>
                      <a:pt x="15" y="79"/>
                      <a:pt x="15" y="78"/>
                      <a:pt x="14" y="78"/>
                    </a:cubicBezTo>
                    <a:cubicBezTo>
                      <a:pt x="13" y="78"/>
                      <a:pt x="12" y="80"/>
                      <a:pt x="11" y="80"/>
                    </a:cubicBezTo>
                    <a:cubicBezTo>
                      <a:pt x="10" y="81"/>
                      <a:pt x="8" y="81"/>
                      <a:pt x="7" y="83"/>
                    </a:cubicBezTo>
                    <a:cubicBezTo>
                      <a:pt x="5" y="84"/>
                      <a:pt x="4" y="88"/>
                      <a:pt x="5" y="89"/>
                    </a:cubicBezTo>
                    <a:cubicBezTo>
                      <a:pt x="6" y="90"/>
                      <a:pt x="7" y="90"/>
                      <a:pt x="8" y="91"/>
                    </a:cubicBezTo>
                    <a:cubicBezTo>
                      <a:pt x="10" y="93"/>
                      <a:pt x="10" y="94"/>
                      <a:pt x="8" y="96"/>
                    </a:cubicBezTo>
                    <a:cubicBezTo>
                      <a:pt x="6" y="98"/>
                      <a:pt x="8" y="99"/>
                      <a:pt x="7" y="101"/>
                    </a:cubicBezTo>
                    <a:cubicBezTo>
                      <a:pt x="5" y="103"/>
                      <a:pt x="4" y="105"/>
                      <a:pt x="2" y="106"/>
                    </a:cubicBezTo>
                    <a:cubicBezTo>
                      <a:pt x="1" y="107"/>
                      <a:pt x="0" y="107"/>
                      <a:pt x="0" y="110"/>
                    </a:cubicBezTo>
                    <a:cubicBezTo>
                      <a:pt x="2" y="110"/>
                      <a:pt x="3" y="112"/>
                      <a:pt x="3" y="113"/>
                    </a:cubicBezTo>
                    <a:cubicBezTo>
                      <a:pt x="4" y="114"/>
                      <a:pt x="4" y="114"/>
                      <a:pt x="4" y="115"/>
                    </a:cubicBezTo>
                    <a:cubicBezTo>
                      <a:pt x="4" y="115"/>
                      <a:pt x="6" y="115"/>
                      <a:pt x="6" y="116"/>
                    </a:cubicBezTo>
                    <a:cubicBezTo>
                      <a:pt x="9" y="117"/>
                      <a:pt x="8" y="117"/>
                      <a:pt x="9" y="119"/>
                    </a:cubicBezTo>
                    <a:cubicBezTo>
                      <a:pt x="10" y="120"/>
                      <a:pt x="12" y="120"/>
                      <a:pt x="12" y="122"/>
                    </a:cubicBezTo>
                    <a:cubicBezTo>
                      <a:pt x="12" y="122"/>
                      <a:pt x="11" y="125"/>
                      <a:pt x="11" y="125"/>
                    </a:cubicBezTo>
                    <a:cubicBezTo>
                      <a:pt x="10" y="126"/>
                      <a:pt x="8" y="125"/>
                      <a:pt x="7" y="125"/>
                    </a:cubicBezTo>
                    <a:cubicBezTo>
                      <a:pt x="7" y="126"/>
                      <a:pt x="6" y="127"/>
                      <a:pt x="6" y="128"/>
                    </a:cubicBezTo>
                    <a:cubicBezTo>
                      <a:pt x="6" y="130"/>
                      <a:pt x="7" y="128"/>
                      <a:pt x="9" y="129"/>
                    </a:cubicBezTo>
                    <a:cubicBezTo>
                      <a:pt x="10" y="130"/>
                      <a:pt x="10" y="131"/>
                      <a:pt x="10" y="132"/>
                    </a:cubicBezTo>
                    <a:cubicBezTo>
                      <a:pt x="11" y="133"/>
                      <a:pt x="12" y="132"/>
                      <a:pt x="12" y="133"/>
                    </a:cubicBezTo>
                    <a:cubicBezTo>
                      <a:pt x="12" y="134"/>
                      <a:pt x="12" y="134"/>
                      <a:pt x="12" y="135"/>
                    </a:cubicBezTo>
                    <a:cubicBezTo>
                      <a:pt x="11" y="137"/>
                      <a:pt x="6" y="138"/>
                      <a:pt x="7" y="141"/>
                    </a:cubicBezTo>
                    <a:cubicBezTo>
                      <a:pt x="7" y="142"/>
                      <a:pt x="9" y="142"/>
                      <a:pt x="9" y="143"/>
                    </a:cubicBezTo>
                    <a:cubicBezTo>
                      <a:pt x="10" y="145"/>
                      <a:pt x="9" y="146"/>
                      <a:pt x="9" y="148"/>
                    </a:cubicBezTo>
                    <a:cubicBezTo>
                      <a:pt x="9" y="150"/>
                      <a:pt x="10" y="150"/>
                      <a:pt x="11" y="151"/>
                    </a:cubicBezTo>
                    <a:cubicBezTo>
                      <a:pt x="12" y="152"/>
                      <a:pt x="12" y="153"/>
                      <a:pt x="12" y="155"/>
                    </a:cubicBezTo>
                    <a:cubicBezTo>
                      <a:pt x="12" y="157"/>
                      <a:pt x="14" y="158"/>
                      <a:pt x="15" y="159"/>
                    </a:cubicBezTo>
                    <a:cubicBezTo>
                      <a:pt x="16" y="159"/>
                      <a:pt x="16" y="160"/>
                      <a:pt x="16" y="161"/>
                    </a:cubicBezTo>
                    <a:cubicBezTo>
                      <a:pt x="17" y="162"/>
                      <a:pt x="18" y="163"/>
                      <a:pt x="19" y="164"/>
                    </a:cubicBezTo>
                    <a:cubicBezTo>
                      <a:pt x="21" y="164"/>
                      <a:pt x="23" y="167"/>
                      <a:pt x="23" y="169"/>
                    </a:cubicBezTo>
                    <a:cubicBezTo>
                      <a:pt x="23" y="171"/>
                      <a:pt x="21" y="172"/>
                      <a:pt x="24" y="173"/>
                    </a:cubicBezTo>
                    <a:cubicBezTo>
                      <a:pt x="26" y="174"/>
                      <a:pt x="26" y="174"/>
                      <a:pt x="27" y="175"/>
                    </a:cubicBezTo>
                    <a:cubicBezTo>
                      <a:pt x="28" y="176"/>
                      <a:pt x="28" y="176"/>
                      <a:pt x="29" y="176"/>
                    </a:cubicBezTo>
                    <a:cubicBezTo>
                      <a:pt x="31" y="176"/>
                      <a:pt x="32" y="176"/>
                      <a:pt x="33" y="176"/>
                    </a:cubicBezTo>
                    <a:cubicBezTo>
                      <a:pt x="33" y="176"/>
                      <a:pt x="34" y="176"/>
                      <a:pt x="35" y="176"/>
                    </a:cubicBezTo>
                    <a:cubicBezTo>
                      <a:pt x="35" y="176"/>
                      <a:pt x="36" y="175"/>
                      <a:pt x="37" y="175"/>
                    </a:cubicBezTo>
                    <a:cubicBezTo>
                      <a:pt x="39" y="175"/>
                      <a:pt x="39" y="179"/>
                      <a:pt x="42" y="178"/>
                    </a:cubicBezTo>
                    <a:cubicBezTo>
                      <a:pt x="44" y="177"/>
                      <a:pt x="44" y="176"/>
                      <a:pt x="46" y="177"/>
                    </a:cubicBezTo>
                    <a:cubicBezTo>
                      <a:pt x="48" y="177"/>
                      <a:pt x="49" y="178"/>
                      <a:pt x="50" y="179"/>
                    </a:cubicBezTo>
                    <a:cubicBezTo>
                      <a:pt x="50" y="180"/>
                      <a:pt x="51" y="182"/>
                      <a:pt x="51" y="183"/>
                    </a:cubicBezTo>
                    <a:cubicBezTo>
                      <a:pt x="52" y="185"/>
                      <a:pt x="52" y="187"/>
                      <a:pt x="53" y="189"/>
                    </a:cubicBezTo>
                    <a:cubicBezTo>
                      <a:pt x="55" y="190"/>
                      <a:pt x="58" y="190"/>
                      <a:pt x="58" y="192"/>
                    </a:cubicBezTo>
                    <a:cubicBezTo>
                      <a:pt x="59" y="195"/>
                      <a:pt x="59" y="195"/>
                      <a:pt x="59" y="195"/>
                    </a:cubicBezTo>
                    <a:cubicBezTo>
                      <a:pt x="60" y="196"/>
                      <a:pt x="60" y="195"/>
                      <a:pt x="61" y="194"/>
                    </a:cubicBezTo>
                    <a:cubicBezTo>
                      <a:pt x="63" y="194"/>
                      <a:pt x="64" y="194"/>
                      <a:pt x="65" y="194"/>
                    </a:cubicBezTo>
                    <a:cubicBezTo>
                      <a:pt x="66" y="194"/>
                      <a:pt x="67" y="192"/>
                      <a:pt x="68" y="192"/>
                    </a:cubicBezTo>
                    <a:cubicBezTo>
                      <a:pt x="69" y="192"/>
                      <a:pt x="70" y="193"/>
                      <a:pt x="71" y="193"/>
                    </a:cubicBezTo>
                    <a:cubicBezTo>
                      <a:pt x="72" y="194"/>
                      <a:pt x="76" y="194"/>
                      <a:pt x="76" y="191"/>
                    </a:cubicBezTo>
                    <a:cubicBezTo>
                      <a:pt x="76" y="190"/>
                      <a:pt x="75" y="190"/>
                      <a:pt x="74" y="190"/>
                    </a:cubicBezTo>
                    <a:cubicBezTo>
                      <a:pt x="72" y="189"/>
                      <a:pt x="73" y="189"/>
                      <a:pt x="72" y="188"/>
                    </a:cubicBezTo>
                    <a:cubicBezTo>
                      <a:pt x="71" y="187"/>
                      <a:pt x="70" y="186"/>
                      <a:pt x="69" y="186"/>
                    </a:cubicBezTo>
                    <a:cubicBezTo>
                      <a:pt x="68" y="185"/>
                      <a:pt x="68" y="185"/>
                      <a:pt x="68" y="184"/>
                    </a:cubicBezTo>
                    <a:cubicBezTo>
                      <a:pt x="68" y="182"/>
                      <a:pt x="68" y="183"/>
                      <a:pt x="67" y="181"/>
                    </a:cubicBezTo>
                    <a:cubicBezTo>
                      <a:pt x="66" y="179"/>
                      <a:pt x="68" y="181"/>
                      <a:pt x="68" y="180"/>
                    </a:cubicBezTo>
                    <a:cubicBezTo>
                      <a:pt x="69" y="179"/>
                      <a:pt x="68" y="178"/>
                      <a:pt x="68" y="178"/>
                    </a:cubicBezTo>
                    <a:cubicBezTo>
                      <a:pt x="68" y="177"/>
                      <a:pt x="70" y="177"/>
                      <a:pt x="70" y="177"/>
                    </a:cubicBezTo>
                    <a:cubicBezTo>
                      <a:pt x="71" y="177"/>
                      <a:pt x="72" y="176"/>
                      <a:pt x="73" y="177"/>
                    </a:cubicBezTo>
                    <a:cubicBezTo>
                      <a:pt x="73" y="177"/>
                      <a:pt x="75" y="179"/>
                      <a:pt x="75" y="180"/>
                    </a:cubicBezTo>
                    <a:cubicBezTo>
                      <a:pt x="77" y="182"/>
                      <a:pt x="77" y="183"/>
                      <a:pt x="79" y="185"/>
                    </a:cubicBezTo>
                    <a:cubicBezTo>
                      <a:pt x="79" y="185"/>
                      <a:pt x="80" y="185"/>
                      <a:pt x="80" y="185"/>
                    </a:cubicBezTo>
                    <a:cubicBezTo>
                      <a:pt x="80" y="186"/>
                      <a:pt x="81" y="186"/>
                      <a:pt x="81" y="186"/>
                    </a:cubicBezTo>
                    <a:cubicBezTo>
                      <a:pt x="83" y="187"/>
                      <a:pt x="82" y="187"/>
                      <a:pt x="83" y="188"/>
                    </a:cubicBezTo>
                    <a:cubicBezTo>
                      <a:pt x="84" y="189"/>
                      <a:pt x="86" y="188"/>
                      <a:pt x="85" y="190"/>
                    </a:cubicBezTo>
                    <a:cubicBezTo>
                      <a:pt x="85" y="192"/>
                      <a:pt x="86" y="191"/>
                      <a:pt x="84" y="192"/>
                    </a:cubicBezTo>
                    <a:cubicBezTo>
                      <a:pt x="83" y="193"/>
                      <a:pt x="82" y="193"/>
                      <a:pt x="84" y="194"/>
                    </a:cubicBezTo>
                    <a:cubicBezTo>
                      <a:pt x="86" y="195"/>
                      <a:pt x="87" y="196"/>
                      <a:pt x="89" y="197"/>
                    </a:cubicBezTo>
                    <a:cubicBezTo>
                      <a:pt x="92" y="199"/>
                      <a:pt x="87" y="198"/>
                      <a:pt x="88" y="200"/>
                    </a:cubicBezTo>
                    <a:cubicBezTo>
                      <a:pt x="88" y="201"/>
                      <a:pt x="89" y="202"/>
                      <a:pt x="90" y="202"/>
                    </a:cubicBezTo>
                    <a:cubicBezTo>
                      <a:pt x="92" y="203"/>
                      <a:pt x="92" y="202"/>
                      <a:pt x="93" y="201"/>
                    </a:cubicBezTo>
                    <a:cubicBezTo>
                      <a:pt x="95" y="201"/>
                      <a:pt x="98" y="201"/>
                      <a:pt x="100" y="202"/>
                    </a:cubicBezTo>
                    <a:cubicBezTo>
                      <a:pt x="101" y="203"/>
                      <a:pt x="101" y="204"/>
                      <a:pt x="102" y="204"/>
                    </a:cubicBezTo>
                    <a:cubicBezTo>
                      <a:pt x="103" y="204"/>
                      <a:pt x="104" y="204"/>
                      <a:pt x="104" y="204"/>
                    </a:cubicBezTo>
                    <a:cubicBezTo>
                      <a:pt x="107" y="205"/>
                      <a:pt x="107" y="208"/>
                      <a:pt x="109" y="209"/>
                    </a:cubicBezTo>
                    <a:cubicBezTo>
                      <a:pt x="111" y="210"/>
                      <a:pt x="114" y="210"/>
                      <a:pt x="115" y="210"/>
                    </a:cubicBezTo>
                    <a:cubicBezTo>
                      <a:pt x="117" y="211"/>
                      <a:pt x="119" y="210"/>
                      <a:pt x="120" y="210"/>
                    </a:cubicBezTo>
                    <a:cubicBezTo>
                      <a:pt x="123" y="209"/>
                      <a:pt x="123" y="206"/>
                      <a:pt x="127" y="208"/>
                    </a:cubicBezTo>
                    <a:cubicBezTo>
                      <a:pt x="128" y="209"/>
                      <a:pt x="134" y="210"/>
                      <a:pt x="133" y="212"/>
                    </a:cubicBezTo>
                    <a:cubicBezTo>
                      <a:pt x="132" y="213"/>
                      <a:pt x="129" y="213"/>
                      <a:pt x="131" y="215"/>
                    </a:cubicBezTo>
                    <a:cubicBezTo>
                      <a:pt x="133" y="216"/>
                      <a:pt x="134" y="214"/>
                      <a:pt x="135" y="214"/>
                    </a:cubicBezTo>
                    <a:cubicBezTo>
                      <a:pt x="138" y="213"/>
                      <a:pt x="136" y="215"/>
                      <a:pt x="137" y="216"/>
                    </a:cubicBezTo>
                    <a:cubicBezTo>
                      <a:pt x="138" y="216"/>
                      <a:pt x="139" y="216"/>
                      <a:pt x="139" y="216"/>
                    </a:cubicBezTo>
                    <a:cubicBezTo>
                      <a:pt x="140" y="217"/>
                      <a:pt x="139" y="218"/>
                      <a:pt x="140" y="218"/>
                    </a:cubicBezTo>
                    <a:cubicBezTo>
                      <a:pt x="142" y="219"/>
                      <a:pt x="143" y="212"/>
                      <a:pt x="145" y="211"/>
                    </a:cubicBezTo>
                    <a:cubicBezTo>
                      <a:pt x="147" y="210"/>
                      <a:pt x="146" y="211"/>
                      <a:pt x="148" y="212"/>
                    </a:cubicBezTo>
                    <a:cubicBezTo>
                      <a:pt x="148" y="212"/>
                      <a:pt x="149" y="212"/>
                      <a:pt x="149" y="213"/>
                    </a:cubicBezTo>
                    <a:cubicBezTo>
                      <a:pt x="150" y="213"/>
                      <a:pt x="150" y="214"/>
                      <a:pt x="150" y="215"/>
                    </a:cubicBezTo>
                    <a:cubicBezTo>
                      <a:pt x="152" y="216"/>
                      <a:pt x="154" y="215"/>
                      <a:pt x="155" y="216"/>
                    </a:cubicBezTo>
                    <a:cubicBezTo>
                      <a:pt x="156" y="217"/>
                      <a:pt x="157" y="218"/>
                      <a:pt x="157" y="220"/>
                    </a:cubicBezTo>
                    <a:cubicBezTo>
                      <a:pt x="158" y="221"/>
                      <a:pt x="158" y="223"/>
                      <a:pt x="157" y="225"/>
                    </a:cubicBezTo>
                    <a:cubicBezTo>
                      <a:pt x="157" y="226"/>
                      <a:pt x="155" y="227"/>
                      <a:pt x="155" y="228"/>
                    </a:cubicBezTo>
                    <a:cubicBezTo>
                      <a:pt x="157" y="231"/>
                      <a:pt x="156" y="231"/>
                      <a:pt x="153" y="233"/>
                    </a:cubicBezTo>
                    <a:cubicBezTo>
                      <a:pt x="153" y="234"/>
                      <a:pt x="154" y="235"/>
                      <a:pt x="155" y="235"/>
                    </a:cubicBezTo>
                    <a:cubicBezTo>
                      <a:pt x="159" y="235"/>
                      <a:pt x="159" y="238"/>
                      <a:pt x="162" y="238"/>
                    </a:cubicBezTo>
                    <a:cubicBezTo>
                      <a:pt x="164" y="239"/>
                      <a:pt x="164" y="239"/>
                      <a:pt x="165" y="240"/>
                    </a:cubicBezTo>
                    <a:cubicBezTo>
                      <a:pt x="167" y="241"/>
                      <a:pt x="167" y="240"/>
                      <a:pt x="169" y="240"/>
                    </a:cubicBezTo>
                    <a:cubicBezTo>
                      <a:pt x="170" y="239"/>
                      <a:pt x="170" y="240"/>
                      <a:pt x="171" y="241"/>
                    </a:cubicBezTo>
                    <a:cubicBezTo>
                      <a:pt x="172" y="242"/>
                      <a:pt x="173" y="242"/>
                      <a:pt x="174" y="243"/>
                    </a:cubicBezTo>
                    <a:cubicBezTo>
                      <a:pt x="175" y="243"/>
                      <a:pt x="176" y="244"/>
                      <a:pt x="177" y="244"/>
                    </a:cubicBezTo>
                    <a:cubicBezTo>
                      <a:pt x="178" y="244"/>
                      <a:pt x="179" y="244"/>
                      <a:pt x="180" y="244"/>
                    </a:cubicBezTo>
                    <a:cubicBezTo>
                      <a:pt x="183" y="245"/>
                      <a:pt x="183" y="244"/>
                      <a:pt x="184" y="242"/>
                    </a:cubicBezTo>
                    <a:cubicBezTo>
                      <a:pt x="185" y="242"/>
                      <a:pt x="186" y="241"/>
                      <a:pt x="186" y="241"/>
                    </a:cubicBezTo>
                    <a:cubicBezTo>
                      <a:pt x="186" y="240"/>
                      <a:pt x="185" y="239"/>
                      <a:pt x="185" y="239"/>
                    </a:cubicBezTo>
                    <a:cubicBezTo>
                      <a:pt x="186" y="238"/>
                      <a:pt x="187" y="238"/>
                      <a:pt x="188" y="238"/>
                    </a:cubicBezTo>
                    <a:cubicBezTo>
                      <a:pt x="189" y="239"/>
                      <a:pt x="189" y="241"/>
                      <a:pt x="190" y="242"/>
                    </a:cubicBezTo>
                    <a:cubicBezTo>
                      <a:pt x="190" y="243"/>
                      <a:pt x="190" y="244"/>
                      <a:pt x="192" y="244"/>
                    </a:cubicBezTo>
                    <a:cubicBezTo>
                      <a:pt x="194" y="245"/>
                      <a:pt x="193" y="245"/>
                      <a:pt x="194" y="247"/>
                    </a:cubicBezTo>
                    <a:cubicBezTo>
                      <a:pt x="195" y="248"/>
                      <a:pt x="196" y="248"/>
                      <a:pt x="197" y="248"/>
                    </a:cubicBezTo>
                    <a:cubicBezTo>
                      <a:pt x="197" y="249"/>
                      <a:pt x="198" y="250"/>
                      <a:pt x="199" y="250"/>
                    </a:cubicBezTo>
                    <a:cubicBezTo>
                      <a:pt x="199" y="250"/>
                      <a:pt x="201" y="250"/>
                      <a:pt x="202" y="250"/>
                    </a:cubicBezTo>
                    <a:cubicBezTo>
                      <a:pt x="203" y="250"/>
                      <a:pt x="209" y="252"/>
                      <a:pt x="210" y="251"/>
                    </a:cubicBezTo>
                    <a:cubicBezTo>
                      <a:pt x="209" y="251"/>
                      <a:pt x="208" y="248"/>
                      <a:pt x="208" y="248"/>
                    </a:cubicBezTo>
                    <a:cubicBezTo>
                      <a:pt x="207" y="247"/>
                      <a:pt x="206" y="247"/>
                      <a:pt x="207" y="246"/>
                    </a:cubicBezTo>
                    <a:cubicBezTo>
                      <a:pt x="209" y="244"/>
                      <a:pt x="211" y="243"/>
                      <a:pt x="212" y="241"/>
                    </a:cubicBezTo>
                    <a:cubicBezTo>
                      <a:pt x="213" y="239"/>
                      <a:pt x="215" y="240"/>
                      <a:pt x="217" y="239"/>
                    </a:cubicBezTo>
                    <a:cubicBezTo>
                      <a:pt x="219" y="238"/>
                      <a:pt x="219" y="236"/>
                      <a:pt x="220" y="234"/>
                    </a:cubicBezTo>
                    <a:cubicBezTo>
                      <a:pt x="222" y="233"/>
                      <a:pt x="223" y="232"/>
                      <a:pt x="224" y="231"/>
                    </a:cubicBezTo>
                    <a:cubicBezTo>
                      <a:pt x="227" y="229"/>
                      <a:pt x="227" y="229"/>
                      <a:pt x="227" y="229"/>
                    </a:cubicBezTo>
                    <a:cubicBezTo>
                      <a:pt x="227" y="228"/>
                      <a:pt x="227" y="228"/>
                      <a:pt x="227" y="228"/>
                    </a:cubicBezTo>
                    <a:cubicBezTo>
                      <a:pt x="227" y="224"/>
                      <a:pt x="225" y="224"/>
                      <a:pt x="225" y="221"/>
                    </a:cubicBezTo>
                    <a:cubicBezTo>
                      <a:pt x="220" y="219"/>
                      <a:pt x="220" y="219"/>
                      <a:pt x="220" y="219"/>
                    </a:cubicBezTo>
                    <a:cubicBezTo>
                      <a:pt x="219" y="220"/>
                      <a:pt x="219" y="220"/>
                      <a:pt x="218" y="220"/>
                    </a:cubicBezTo>
                    <a:cubicBezTo>
                      <a:pt x="215" y="220"/>
                      <a:pt x="211" y="219"/>
                      <a:pt x="209" y="217"/>
                    </a:cubicBezTo>
                    <a:cubicBezTo>
                      <a:pt x="209" y="215"/>
                      <a:pt x="208" y="211"/>
                      <a:pt x="206" y="210"/>
                    </a:cubicBezTo>
                    <a:cubicBezTo>
                      <a:pt x="204" y="209"/>
                      <a:pt x="202" y="211"/>
                      <a:pt x="200" y="210"/>
                    </a:cubicBezTo>
                    <a:cubicBezTo>
                      <a:pt x="197" y="209"/>
                      <a:pt x="196" y="207"/>
                      <a:pt x="195" y="204"/>
                    </a:cubicBezTo>
                    <a:cubicBezTo>
                      <a:pt x="194" y="203"/>
                      <a:pt x="195" y="201"/>
                      <a:pt x="194" y="200"/>
                    </a:cubicBezTo>
                    <a:cubicBezTo>
                      <a:pt x="192" y="198"/>
                      <a:pt x="191" y="196"/>
                      <a:pt x="190" y="195"/>
                    </a:cubicBezTo>
                    <a:cubicBezTo>
                      <a:pt x="189" y="192"/>
                      <a:pt x="190" y="189"/>
                      <a:pt x="189" y="187"/>
                    </a:cubicBezTo>
                    <a:cubicBezTo>
                      <a:pt x="188" y="185"/>
                      <a:pt x="187" y="183"/>
                      <a:pt x="186" y="181"/>
                    </a:cubicBezTo>
                    <a:cubicBezTo>
                      <a:pt x="186" y="179"/>
                      <a:pt x="189" y="176"/>
                      <a:pt x="188" y="174"/>
                    </a:cubicBezTo>
                    <a:cubicBezTo>
                      <a:pt x="187" y="174"/>
                      <a:pt x="186" y="173"/>
                      <a:pt x="186" y="172"/>
                    </a:cubicBezTo>
                    <a:cubicBezTo>
                      <a:pt x="188" y="169"/>
                      <a:pt x="187" y="165"/>
                      <a:pt x="184" y="162"/>
                    </a:cubicBezTo>
                    <a:cubicBezTo>
                      <a:pt x="186" y="160"/>
                      <a:pt x="189" y="158"/>
                      <a:pt x="185" y="156"/>
                    </a:cubicBezTo>
                    <a:cubicBezTo>
                      <a:pt x="185" y="155"/>
                      <a:pt x="185" y="154"/>
                      <a:pt x="184" y="153"/>
                    </a:cubicBezTo>
                    <a:cubicBezTo>
                      <a:pt x="183" y="152"/>
                      <a:pt x="181" y="153"/>
                      <a:pt x="179" y="152"/>
                    </a:cubicBezTo>
                    <a:cubicBezTo>
                      <a:pt x="178" y="151"/>
                      <a:pt x="177" y="150"/>
                      <a:pt x="176" y="149"/>
                    </a:cubicBezTo>
                    <a:cubicBezTo>
                      <a:pt x="175" y="148"/>
                      <a:pt x="174" y="148"/>
                      <a:pt x="173" y="147"/>
                    </a:cubicBezTo>
                    <a:cubicBezTo>
                      <a:pt x="171" y="146"/>
                      <a:pt x="170" y="144"/>
                      <a:pt x="169" y="142"/>
                    </a:cubicBezTo>
                    <a:cubicBezTo>
                      <a:pt x="167" y="140"/>
                      <a:pt x="167" y="136"/>
                      <a:pt x="167" y="133"/>
                    </a:cubicBezTo>
                    <a:cubicBezTo>
                      <a:pt x="166" y="132"/>
                      <a:pt x="165" y="132"/>
                      <a:pt x="165" y="131"/>
                    </a:cubicBezTo>
                    <a:cubicBezTo>
                      <a:pt x="167" y="129"/>
                      <a:pt x="166" y="125"/>
                      <a:pt x="167" y="122"/>
                    </a:cubicBezTo>
                    <a:cubicBezTo>
                      <a:pt x="166" y="122"/>
                      <a:pt x="165" y="122"/>
                      <a:pt x="165" y="122"/>
                    </a:cubicBezTo>
                    <a:cubicBezTo>
                      <a:pt x="160" y="118"/>
                      <a:pt x="159" y="113"/>
                      <a:pt x="156" y="107"/>
                    </a:cubicBezTo>
                    <a:cubicBezTo>
                      <a:pt x="156" y="106"/>
                      <a:pt x="156" y="105"/>
                      <a:pt x="157" y="104"/>
                    </a:cubicBezTo>
                    <a:cubicBezTo>
                      <a:pt x="158" y="102"/>
                      <a:pt x="160" y="101"/>
                      <a:pt x="160" y="99"/>
                    </a:cubicBezTo>
                    <a:cubicBezTo>
                      <a:pt x="162" y="97"/>
                      <a:pt x="162" y="94"/>
                      <a:pt x="162" y="92"/>
                    </a:cubicBezTo>
                    <a:cubicBezTo>
                      <a:pt x="163" y="89"/>
                      <a:pt x="163" y="86"/>
                      <a:pt x="164" y="83"/>
                    </a:cubicBezTo>
                    <a:cubicBezTo>
                      <a:pt x="164" y="81"/>
                      <a:pt x="165" y="78"/>
                      <a:pt x="164" y="77"/>
                    </a:cubicBezTo>
                    <a:cubicBezTo>
                      <a:pt x="164" y="76"/>
                      <a:pt x="164" y="76"/>
                      <a:pt x="164" y="76"/>
                    </a:cubicBezTo>
                    <a:cubicBezTo>
                      <a:pt x="163" y="74"/>
                      <a:pt x="163" y="73"/>
                      <a:pt x="164" y="71"/>
                    </a:cubicBezTo>
                    <a:cubicBezTo>
                      <a:pt x="165" y="71"/>
                      <a:pt x="167" y="71"/>
                      <a:pt x="168" y="70"/>
                    </a:cubicBezTo>
                    <a:cubicBezTo>
                      <a:pt x="168" y="69"/>
                      <a:pt x="168" y="68"/>
                      <a:pt x="167" y="67"/>
                    </a:cubicBezTo>
                    <a:cubicBezTo>
                      <a:pt x="167" y="66"/>
                      <a:pt x="168" y="66"/>
                      <a:pt x="168" y="64"/>
                    </a:cubicBezTo>
                    <a:cubicBezTo>
                      <a:pt x="169" y="62"/>
                      <a:pt x="168" y="59"/>
                      <a:pt x="169" y="57"/>
                    </a:cubicBezTo>
                    <a:cubicBezTo>
                      <a:pt x="168" y="57"/>
                      <a:pt x="168" y="55"/>
                      <a:pt x="168" y="55"/>
                    </a:cubicBezTo>
                    <a:cubicBezTo>
                      <a:pt x="169" y="51"/>
                      <a:pt x="169" y="51"/>
                      <a:pt x="169" y="51"/>
                    </a:cubicBezTo>
                    <a:cubicBezTo>
                      <a:pt x="166" y="49"/>
                      <a:pt x="173" y="49"/>
                      <a:pt x="175" y="48"/>
                    </a:cubicBezTo>
                    <a:cubicBezTo>
                      <a:pt x="176" y="46"/>
                      <a:pt x="176" y="46"/>
                      <a:pt x="176" y="46"/>
                    </a:cubicBezTo>
                    <a:cubicBezTo>
                      <a:pt x="177" y="46"/>
                      <a:pt x="179" y="46"/>
                      <a:pt x="180" y="46"/>
                    </a:cubicBezTo>
                    <a:cubicBezTo>
                      <a:pt x="182" y="47"/>
                      <a:pt x="182" y="46"/>
                      <a:pt x="184" y="45"/>
                    </a:cubicBezTo>
                    <a:cubicBezTo>
                      <a:pt x="184" y="44"/>
                      <a:pt x="183" y="42"/>
                      <a:pt x="183" y="42"/>
                    </a:cubicBezTo>
                    <a:cubicBezTo>
                      <a:pt x="183" y="42"/>
                      <a:pt x="183" y="40"/>
                      <a:pt x="183" y="4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3" name="Freeform 20">
                <a:extLst>
                  <a:ext uri="{FF2B5EF4-FFF2-40B4-BE49-F238E27FC236}">
                    <a16:creationId xmlns:a16="http://schemas.microsoft.com/office/drawing/2014/main" id="{F98E6D91-86A9-EC92-9254-1AB765CC3320}"/>
                  </a:ext>
                </a:extLst>
              </p:cNvPr>
              <p:cNvSpPr>
                <a:spLocks/>
              </p:cNvSpPr>
              <p:nvPr/>
            </p:nvSpPr>
            <p:spPr bwMode="auto">
              <a:xfrm>
                <a:off x="-2753819" y="7521861"/>
                <a:ext cx="537039" cy="619352"/>
              </a:xfrm>
              <a:custGeom>
                <a:avLst/>
                <a:gdLst>
                  <a:gd name="T0" fmla="*/ 2147483646 w 223"/>
                  <a:gd name="T1" fmla="*/ 421240820 h 257"/>
                  <a:gd name="T2" fmla="*/ 2016228602 w 223"/>
                  <a:gd name="T3" fmla="*/ 72626939 h 257"/>
                  <a:gd name="T4" fmla="*/ 1653595230 w 223"/>
                  <a:gd name="T5" fmla="*/ 275986942 h 257"/>
                  <a:gd name="T6" fmla="*/ 1537555597 w 223"/>
                  <a:gd name="T7" fmla="*/ 421240820 h 257"/>
                  <a:gd name="T8" fmla="*/ 1290965666 w 223"/>
                  <a:gd name="T9" fmla="*/ 886055516 h 257"/>
                  <a:gd name="T10" fmla="*/ 942839151 w 223"/>
                  <a:gd name="T11" fmla="*/ 1016788580 h 257"/>
                  <a:gd name="T12" fmla="*/ 725262937 w 223"/>
                  <a:gd name="T13" fmla="*/ 769854701 h 257"/>
                  <a:gd name="T14" fmla="*/ 638229404 w 223"/>
                  <a:gd name="T15" fmla="*/ 857006265 h 257"/>
                  <a:gd name="T16" fmla="*/ 507682913 w 223"/>
                  <a:gd name="T17" fmla="*/ 987735518 h 257"/>
                  <a:gd name="T18" fmla="*/ 507682913 w 223"/>
                  <a:gd name="T19" fmla="*/ 1089415519 h 257"/>
                  <a:gd name="T20" fmla="*/ 493179863 w 223"/>
                  <a:gd name="T21" fmla="*/ 1278247085 h 257"/>
                  <a:gd name="T22" fmla="*/ 362629564 w 223"/>
                  <a:gd name="T23" fmla="*/ 1350874024 h 257"/>
                  <a:gd name="T24" fmla="*/ 203073165 w 223"/>
                  <a:gd name="T25" fmla="*/ 1467078651 h 257"/>
                  <a:gd name="T26" fmla="*/ 72526675 w 223"/>
                  <a:gd name="T27" fmla="*/ 1641385591 h 257"/>
                  <a:gd name="T28" fmla="*/ 145053349 w 223"/>
                  <a:gd name="T29" fmla="*/ 1859266408 h 257"/>
                  <a:gd name="T30" fmla="*/ 290102889 w 223"/>
                  <a:gd name="T31" fmla="*/ 1902844096 h 257"/>
                  <a:gd name="T32" fmla="*/ 420653189 w 223"/>
                  <a:gd name="T33" fmla="*/ 2077151037 h 257"/>
                  <a:gd name="T34" fmla="*/ 420653189 w 223"/>
                  <a:gd name="T35" fmla="*/ 2147483646 h 257"/>
                  <a:gd name="T36" fmla="*/ 565702729 w 223"/>
                  <a:gd name="T37" fmla="*/ 2147483646 h 257"/>
                  <a:gd name="T38" fmla="*/ 594716446 w 223"/>
                  <a:gd name="T39" fmla="*/ 2147483646 h 257"/>
                  <a:gd name="T40" fmla="*/ 551199679 w 223"/>
                  <a:gd name="T41" fmla="*/ 2147483646 h 257"/>
                  <a:gd name="T42" fmla="*/ 594716446 w 223"/>
                  <a:gd name="T43" fmla="*/ 2147483646 h 257"/>
                  <a:gd name="T44" fmla="*/ 319116606 w 223"/>
                  <a:gd name="T45" fmla="*/ 2147483646 h 257"/>
                  <a:gd name="T46" fmla="*/ 159556399 w 223"/>
                  <a:gd name="T47" fmla="*/ 2147483646 h 257"/>
                  <a:gd name="T48" fmla="*/ 58019816 w 223"/>
                  <a:gd name="T49" fmla="*/ 2147483646 h 257"/>
                  <a:gd name="T50" fmla="*/ 72526675 w 223"/>
                  <a:gd name="T51" fmla="*/ 2147483646 h 257"/>
                  <a:gd name="T52" fmla="*/ 304609748 w 223"/>
                  <a:gd name="T53" fmla="*/ 2147483646 h 257"/>
                  <a:gd name="T54" fmla="*/ 449663097 w 223"/>
                  <a:gd name="T55" fmla="*/ 2147483646 h 257"/>
                  <a:gd name="T56" fmla="*/ 580209588 w 223"/>
                  <a:gd name="T57" fmla="*/ 2147483646 h 257"/>
                  <a:gd name="T58" fmla="*/ 725262937 w 223"/>
                  <a:gd name="T59" fmla="*/ 2147483646 h 257"/>
                  <a:gd name="T60" fmla="*/ 812292661 w 223"/>
                  <a:gd name="T61" fmla="*/ 2147483646 h 257"/>
                  <a:gd name="T62" fmla="*/ 899326194 w 223"/>
                  <a:gd name="T63" fmla="*/ 2147483646 h 257"/>
                  <a:gd name="T64" fmla="*/ 957346010 w 223"/>
                  <a:gd name="T65" fmla="*/ 2147483646 h 257"/>
                  <a:gd name="T66" fmla="*/ 1145912317 w 223"/>
                  <a:gd name="T67" fmla="*/ 2147483646 h 257"/>
                  <a:gd name="T68" fmla="*/ 1247448899 w 223"/>
                  <a:gd name="T69" fmla="*/ 2147483646 h 257"/>
                  <a:gd name="T70" fmla="*/ 1290965666 w 223"/>
                  <a:gd name="T71" fmla="*/ 2147483646 h 257"/>
                  <a:gd name="T72" fmla="*/ 1363492340 w 223"/>
                  <a:gd name="T73" fmla="*/ 2147483646 h 257"/>
                  <a:gd name="T74" fmla="*/ 1523048739 w 223"/>
                  <a:gd name="T75" fmla="*/ 2147483646 h 257"/>
                  <a:gd name="T76" fmla="*/ 1450522065 w 223"/>
                  <a:gd name="T77" fmla="*/ 2147483646 h 257"/>
                  <a:gd name="T78" fmla="*/ 1377999199 w 223"/>
                  <a:gd name="T79" fmla="*/ 2147483646 h 257"/>
                  <a:gd name="T80" fmla="*/ 1436019015 w 223"/>
                  <a:gd name="T81" fmla="*/ 2147483646 h 257"/>
                  <a:gd name="T82" fmla="*/ 1581072364 w 223"/>
                  <a:gd name="T83" fmla="*/ 2147483646 h 257"/>
                  <a:gd name="T84" fmla="*/ 1784145529 w 223"/>
                  <a:gd name="T85" fmla="*/ 2147483646 h 257"/>
                  <a:gd name="T86" fmla="*/ 1929195069 w 223"/>
                  <a:gd name="T87" fmla="*/ 2147483646 h 257"/>
                  <a:gd name="T88" fmla="*/ 2146775093 w 223"/>
                  <a:gd name="T89" fmla="*/ 2147483646 h 257"/>
                  <a:gd name="T90" fmla="*/ 2147483646 w 223"/>
                  <a:gd name="T91" fmla="*/ 2147483646 h 257"/>
                  <a:gd name="T92" fmla="*/ 2147483646 w 223"/>
                  <a:gd name="T93" fmla="*/ 2147483646 h 257"/>
                  <a:gd name="T94" fmla="*/ 2147483646 w 223"/>
                  <a:gd name="T95" fmla="*/ 2147483646 h 257"/>
                  <a:gd name="T96" fmla="*/ 2147483646 w 223"/>
                  <a:gd name="T97" fmla="*/ 2147483646 h 257"/>
                  <a:gd name="T98" fmla="*/ 2147483646 w 223"/>
                  <a:gd name="T99" fmla="*/ 2147483646 h 257"/>
                  <a:gd name="T100" fmla="*/ 2147483646 w 223"/>
                  <a:gd name="T101" fmla="*/ 2147483646 h 257"/>
                  <a:gd name="T102" fmla="*/ 2147483646 w 223"/>
                  <a:gd name="T103" fmla="*/ 2147483646 h 257"/>
                  <a:gd name="T104" fmla="*/ 2147483646 w 223"/>
                  <a:gd name="T105" fmla="*/ 2147483646 h 257"/>
                  <a:gd name="T106" fmla="*/ 2147483646 w 223"/>
                  <a:gd name="T107" fmla="*/ 2147483646 h 257"/>
                  <a:gd name="T108" fmla="*/ 2147483646 w 223"/>
                  <a:gd name="T109" fmla="*/ 1931897159 h 257"/>
                  <a:gd name="T110" fmla="*/ 2147483646 w 223"/>
                  <a:gd name="T111" fmla="*/ 1684963279 h 257"/>
                  <a:gd name="T112" fmla="*/ 2147483646 w 223"/>
                  <a:gd name="T113" fmla="*/ 1205620146 h 257"/>
                  <a:gd name="T114" fmla="*/ 2147483646 w 223"/>
                  <a:gd name="T115" fmla="*/ 813428577 h 257"/>
                  <a:gd name="T116" fmla="*/ 2147483646 w 223"/>
                  <a:gd name="T117" fmla="*/ 784379326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3" h="257">
                    <a:moveTo>
                      <a:pt x="210" y="38"/>
                    </a:moveTo>
                    <a:cubicBezTo>
                      <a:pt x="209" y="37"/>
                      <a:pt x="208" y="35"/>
                      <a:pt x="207" y="34"/>
                    </a:cubicBezTo>
                    <a:cubicBezTo>
                      <a:pt x="205" y="32"/>
                      <a:pt x="202" y="33"/>
                      <a:pt x="200" y="32"/>
                    </a:cubicBezTo>
                    <a:cubicBezTo>
                      <a:pt x="197" y="27"/>
                      <a:pt x="195" y="29"/>
                      <a:pt x="191" y="29"/>
                    </a:cubicBezTo>
                    <a:cubicBezTo>
                      <a:pt x="185" y="30"/>
                      <a:pt x="178" y="26"/>
                      <a:pt x="174" y="22"/>
                    </a:cubicBezTo>
                    <a:cubicBezTo>
                      <a:pt x="170" y="18"/>
                      <a:pt x="166" y="13"/>
                      <a:pt x="161" y="9"/>
                    </a:cubicBezTo>
                    <a:cubicBezTo>
                      <a:pt x="158" y="6"/>
                      <a:pt x="155" y="2"/>
                      <a:pt x="151" y="0"/>
                    </a:cubicBezTo>
                    <a:cubicBezTo>
                      <a:pt x="147" y="1"/>
                      <a:pt x="141" y="1"/>
                      <a:pt x="139" y="5"/>
                    </a:cubicBezTo>
                    <a:cubicBezTo>
                      <a:pt x="137" y="8"/>
                      <a:pt x="135" y="10"/>
                      <a:pt x="131" y="11"/>
                    </a:cubicBezTo>
                    <a:cubicBezTo>
                      <a:pt x="128" y="13"/>
                      <a:pt x="126" y="12"/>
                      <a:pt x="123" y="12"/>
                    </a:cubicBezTo>
                    <a:cubicBezTo>
                      <a:pt x="120" y="11"/>
                      <a:pt x="118" y="13"/>
                      <a:pt x="116" y="15"/>
                    </a:cubicBezTo>
                    <a:cubicBezTo>
                      <a:pt x="115" y="16"/>
                      <a:pt x="114" y="17"/>
                      <a:pt x="114" y="19"/>
                    </a:cubicBezTo>
                    <a:cubicBezTo>
                      <a:pt x="114" y="20"/>
                      <a:pt x="114" y="21"/>
                      <a:pt x="113" y="22"/>
                    </a:cubicBezTo>
                    <a:cubicBezTo>
                      <a:pt x="110" y="25"/>
                      <a:pt x="110" y="25"/>
                      <a:pt x="110" y="25"/>
                    </a:cubicBezTo>
                    <a:cubicBezTo>
                      <a:pt x="109" y="25"/>
                      <a:pt x="108" y="25"/>
                      <a:pt x="108" y="26"/>
                    </a:cubicBezTo>
                    <a:cubicBezTo>
                      <a:pt x="107" y="26"/>
                      <a:pt x="107" y="28"/>
                      <a:pt x="106" y="29"/>
                    </a:cubicBezTo>
                    <a:cubicBezTo>
                      <a:pt x="106" y="32"/>
                      <a:pt x="105" y="34"/>
                      <a:pt x="104" y="36"/>
                    </a:cubicBezTo>
                    <a:cubicBezTo>
                      <a:pt x="102" y="41"/>
                      <a:pt x="98" y="45"/>
                      <a:pt x="95" y="50"/>
                    </a:cubicBezTo>
                    <a:cubicBezTo>
                      <a:pt x="94" y="52"/>
                      <a:pt x="93" y="55"/>
                      <a:pt x="92" y="57"/>
                    </a:cubicBezTo>
                    <a:cubicBezTo>
                      <a:pt x="91" y="59"/>
                      <a:pt x="90" y="60"/>
                      <a:pt x="89" y="61"/>
                    </a:cubicBezTo>
                    <a:cubicBezTo>
                      <a:pt x="88" y="64"/>
                      <a:pt x="88" y="67"/>
                      <a:pt x="86" y="69"/>
                    </a:cubicBezTo>
                    <a:cubicBezTo>
                      <a:pt x="83" y="72"/>
                      <a:pt x="80" y="81"/>
                      <a:pt x="77" y="80"/>
                    </a:cubicBezTo>
                    <a:cubicBezTo>
                      <a:pt x="74" y="79"/>
                      <a:pt x="72" y="76"/>
                      <a:pt x="69" y="75"/>
                    </a:cubicBezTo>
                    <a:cubicBezTo>
                      <a:pt x="67" y="73"/>
                      <a:pt x="66" y="72"/>
                      <a:pt x="65" y="70"/>
                    </a:cubicBezTo>
                    <a:cubicBezTo>
                      <a:pt x="64" y="68"/>
                      <a:pt x="64" y="67"/>
                      <a:pt x="63" y="65"/>
                    </a:cubicBezTo>
                    <a:cubicBezTo>
                      <a:pt x="60" y="62"/>
                      <a:pt x="55" y="62"/>
                      <a:pt x="54" y="57"/>
                    </a:cubicBezTo>
                    <a:cubicBezTo>
                      <a:pt x="53" y="56"/>
                      <a:pt x="53" y="54"/>
                      <a:pt x="53" y="51"/>
                    </a:cubicBezTo>
                    <a:cubicBezTo>
                      <a:pt x="50" y="53"/>
                      <a:pt x="50" y="53"/>
                      <a:pt x="50" y="53"/>
                    </a:cubicBezTo>
                    <a:cubicBezTo>
                      <a:pt x="48" y="54"/>
                      <a:pt x="48" y="54"/>
                      <a:pt x="48" y="54"/>
                    </a:cubicBezTo>
                    <a:cubicBezTo>
                      <a:pt x="48" y="54"/>
                      <a:pt x="47" y="55"/>
                      <a:pt x="47" y="55"/>
                    </a:cubicBezTo>
                    <a:cubicBezTo>
                      <a:pt x="46" y="56"/>
                      <a:pt x="45" y="56"/>
                      <a:pt x="44" y="57"/>
                    </a:cubicBezTo>
                    <a:cubicBezTo>
                      <a:pt x="44" y="58"/>
                      <a:pt x="44" y="59"/>
                      <a:pt x="44" y="59"/>
                    </a:cubicBezTo>
                    <a:cubicBezTo>
                      <a:pt x="43" y="60"/>
                      <a:pt x="42" y="60"/>
                      <a:pt x="41" y="61"/>
                    </a:cubicBezTo>
                    <a:cubicBezTo>
                      <a:pt x="40" y="62"/>
                      <a:pt x="42" y="66"/>
                      <a:pt x="41" y="66"/>
                    </a:cubicBezTo>
                    <a:cubicBezTo>
                      <a:pt x="40" y="67"/>
                      <a:pt x="39" y="64"/>
                      <a:pt x="37" y="65"/>
                    </a:cubicBezTo>
                    <a:cubicBezTo>
                      <a:pt x="37" y="66"/>
                      <a:pt x="34" y="67"/>
                      <a:pt x="35" y="68"/>
                    </a:cubicBezTo>
                    <a:cubicBezTo>
                      <a:pt x="36" y="70"/>
                      <a:pt x="37" y="68"/>
                      <a:pt x="37" y="70"/>
                    </a:cubicBezTo>
                    <a:cubicBezTo>
                      <a:pt x="37" y="71"/>
                      <a:pt x="36" y="71"/>
                      <a:pt x="36" y="72"/>
                    </a:cubicBezTo>
                    <a:cubicBezTo>
                      <a:pt x="36" y="72"/>
                      <a:pt x="37" y="73"/>
                      <a:pt x="37" y="74"/>
                    </a:cubicBezTo>
                    <a:cubicBezTo>
                      <a:pt x="37" y="74"/>
                      <a:pt x="35" y="74"/>
                      <a:pt x="35" y="75"/>
                    </a:cubicBezTo>
                    <a:cubicBezTo>
                      <a:pt x="35" y="76"/>
                      <a:pt x="35" y="77"/>
                      <a:pt x="35" y="78"/>
                    </a:cubicBezTo>
                    <a:cubicBezTo>
                      <a:pt x="34" y="80"/>
                      <a:pt x="33" y="80"/>
                      <a:pt x="32" y="81"/>
                    </a:cubicBezTo>
                    <a:cubicBezTo>
                      <a:pt x="32" y="84"/>
                      <a:pt x="32" y="84"/>
                      <a:pt x="32" y="84"/>
                    </a:cubicBezTo>
                    <a:cubicBezTo>
                      <a:pt x="33" y="85"/>
                      <a:pt x="34" y="87"/>
                      <a:pt x="34" y="88"/>
                    </a:cubicBezTo>
                    <a:cubicBezTo>
                      <a:pt x="34" y="89"/>
                      <a:pt x="33" y="91"/>
                      <a:pt x="33" y="92"/>
                    </a:cubicBezTo>
                    <a:cubicBezTo>
                      <a:pt x="33" y="92"/>
                      <a:pt x="33" y="93"/>
                      <a:pt x="32" y="93"/>
                    </a:cubicBezTo>
                    <a:cubicBezTo>
                      <a:pt x="29" y="93"/>
                      <a:pt x="29" y="93"/>
                      <a:pt x="29" y="93"/>
                    </a:cubicBezTo>
                    <a:cubicBezTo>
                      <a:pt x="27" y="93"/>
                      <a:pt x="27" y="92"/>
                      <a:pt x="25" y="93"/>
                    </a:cubicBezTo>
                    <a:cubicBezTo>
                      <a:pt x="24" y="94"/>
                      <a:pt x="24" y="95"/>
                      <a:pt x="24" y="96"/>
                    </a:cubicBezTo>
                    <a:cubicBezTo>
                      <a:pt x="23" y="97"/>
                      <a:pt x="21" y="97"/>
                      <a:pt x="21" y="98"/>
                    </a:cubicBezTo>
                    <a:cubicBezTo>
                      <a:pt x="19" y="99"/>
                      <a:pt x="20" y="104"/>
                      <a:pt x="17" y="103"/>
                    </a:cubicBezTo>
                    <a:cubicBezTo>
                      <a:pt x="16" y="102"/>
                      <a:pt x="16" y="101"/>
                      <a:pt x="14" y="101"/>
                    </a:cubicBezTo>
                    <a:cubicBezTo>
                      <a:pt x="13" y="100"/>
                      <a:pt x="11" y="101"/>
                      <a:pt x="11" y="102"/>
                    </a:cubicBezTo>
                    <a:cubicBezTo>
                      <a:pt x="10" y="104"/>
                      <a:pt x="11" y="106"/>
                      <a:pt x="11" y="108"/>
                    </a:cubicBezTo>
                    <a:cubicBezTo>
                      <a:pt x="9" y="109"/>
                      <a:pt x="9" y="109"/>
                      <a:pt x="9" y="109"/>
                    </a:cubicBezTo>
                    <a:cubicBezTo>
                      <a:pt x="8" y="111"/>
                      <a:pt x="6" y="110"/>
                      <a:pt x="5" y="113"/>
                    </a:cubicBezTo>
                    <a:cubicBezTo>
                      <a:pt x="5" y="115"/>
                      <a:pt x="5" y="117"/>
                      <a:pt x="6" y="119"/>
                    </a:cubicBezTo>
                    <a:cubicBezTo>
                      <a:pt x="7" y="120"/>
                      <a:pt x="9" y="120"/>
                      <a:pt x="10" y="122"/>
                    </a:cubicBezTo>
                    <a:cubicBezTo>
                      <a:pt x="11" y="124"/>
                      <a:pt x="7" y="125"/>
                      <a:pt x="8" y="127"/>
                    </a:cubicBezTo>
                    <a:cubicBezTo>
                      <a:pt x="8" y="127"/>
                      <a:pt x="10" y="127"/>
                      <a:pt x="10" y="128"/>
                    </a:cubicBezTo>
                    <a:cubicBezTo>
                      <a:pt x="11" y="128"/>
                      <a:pt x="11" y="129"/>
                      <a:pt x="12" y="129"/>
                    </a:cubicBezTo>
                    <a:cubicBezTo>
                      <a:pt x="14" y="130"/>
                      <a:pt x="15" y="130"/>
                      <a:pt x="17" y="129"/>
                    </a:cubicBezTo>
                    <a:cubicBezTo>
                      <a:pt x="17" y="129"/>
                      <a:pt x="18" y="129"/>
                      <a:pt x="19" y="129"/>
                    </a:cubicBezTo>
                    <a:cubicBezTo>
                      <a:pt x="20" y="130"/>
                      <a:pt x="19" y="130"/>
                      <a:pt x="20" y="131"/>
                    </a:cubicBezTo>
                    <a:cubicBezTo>
                      <a:pt x="21" y="132"/>
                      <a:pt x="23" y="131"/>
                      <a:pt x="24" y="132"/>
                    </a:cubicBezTo>
                    <a:cubicBezTo>
                      <a:pt x="26" y="133"/>
                      <a:pt x="27" y="134"/>
                      <a:pt x="27" y="136"/>
                    </a:cubicBezTo>
                    <a:cubicBezTo>
                      <a:pt x="28" y="137"/>
                      <a:pt x="27" y="139"/>
                      <a:pt x="28" y="140"/>
                    </a:cubicBezTo>
                    <a:cubicBezTo>
                      <a:pt x="28" y="141"/>
                      <a:pt x="29" y="141"/>
                      <a:pt x="29" y="143"/>
                    </a:cubicBezTo>
                    <a:cubicBezTo>
                      <a:pt x="29" y="144"/>
                      <a:pt x="28" y="144"/>
                      <a:pt x="28" y="145"/>
                    </a:cubicBezTo>
                    <a:cubicBezTo>
                      <a:pt x="28" y="146"/>
                      <a:pt x="29" y="146"/>
                      <a:pt x="29" y="147"/>
                    </a:cubicBezTo>
                    <a:cubicBezTo>
                      <a:pt x="29" y="148"/>
                      <a:pt x="29" y="149"/>
                      <a:pt x="29" y="149"/>
                    </a:cubicBezTo>
                    <a:cubicBezTo>
                      <a:pt x="28" y="151"/>
                      <a:pt x="27" y="152"/>
                      <a:pt x="29" y="154"/>
                    </a:cubicBezTo>
                    <a:cubicBezTo>
                      <a:pt x="30" y="154"/>
                      <a:pt x="30" y="154"/>
                      <a:pt x="31" y="155"/>
                    </a:cubicBezTo>
                    <a:cubicBezTo>
                      <a:pt x="31" y="156"/>
                      <a:pt x="31" y="157"/>
                      <a:pt x="32" y="157"/>
                    </a:cubicBezTo>
                    <a:cubicBezTo>
                      <a:pt x="33" y="157"/>
                      <a:pt x="34" y="155"/>
                      <a:pt x="35" y="155"/>
                    </a:cubicBezTo>
                    <a:cubicBezTo>
                      <a:pt x="36" y="153"/>
                      <a:pt x="37" y="151"/>
                      <a:pt x="39" y="151"/>
                    </a:cubicBezTo>
                    <a:cubicBezTo>
                      <a:pt x="42" y="151"/>
                      <a:pt x="43" y="153"/>
                      <a:pt x="41" y="154"/>
                    </a:cubicBezTo>
                    <a:cubicBezTo>
                      <a:pt x="40" y="155"/>
                      <a:pt x="39" y="155"/>
                      <a:pt x="40" y="157"/>
                    </a:cubicBezTo>
                    <a:cubicBezTo>
                      <a:pt x="41" y="158"/>
                      <a:pt x="42" y="159"/>
                      <a:pt x="42" y="161"/>
                    </a:cubicBezTo>
                    <a:cubicBezTo>
                      <a:pt x="42" y="162"/>
                      <a:pt x="41" y="164"/>
                      <a:pt x="41" y="165"/>
                    </a:cubicBezTo>
                    <a:cubicBezTo>
                      <a:pt x="41" y="166"/>
                      <a:pt x="42" y="166"/>
                      <a:pt x="43" y="167"/>
                    </a:cubicBezTo>
                    <a:cubicBezTo>
                      <a:pt x="43" y="168"/>
                      <a:pt x="42" y="168"/>
                      <a:pt x="41" y="169"/>
                    </a:cubicBezTo>
                    <a:cubicBezTo>
                      <a:pt x="41" y="170"/>
                      <a:pt x="42" y="171"/>
                      <a:pt x="42" y="172"/>
                    </a:cubicBezTo>
                    <a:cubicBezTo>
                      <a:pt x="42" y="175"/>
                      <a:pt x="39" y="175"/>
                      <a:pt x="38" y="177"/>
                    </a:cubicBezTo>
                    <a:cubicBezTo>
                      <a:pt x="40" y="178"/>
                      <a:pt x="40" y="178"/>
                      <a:pt x="40" y="178"/>
                    </a:cubicBezTo>
                    <a:cubicBezTo>
                      <a:pt x="40" y="179"/>
                      <a:pt x="40" y="180"/>
                      <a:pt x="40" y="181"/>
                    </a:cubicBezTo>
                    <a:cubicBezTo>
                      <a:pt x="40" y="183"/>
                      <a:pt x="40" y="183"/>
                      <a:pt x="42" y="184"/>
                    </a:cubicBezTo>
                    <a:cubicBezTo>
                      <a:pt x="44" y="186"/>
                      <a:pt x="43" y="186"/>
                      <a:pt x="41" y="187"/>
                    </a:cubicBezTo>
                    <a:cubicBezTo>
                      <a:pt x="40" y="188"/>
                      <a:pt x="40" y="189"/>
                      <a:pt x="39" y="190"/>
                    </a:cubicBezTo>
                    <a:cubicBezTo>
                      <a:pt x="36" y="190"/>
                      <a:pt x="33" y="190"/>
                      <a:pt x="30" y="190"/>
                    </a:cubicBezTo>
                    <a:cubicBezTo>
                      <a:pt x="28" y="191"/>
                      <a:pt x="25" y="193"/>
                      <a:pt x="23" y="194"/>
                    </a:cubicBezTo>
                    <a:cubicBezTo>
                      <a:pt x="21" y="195"/>
                      <a:pt x="23" y="193"/>
                      <a:pt x="22" y="194"/>
                    </a:cubicBezTo>
                    <a:cubicBezTo>
                      <a:pt x="21" y="195"/>
                      <a:pt x="20" y="196"/>
                      <a:pt x="19" y="197"/>
                    </a:cubicBezTo>
                    <a:cubicBezTo>
                      <a:pt x="18" y="197"/>
                      <a:pt x="17" y="196"/>
                      <a:pt x="16" y="196"/>
                    </a:cubicBezTo>
                    <a:cubicBezTo>
                      <a:pt x="14" y="196"/>
                      <a:pt x="14" y="196"/>
                      <a:pt x="13" y="197"/>
                    </a:cubicBezTo>
                    <a:cubicBezTo>
                      <a:pt x="12" y="198"/>
                      <a:pt x="11" y="198"/>
                      <a:pt x="11" y="199"/>
                    </a:cubicBezTo>
                    <a:cubicBezTo>
                      <a:pt x="10" y="200"/>
                      <a:pt x="10" y="201"/>
                      <a:pt x="10" y="202"/>
                    </a:cubicBezTo>
                    <a:cubicBezTo>
                      <a:pt x="10" y="203"/>
                      <a:pt x="10" y="204"/>
                      <a:pt x="8" y="205"/>
                    </a:cubicBezTo>
                    <a:cubicBezTo>
                      <a:pt x="7" y="206"/>
                      <a:pt x="5" y="205"/>
                      <a:pt x="5" y="206"/>
                    </a:cubicBezTo>
                    <a:cubicBezTo>
                      <a:pt x="4" y="207"/>
                      <a:pt x="4" y="211"/>
                      <a:pt x="4" y="212"/>
                    </a:cubicBezTo>
                    <a:cubicBezTo>
                      <a:pt x="3" y="213"/>
                      <a:pt x="1" y="215"/>
                      <a:pt x="1" y="216"/>
                    </a:cubicBezTo>
                    <a:cubicBezTo>
                      <a:pt x="0" y="218"/>
                      <a:pt x="2" y="219"/>
                      <a:pt x="2" y="221"/>
                    </a:cubicBezTo>
                    <a:cubicBezTo>
                      <a:pt x="2" y="221"/>
                      <a:pt x="2" y="220"/>
                      <a:pt x="2" y="220"/>
                    </a:cubicBezTo>
                    <a:cubicBezTo>
                      <a:pt x="3" y="221"/>
                      <a:pt x="4" y="224"/>
                      <a:pt x="5" y="224"/>
                    </a:cubicBezTo>
                    <a:cubicBezTo>
                      <a:pt x="6" y="224"/>
                      <a:pt x="8" y="221"/>
                      <a:pt x="10" y="221"/>
                    </a:cubicBezTo>
                    <a:cubicBezTo>
                      <a:pt x="12" y="221"/>
                      <a:pt x="12" y="223"/>
                      <a:pt x="14" y="223"/>
                    </a:cubicBezTo>
                    <a:cubicBezTo>
                      <a:pt x="15" y="224"/>
                      <a:pt x="16" y="223"/>
                      <a:pt x="18" y="223"/>
                    </a:cubicBezTo>
                    <a:cubicBezTo>
                      <a:pt x="19" y="223"/>
                      <a:pt x="20" y="222"/>
                      <a:pt x="21" y="221"/>
                    </a:cubicBezTo>
                    <a:cubicBezTo>
                      <a:pt x="24" y="221"/>
                      <a:pt x="24" y="222"/>
                      <a:pt x="27" y="222"/>
                    </a:cubicBezTo>
                    <a:cubicBezTo>
                      <a:pt x="27" y="222"/>
                      <a:pt x="28" y="222"/>
                      <a:pt x="28" y="222"/>
                    </a:cubicBezTo>
                    <a:cubicBezTo>
                      <a:pt x="29" y="223"/>
                      <a:pt x="29" y="223"/>
                      <a:pt x="29" y="224"/>
                    </a:cubicBezTo>
                    <a:cubicBezTo>
                      <a:pt x="30" y="225"/>
                      <a:pt x="32" y="225"/>
                      <a:pt x="31" y="227"/>
                    </a:cubicBezTo>
                    <a:cubicBezTo>
                      <a:pt x="30" y="228"/>
                      <a:pt x="31" y="228"/>
                      <a:pt x="32" y="228"/>
                    </a:cubicBezTo>
                    <a:cubicBezTo>
                      <a:pt x="34" y="228"/>
                      <a:pt x="34" y="228"/>
                      <a:pt x="35" y="229"/>
                    </a:cubicBezTo>
                    <a:cubicBezTo>
                      <a:pt x="36" y="230"/>
                      <a:pt x="37" y="232"/>
                      <a:pt x="38" y="232"/>
                    </a:cubicBezTo>
                    <a:cubicBezTo>
                      <a:pt x="38" y="233"/>
                      <a:pt x="40" y="233"/>
                      <a:pt x="40" y="234"/>
                    </a:cubicBezTo>
                    <a:cubicBezTo>
                      <a:pt x="41" y="235"/>
                      <a:pt x="41" y="235"/>
                      <a:pt x="43" y="235"/>
                    </a:cubicBezTo>
                    <a:cubicBezTo>
                      <a:pt x="44" y="235"/>
                      <a:pt x="45" y="235"/>
                      <a:pt x="46" y="235"/>
                    </a:cubicBezTo>
                    <a:cubicBezTo>
                      <a:pt x="47" y="236"/>
                      <a:pt x="47" y="237"/>
                      <a:pt x="48" y="237"/>
                    </a:cubicBezTo>
                    <a:cubicBezTo>
                      <a:pt x="49" y="238"/>
                      <a:pt x="50" y="237"/>
                      <a:pt x="50" y="238"/>
                    </a:cubicBezTo>
                    <a:cubicBezTo>
                      <a:pt x="51" y="238"/>
                      <a:pt x="50" y="239"/>
                      <a:pt x="51" y="239"/>
                    </a:cubicBezTo>
                    <a:cubicBezTo>
                      <a:pt x="52" y="239"/>
                      <a:pt x="54" y="236"/>
                      <a:pt x="54" y="236"/>
                    </a:cubicBezTo>
                    <a:cubicBezTo>
                      <a:pt x="54" y="235"/>
                      <a:pt x="54" y="233"/>
                      <a:pt x="54" y="232"/>
                    </a:cubicBezTo>
                    <a:cubicBezTo>
                      <a:pt x="55" y="232"/>
                      <a:pt x="56" y="233"/>
                      <a:pt x="56" y="233"/>
                    </a:cubicBezTo>
                    <a:cubicBezTo>
                      <a:pt x="57" y="233"/>
                      <a:pt x="58" y="233"/>
                      <a:pt x="58" y="233"/>
                    </a:cubicBezTo>
                    <a:cubicBezTo>
                      <a:pt x="61" y="234"/>
                      <a:pt x="60" y="234"/>
                      <a:pt x="60" y="236"/>
                    </a:cubicBezTo>
                    <a:cubicBezTo>
                      <a:pt x="60" y="238"/>
                      <a:pt x="62" y="238"/>
                      <a:pt x="63" y="240"/>
                    </a:cubicBezTo>
                    <a:cubicBezTo>
                      <a:pt x="63" y="241"/>
                      <a:pt x="61" y="241"/>
                      <a:pt x="62" y="242"/>
                    </a:cubicBezTo>
                    <a:cubicBezTo>
                      <a:pt x="62" y="243"/>
                      <a:pt x="64" y="243"/>
                      <a:pt x="64" y="243"/>
                    </a:cubicBezTo>
                    <a:cubicBezTo>
                      <a:pt x="64" y="244"/>
                      <a:pt x="64" y="245"/>
                      <a:pt x="64" y="245"/>
                    </a:cubicBezTo>
                    <a:cubicBezTo>
                      <a:pt x="64" y="246"/>
                      <a:pt x="64" y="247"/>
                      <a:pt x="64" y="248"/>
                    </a:cubicBezTo>
                    <a:cubicBezTo>
                      <a:pt x="65" y="248"/>
                      <a:pt x="65" y="248"/>
                      <a:pt x="66" y="249"/>
                    </a:cubicBezTo>
                    <a:cubicBezTo>
                      <a:pt x="66" y="249"/>
                      <a:pt x="66" y="249"/>
                      <a:pt x="67" y="250"/>
                    </a:cubicBezTo>
                    <a:cubicBezTo>
                      <a:pt x="67" y="250"/>
                      <a:pt x="68" y="250"/>
                      <a:pt x="68" y="250"/>
                    </a:cubicBezTo>
                    <a:cubicBezTo>
                      <a:pt x="70" y="251"/>
                      <a:pt x="72" y="252"/>
                      <a:pt x="74" y="252"/>
                    </a:cubicBezTo>
                    <a:cubicBezTo>
                      <a:pt x="75" y="254"/>
                      <a:pt x="76" y="257"/>
                      <a:pt x="79" y="254"/>
                    </a:cubicBezTo>
                    <a:cubicBezTo>
                      <a:pt x="79" y="253"/>
                      <a:pt x="80" y="252"/>
                      <a:pt x="80" y="251"/>
                    </a:cubicBezTo>
                    <a:cubicBezTo>
                      <a:pt x="80" y="251"/>
                      <a:pt x="80" y="249"/>
                      <a:pt x="80" y="248"/>
                    </a:cubicBezTo>
                    <a:cubicBezTo>
                      <a:pt x="81" y="248"/>
                      <a:pt x="82" y="249"/>
                      <a:pt x="83" y="248"/>
                    </a:cubicBezTo>
                    <a:cubicBezTo>
                      <a:pt x="84" y="248"/>
                      <a:pt x="85" y="247"/>
                      <a:pt x="86" y="247"/>
                    </a:cubicBezTo>
                    <a:cubicBezTo>
                      <a:pt x="87" y="247"/>
                      <a:pt x="87" y="248"/>
                      <a:pt x="88" y="248"/>
                    </a:cubicBezTo>
                    <a:cubicBezTo>
                      <a:pt x="89" y="248"/>
                      <a:pt x="88" y="246"/>
                      <a:pt x="88" y="245"/>
                    </a:cubicBezTo>
                    <a:cubicBezTo>
                      <a:pt x="88" y="243"/>
                      <a:pt x="89" y="241"/>
                      <a:pt x="89" y="239"/>
                    </a:cubicBezTo>
                    <a:cubicBezTo>
                      <a:pt x="88" y="237"/>
                      <a:pt x="88" y="236"/>
                      <a:pt x="89" y="235"/>
                    </a:cubicBezTo>
                    <a:cubicBezTo>
                      <a:pt x="89" y="235"/>
                      <a:pt x="89" y="235"/>
                      <a:pt x="90" y="235"/>
                    </a:cubicBezTo>
                    <a:cubicBezTo>
                      <a:pt x="90" y="234"/>
                      <a:pt x="90" y="233"/>
                      <a:pt x="90" y="233"/>
                    </a:cubicBezTo>
                    <a:cubicBezTo>
                      <a:pt x="91" y="231"/>
                      <a:pt x="92" y="230"/>
                      <a:pt x="93" y="229"/>
                    </a:cubicBezTo>
                    <a:cubicBezTo>
                      <a:pt x="93" y="228"/>
                      <a:pt x="93" y="227"/>
                      <a:pt x="94" y="227"/>
                    </a:cubicBezTo>
                    <a:cubicBezTo>
                      <a:pt x="94" y="224"/>
                      <a:pt x="96" y="223"/>
                      <a:pt x="98" y="221"/>
                    </a:cubicBezTo>
                    <a:cubicBezTo>
                      <a:pt x="98" y="218"/>
                      <a:pt x="98" y="218"/>
                      <a:pt x="98" y="218"/>
                    </a:cubicBezTo>
                    <a:cubicBezTo>
                      <a:pt x="99" y="216"/>
                      <a:pt x="102" y="217"/>
                      <a:pt x="104" y="216"/>
                    </a:cubicBezTo>
                    <a:cubicBezTo>
                      <a:pt x="105" y="215"/>
                      <a:pt x="105" y="214"/>
                      <a:pt x="105" y="213"/>
                    </a:cubicBezTo>
                    <a:cubicBezTo>
                      <a:pt x="104" y="211"/>
                      <a:pt x="105" y="210"/>
                      <a:pt x="105" y="208"/>
                    </a:cubicBezTo>
                    <a:cubicBezTo>
                      <a:pt x="105" y="207"/>
                      <a:pt x="105" y="206"/>
                      <a:pt x="104" y="205"/>
                    </a:cubicBezTo>
                    <a:cubicBezTo>
                      <a:pt x="102" y="203"/>
                      <a:pt x="102" y="204"/>
                      <a:pt x="102" y="201"/>
                    </a:cubicBezTo>
                    <a:cubicBezTo>
                      <a:pt x="102" y="199"/>
                      <a:pt x="101" y="200"/>
                      <a:pt x="100" y="199"/>
                    </a:cubicBezTo>
                    <a:cubicBezTo>
                      <a:pt x="99" y="198"/>
                      <a:pt x="100" y="197"/>
                      <a:pt x="100" y="196"/>
                    </a:cubicBezTo>
                    <a:cubicBezTo>
                      <a:pt x="100" y="194"/>
                      <a:pt x="100" y="192"/>
                      <a:pt x="100" y="190"/>
                    </a:cubicBezTo>
                    <a:cubicBezTo>
                      <a:pt x="98" y="188"/>
                      <a:pt x="98" y="188"/>
                      <a:pt x="98" y="188"/>
                    </a:cubicBezTo>
                    <a:cubicBezTo>
                      <a:pt x="97" y="188"/>
                      <a:pt x="96" y="187"/>
                      <a:pt x="95" y="187"/>
                    </a:cubicBezTo>
                    <a:cubicBezTo>
                      <a:pt x="94" y="186"/>
                      <a:pt x="94" y="185"/>
                      <a:pt x="94" y="184"/>
                    </a:cubicBezTo>
                    <a:cubicBezTo>
                      <a:pt x="94" y="184"/>
                      <a:pt x="96" y="180"/>
                      <a:pt x="96" y="180"/>
                    </a:cubicBezTo>
                    <a:cubicBezTo>
                      <a:pt x="97" y="179"/>
                      <a:pt x="97" y="181"/>
                      <a:pt x="97" y="180"/>
                    </a:cubicBezTo>
                    <a:cubicBezTo>
                      <a:pt x="98" y="180"/>
                      <a:pt x="99" y="179"/>
                      <a:pt x="99" y="179"/>
                    </a:cubicBezTo>
                    <a:cubicBezTo>
                      <a:pt x="100" y="177"/>
                      <a:pt x="101" y="176"/>
                      <a:pt x="101" y="174"/>
                    </a:cubicBezTo>
                    <a:cubicBezTo>
                      <a:pt x="102" y="173"/>
                      <a:pt x="101" y="172"/>
                      <a:pt x="102" y="171"/>
                    </a:cubicBezTo>
                    <a:cubicBezTo>
                      <a:pt x="104" y="169"/>
                      <a:pt x="105" y="172"/>
                      <a:pt x="105" y="172"/>
                    </a:cubicBezTo>
                    <a:cubicBezTo>
                      <a:pt x="106" y="174"/>
                      <a:pt x="108" y="174"/>
                      <a:pt x="109" y="175"/>
                    </a:cubicBezTo>
                    <a:cubicBezTo>
                      <a:pt x="112" y="178"/>
                      <a:pt x="112" y="178"/>
                      <a:pt x="112" y="178"/>
                    </a:cubicBezTo>
                    <a:cubicBezTo>
                      <a:pt x="113" y="178"/>
                      <a:pt x="114" y="178"/>
                      <a:pt x="114" y="178"/>
                    </a:cubicBezTo>
                    <a:cubicBezTo>
                      <a:pt x="116" y="178"/>
                      <a:pt x="116" y="179"/>
                      <a:pt x="117" y="179"/>
                    </a:cubicBezTo>
                    <a:cubicBezTo>
                      <a:pt x="119" y="179"/>
                      <a:pt x="121" y="179"/>
                      <a:pt x="123" y="179"/>
                    </a:cubicBezTo>
                    <a:cubicBezTo>
                      <a:pt x="125" y="180"/>
                      <a:pt x="125" y="180"/>
                      <a:pt x="125" y="180"/>
                    </a:cubicBezTo>
                    <a:cubicBezTo>
                      <a:pt x="128" y="180"/>
                      <a:pt x="128" y="180"/>
                      <a:pt x="128" y="180"/>
                    </a:cubicBezTo>
                    <a:cubicBezTo>
                      <a:pt x="129" y="180"/>
                      <a:pt x="129" y="179"/>
                      <a:pt x="130" y="178"/>
                    </a:cubicBezTo>
                    <a:cubicBezTo>
                      <a:pt x="131" y="177"/>
                      <a:pt x="132" y="177"/>
                      <a:pt x="133" y="177"/>
                    </a:cubicBezTo>
                    <a:cubicBezTo>
                      <a:pt x="135" y="177"/>
                      <a:pt x="137" y="177"/>
                      <a:pt x="139" y="177"/>
                    </a:cubicBezTo>
                    <a:cubicBezTo>
                      <a:pt x="143" y="179"/>
                      <a:pt x="143" y="179"/>
                      <a:pt x="143" y="179"/>
                    </a:cubicBezTo>
                    <a:cubicBezTo>
                      <a:pt x="144" y="180"/>
                      <a:pt x="144" y="181"/>
                      <a:pt x="145" y="182"/>
                    </a:cubicBezTo>
                    <a:cubicBezTo>
                      <a:pt x="146" y="184"/>
                      <a:pt x="146" y="184"/>
                      <a:pt x="148" y="185"/>
                    </a:cubicBezTo>
                    <a:cubicBezTo>
                      <a:pt x="151" y="186"/>
                      <a:pt x="153" y="186"/>
                      <a:pt x="156" y="186"/>
                    </a:cubicBezTo>
                    <a:cubicBezTo>
                      <a:pt x="157" y="187"/>
                      <a:pt x="159" y="191"/>
                      <a:pt x="159" y="193"/>
                    </a:cubicBezTo>
                    <a:cubicBezTo>
                      <a:pt x="159" y="194"/>
                      <a:pt x="159" y="195"/>
                      <a:pt x="158" y="196"/>
                    </a:cubicBezTo>
                    <a:cubicBezTo>
                      <a:pt x="158" y="197"/>
                      <a:pt x="157" y="196"/>
                      <a:pt x="156" y="197"/>
                    </a:cubicBezTo>
                    <a:cubicBezTo>
                      <a:pt x="155" y="198"/>
                      <a:pt x="156" y="199"/>
                      <a:pt x="154" y="200"/>
                    </a:cubicBezTo>
                    <a:cubicBezTo>
                      <a:pt x="153" y="201"/>
                      <a:pt x="152" y="200"/>
                      <a:pt x="151" y="202"/>
                    </a:cubicBezTo>
                    <a:cubicBezTo>
                      <a:pt x="151" y="204"/>
                      <a:pt x="153" y="205"/>
                      <a:pt x="153" y="206"/>
                    </a:cubicBezTo>
                    <a:cubicBezTo>
                      <a:pt x="153" y="207"/>
                      <a:pt x="152" y="208"/>
                      <a:pt x="152" y="210"/>
                    </a:cubicBezTo>
                    <a:cubicBezTo>
                      <a:pt x="154" y="210"/>
                      <a:pt x="155" y="210"/>
                      <a:pt x="155" y="212"/>
                    </a:cubicBezTo>
                    <a:cubicBezTo>
                      <a:pt x="155" y="212"/>
                      <a:pt x="156" y="214"/>
                      <a:pt x="156" y="215"/>
                    </a:cubicBezTo>
                    <a:cubicBezTo>
                      <a:pt x="160" y="213"/>
                      <a:pt x="164" y="217"/>
                      <a:pt x="168" y="215"/>
                    </a:cubicBezTo>
                    <a:cubicBezTo>
                      <a:pt x="169" y="214"/>
                      <a:pt x="169" y="214"/>
                      <a:pt x="169" y="214"/>
                    </a:cubicBezTo>
                    <a:cubicBezTo>
                      <a:pt x="170" y="213"/>
                      <a:pt x="170" y="212"/>
                      <a:pt x="170" y="211"/>
                    </a:cubicBezTo>
                    <a:cubicBezTo>
                      <a:pt x="170" y="209"/>
                      <a:pt x="170" y="209"/>
                      <a:pt x="170" y="209"/>
                    </a:cubicBezTo>
                    <a:cubicBezTo>
                      <a:pt x="168" y="207"/>
                      <a:pt x="168" y="207"/>
                      <a:pt x="168" y="207"/>
                    </a:cubicBezTo>
                    <a:cubicBezTo>
                      <a:pt x="168" y="205"/>
                      <a:pt x="172" y="205"/>
                      <a:pt x="173" y="205"/>
                    </a:cubicBezTo>
                    <a:cubicBezTo>
                      <a:pt x="174" y="205"/>
                      <a:pt x="174" y="204"/>
                      <a:pt x="176" y="204"/>
                    </a:cubicBezTo>
                    <a:cubicBezTo>
                      <a:pt x="177" y="204"/>
                      <a:pt x="178" y="205"/>
                      <a:pt x="179" y="205"/>
                    </a:cubicBezTo>
                    <a:cubicBezTo>
                      <a:pt x="179" y="203"/>
                      <a:pt x="179" y="203"/>
                      <a:pt x="179" y="203"/>
                    </a:cubicBezTo>
                    <a:cubicBezTo>
                      <a:pt x="182" y="203"/>
                      <a:pt x="185" y="203"/>
                      <a:pt x="188" y="202"/>
                    </a:cubicBezTo>
                    <a:cubicBezTo>
                      <a:pt x="187" y="201"/>
                      <a:pt x="188" y="201"/>
                      <a:pt x="189" y="200"/>
                    </a:cubicBezTo>
                    <a:cubicBezTo>
                      <a:pt x="188" y="199"/>
                      <a:pt x="186" y="198"/>
                      <a:pt x="187" y="197"/>
                    </a:cubicBezTo>
                    <a:cubicBezTo>
                      <a:pt x="188" y="195"/>
                      <a:pt x="188" y="195"/>
                      <a:pt x="188" y="195"/>
                    </a:cubicBezTo>
                    <a:cubicBezTo>
                      <a:pt x="187" y="193"/>
                      <a:pt x="186" y="191"/>
                      <a:pt x="186" y="189"/>
                    </a:cubicBezTo>
                    <a:cubicBezTo>
                      <a:pt x="186" y="185"/>
                      <a:pt x="187" y="181"/>
                      <a:pt x="188" y="178"/>
                    </a:cubicBezTo>
                    <a:cubicBezTo>
                      <a:pt x="189" y="178"/>
                      <a:pt x="189" y="178"/>
                      <a:pt x="189" y="178"/>
                    </a:cubicBezTo>
                    <a:cubicBezTo>
                      <a:pt x="189" y="177"/>
                      <a:pt x="189" y="175"/>
                      <a:pt x="190" y="174"/>
                    </a:cubicBezTo>
                    <a:cubicBezTo>
                      <a:pt x="187" y="173"/>
                      <a:pt x="187" y="173"/>
                      <a:pt x="187" y="173"/>
                    </a:cubicBezTo>
                    <a:cubicBezTo>
                      <a:pt x="187" y="173"/>
                      <a:pt x="187" y="172"/>
                      <a:pt x="186" y="172"/>
                    </a:cubicBezTo>
                    <a:cubicBezTo>
                      <a:pt x="187" y="171"/>
                      <a:pt x="188" y="171"/>
                      <a:pt x="189" y="170"/>
                    </a:cubicBezTo>
                    <a:cubicBezTo>
                      <a:pt x="190" y="170"/>
                      <a:pt x="190" y="170"/>
                      <a:pt x="190" y="170"/>
                    </a:cubicBezTo>
                    <a:cubicBezTo>
                      <a:pt x="190" y="169"/>
                      <a:pt x="191" y="170"/>
                      <a:pt x="191" y="169"/>
                    </a:cubicBezTo>
                    <a:cubicBezTo>
                      <a:pt x="192" y="168"/>
                      <a:pt x="194" y="165"/>
                      <a:pt x="192" y="165"/>
                    </a:cubicBezTo>
                    <a:cubicBezTo>
                      <a:pt x="194" y="163"/>
                      <a:pt x="193" y="162"/>
                      <a:pt x="194" y="161"/>
                    </a:cubicBezTo>
                    <a:cubicBezTo>
                      <a:pt x="196" y="159"/>
                      <a:pt x="196" y="159"/>
                      <a:pt x="196" y="159"/>
                    </a:cubicBezTo>
                    <a:cubicBezTo>
                      <a:pt x="197" y="159"/>
                      <a:pt x="198" y="158"/>
                      <a:pt x="198" y="158"/>
                    </a:cubicBezTo>
                    <a:cubicBezTo>
                      <a:pt x="199" y="157"/>
                      <a:pt x="200" y="158"/>
                      <a:pt x="201" y="157"/>
                    </a:cubicBezTo>
                    <a:cubicBezTo>
                      <a:pt x="199" y="155"/>
                      <a:pt x="200" y="149"/>
                      <a:pt x="203" y="147"/>
                    </a:cubicBezTo>
                    <a:cubicBezTo>
                      <a:pt x="203" y="141"/>
                      <a:pt x="202" y="137"/>
                      <a:pt x="195" y="135"/>
                    </a:cubicBezTo>
                    <a:cubicBezTo>
                      <a:pt x="191" y="135"/>
                      <a:pt x="187" y="134"/>
                      <a:pt x="183" y="133"/>
                    </a:cubicBezTo>
                    <a:cubicBezTo>
                      <a:pt x="180" y="133"/>
                      <a:pt x="178" y="132"/>
                      <a:pt x="176" y="131"/>
                    </a:cubicBezTo>
                    <a:cubicBezTo>
                      <a:pt x="174" y="130"/>
                      <a:pt x="173" y="129"/>
                      <a:pt x="172" y="127"/>
                    </a:cubicBezTo>
                    <a:cubicBezTo>
                      <a:pt x="171" y="125"/>
                      <a:pt x="169" y="124"/>
                      <a:pt x="167" y="122"/>
                    </a:cubicBezTo>
                    <a:cubicBezTo>
                      <a:pt x="166" y="120"/>
                      <a:pt x="165" y="118"/>
                      <a:pt x="164" y="116"/>
                    </a:cubicBezTo>
                    <a:cubicBezTo>
                      <a:pt x="164" y="114"/>
                      <a:pt x="163" y="112"/>
                      <a:pt x="162" y="110"/>
                    </a:cubicBezTo>
                    <a:cubicBezTo>
                      <a:pt x="161" y="109"/>
                      <a:pt x="161" y="108"/>
                      <a:pt x="161" y="106"/>
                    </a:cubicBezTo>
                    <a:cubicBezTo>
                      <a:pt x="160" y="104"/>
                      <a:pt x="159" y="91"/>
                      <a:pt x="159" y="88"/>
                    </a:cubicBezTo>
                    <a:cubicBezTo>
                      <a:pt x="158" y="85"/>
                      <a:pt x="156" y="84"/>
                      <a:pt x="153" y="83"/>
                    </a:cubicBezTo>
                    <a:cubicBezTo>
                      <a:pt x="150" y="80"/>
                      <a:pt x="144" y="69"/>
                      <a:pt x="152" y="69"/>
                    </a:cubicBezTo>
                    <a:cubicBezTo>
                      <a:pt x="155" y="69"/>
                      <a:pt x="158" y="70"/>
                      <a:pt x="160" y="70"/>
                    </a:cubicBezTo>
                    <a:cubicBezTo>
                      <a:pt x="164" y="71"/>
                      <a:pt x="167" y="69"/>
                      <a:pt x="169" y="66"/>
                    </a:cubicBezTo>
                    <a:cubicBezTo>
                      <a:pt x="171" y="63"/>
                      <a:pt x="172" y="60"/>
                      <a:pt x="173" y="56"/>
                    </a:cubicBezTo>
                    <a:cubicBezTo>
                      <a:pt x="173" y="54"/>
                      <a:pt x="173" y="51"/>
                      <a:pt x="176" y="50"/>
                    </a:cubicBezTo>
                    <a:cubicBezTo>
                      <a:pt x="182" y="46"/>
                      <a:pt x="189" y="49"/>
                      <a:pt x="194" y="53"/>
                    </a:cubicBezTo>
                    <a:cubicBezTo>
                      <a:pt x="196" y="55"/>
                      <a:pt x="198" y="57"/>
                      <a:pt x="201" y="58"/>
                    </a:cubicBezTo>
                    <a:cubicBezTo>
                      <a:pt x="205" y="59"/>
                      <a:pt x="210" y="56"/>
                      <a:pt x="214" y="54"/>
                    </a:cubicBezTo>
                    <a:cubicBezTo>
                      <a:pt x="223" y="50"/>
                      <a:pt x="215" y="43"/>
                      <a:pt x="210" y="38"/>
                    </a:cubicBezTo>
                    <a:cubicBezTo>
                      <a:pt x="209" y="37"/>
                      <a:pt x="217" y="45"/>
                      <a:pt x="210" y="38"/>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4" name="Freeform 21">
                <a:extLst>
                  <a:ext uri="{FF2B5EF4-FFF2-40B4-BE49-F238E27FC236}">
                    <a16:creationId xmlns:a16="http://schemas.microsoft.com/office/drawing/2014/main" id="{DBBEF177-A8FC-9696-78E6-BBC946B122CC}"/>
                  </a:ext>
                </a:extLst>
              </p:cNvPr>
              <p:cNvSpPr>
                <a:spLocks/>
              </p:cNvSpPr>
              <p:nvPr/>
            </p:nvSpPr>
            <p:spPr bwMode="auto">
              <a:xfrm>
                <a:off x="-3505674" y="7752738"/>
                <a:ext cx="407548" cy="458742"/>
              </a:xfrm>
              <a:custGeom>
                <a:avLst/>
                <a:gdLst>
                  <a:gd name="T0" fmla="*/ 916320048 w 169"/>
                  <a:gd name="T1" fmla="*/ 2147483646 h 190"/>
                  <a:gd name="T2" fmla="*/ 989044588 w 169"/>
                  <a:gd name="T3" fmla="*/ 2147483646 h 190"/>
                  <a:gd name="T4" fmla="*/ 1236301921 w 169"/>
                  <a:gd name="T5" fmla="*/ 2147483646 h 190"/>
                  <a:gd name="T6" fmla="*/ 1221760064 w 169"/>
                  <a:gd name="T7" fmla="*/ 2147483646 h 190"/>
                  <a:gd name="T8" fmla="*/ 1425384199 w 169"/>
                  <a:gd name="T9" fmla="*/ 2147483646 h 190"/>
                  <a:gd name="T10" fmla="*/ 1585378950 w 169"/>
                  <a:gd name="T11" fmla="*/ 2147483646 h 190"/>
                  <a:gd name="T12" fmla="*/ 1672645346 w 169"/>
                  <a:gd name="T13" fmla="*/ 2147483646 h 190"/>
                  <a:gd name="T14" fmla="*/ 1789003085 w 169"/>
                  <a:gd name="T15" fmla="*/ 2147483646 h 190"/>
                  <a:gd name="T16" fmla="*/ 1963539692 w 169"/>
                  <a:gd name="T17" fmla="*/ 2147483646 h 190"/>
                  <a:gd name="T18" fmla="*/ 2050809902 w 169"/>
                  <a:gd name="T19" fmla="*/ 2147483646 h 190"/>
                  <a:gd name="T20" fmla="*/ 2021718561 w 169"/>
                  <a:gd name="T21" fmla="*/ 2147483646 h 190"/>
                  <a:gd name="T22" fmla="*/ 2138076299 w 169"/>
                  <a:gd name="T23" fmla="*/ 2099501178 h 190"/>
                  <a:gd name="T24" fmla="*/ 2147483646 w 169"/>
                  <a:gd name="T25" fmla="*/ 2012018781 h 190"/>
                  <a:gd name="T26" fmla="*/ 2147483646 w 169"/>
                  <a:gd name="T27" fmla="*/ 1880800911 h 190"/>
                  <a:gd name="T28" fmla="*/ 2147483646 w 169"/>
                  <a:gd name="T29" fmla="*/ 1793322332 h 190"/>
                  <a:gd name="T30" fmla="*/ 2147483646 w 169"/>
                  <a:gd name="T31" fmla="*/ 1632943664 h 190"/>
                  <a:gd name="T32" fmla="*/ 2147483646 w 169"/>
                  <a:gd name="T33" fmla="*/ 1560043575 h 190"/>
                  <a:gd name="T34" fmla="*/ 2147483646 w 169"/>
                  <a:gd name="T35" fmla="*/ 1443404196 h 190"/>
                  <a:gd name="T36" fmla="*/ 2147483646 w 169"/>
                  <a:gd name="T37" fmla="*/ 1224707748 h 190"/>
                  <a:gd name="T38" fmla="*/ 2147483646 w 169"/>
                  <a:gd name="T39" fmla="*/ 1006011299 h 190"/>
                  <a:gd name="T40" fmla="*/ 2147483646 w 169"/>
                  <a:gd name="T41" fmla="*/ 933111211 h 190"/>
                  <a:gd name="T42" fmla="*/ 2094443101 w 169"/>
                  <a:gd name="T43" fmla="*/ 903950411 h 190"/>
                  <a:gd name="T44" fmla="*/ 1905360823 w 169"/>
                  <a:gd name="T45" fmla="*/ 787311033 h 190"/>
                  <a:gd name="T46" fmla="*/ 1658099676 w 169"/>
                  <a:gd name="T47" fmla="*/ 758154052 h 190"/>
                  <a:gd name="T48" fmla="*/ 1425384199 w 169"/>
                  <a:gd name="T49" fmla="*/ 685253963 h 190"/>
                  <a:gd name="T50" fmla="*/ 1265393263 w 169"/>
                  <a:gd name="T51" fmla="*/ 510296804 h 190"/>
                  <a:gd name="T52" fmla="*/ 1149035525 w 169"/>
                  <a:gd name="T53" fmla="*/ 437396715 h 190"/>
                  <a:gd name="T54" fmla="*/ 829049838 w 169"/>
                  <a:gd name="T55" fmla="*/ 393657426 h 190"/>
                  <a:gd name="T56" fmla="*/ 756325298 w 169"/>
                  <a:gd name="T57" fmla="*/ 277018047 h 190"/>
                  <a:gd name="T58" fmla="*/ 523609822 w 169"/>
                  <a:gd name="T59" fmla="*/ 277018047 h 190"/>
                  <a:gd name="T60" fmla="*/ 479976623 w 169"/>
                  <a:gd name="T61" fmla="*/ 174957159 h 190"/>
                  <a:gd name="T62" fmla="*/ 334527544 w 169"/>
                  <a:gd name="T63" fmla="*/ 87478579 h 190"/>
                  <a:gd name="T64" fmla="*/ 130903409 w 169"/>
                  <a:gd name="T65" fmla="*/ 58317780 h 190"/>
                  <a:gd name="T66" fmla="*/ 43633198 w 169"/>
                  <a:gd name="T67" fmla="*/ 160378668 h 190"/>
                  <a:gd name="T68" fmla="*/ 130903409 w 169"/>
                  <a:gd name="T69" fmla="*/ 247857248 h 190"/>
                  <a:gd name="T70" fmla="*/ 43633198 w 169"/>
                  <a:gd name="T71" fmla="*/ 393657426 h 190"/>
                  <a:gd name="T72" fmla="*/ 87270211 w 169"/>
                  <a:gd name="T73" fmla="*/ 568614584 h 190"/>
                  <a:gd name="T74" fmla="*/ 145449080 w 169"/>
                  <a:gd name="T75" fmla="*/ 801893341 h 190"/>
                  <a:gd name="T76" fmla="*/ 189082278 w 169"/>
                  <a:gd name="T77" fmla="*/ 1020589790 h 190"/>
                  <a:gd name="T78" fmla="*/ 334527544 w 169"/>
                  <a:gd name="T79" fmla="*/ 1151807659 h 190"/>
                  <a:gd name="T80" fmla="*/ 407252084 w 169"/>
                  <a:gd name="T81" fmla="*/ 1224707748 h 190"/>
                  <a:gd name="T82" fmla="*/ 479976623 w 169"/>
                  <a:gd name="T83" fmla="*/ 1370507926 h 190"/>
                  <a:gd name="T84" fmla="*/ 552701163 w 169"/>
                  <a:gd name="T85" fmla="*/ 1501725795 h 190"/>
                  <a:gd name="T86" fmla="*/ 698146429 w 169"/>
                  <a:gd name="T87" fmla="*/ 1589204374 h 190"/>
                  <a:gd name="T88" fmla="*/ 799962310 w 169"/>
                  <a:gd name="T89" fmla="*/ 1720422243 h 190"/>
                  <a:gd name="T90" fmla="*/ 712692100 w 169"/>
                  <a:gd name="T91" fmla="*/ 1764161533 h 190"/>
                  <a:gd name="T92" fmla="*/ 625425703 w 169"/>
                  <a:gd name="T93" fmla="*/ 1822483131 h 190"/>
                  <a:gd name="T94" fmla="*/ 523609822 w 169"/>
                  <a:gd name="T95" fmla="*/ 1997440290 h 190"/>
                  <a:gd name="T96" fmla="*/ 509067965 w 169"/>
                  <a:gd name="T97" fmla="*/ 2147483646 h 190"/>
                  <a:gd name="T98" fmla="*/ 639967560 w 169"/>
                  <a:gd name="T99" fmla="*/ 2147483646 h 190"/>
                  <a:gd name="T100" fmla="*/ 698146429 w 169"/>
                  <a:gd name="T101" fmla="*/ 2147483646 h 190"/>
                  <a:gd name="T102" fmla="*/ 799962310 w 169"/>
                  <a:gd name="T103" fmla="*/ 2147483646 h 19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9" h="190">
                    <a:moveTo>
                      <a:pt x="55" y="166"/>
                    </a:moveTo>
                    <a:cubicBezTo>
                      <a:pt x="55" y="169"/>
                      <a:pt x="59" y="171"/>
                      <a:pt x="61" y="172"/>
                    </a:cubicBezTo>
                    <a:cubicBezTo>
                      <a:pt x="62" y="173"/>
                      <a:pt x="63" y="174"/>
                      <a:pt x="63" y="175"/>
                    </a:cubicBezTo>
                    <a:cubicBezTo>
                      <a:pt x="63" y="176"/>
                      <a:pt x="62" y="177"/>
                      <a:pt x="63" y="178"/>
                    </a:cubicBezTo>
                    <a:cubicBezTo>
                      <a:pt x="63" y="178"/>
                      <a:pt x="64" y="179"/>
                      <a:pt x="64" y="179"/>
                    </a:cubicBezTo>
                    <a:cubicBezTo>
                      <a:pt x="65" y="180"/>
                      <a:pt x="66" y="181"/>
                      <a:pt x="66" y="182"/>
                    </a:cubicBezTo>
                    <a:cubicBezTo>
                      <a:pt x="67" y="183"/>
                      <a:pt x="67" y="183"/>
                      <a:pt x="68" y="184"/>
                    </a:cubicBezTo>
                    <a:cubicBezTo>
                      <a:pt x="68" y="185"/>
                      <a:pt x="68" y="186"/>
                      <a:pt x="68" y="187"/>
                    </a:cubicBezTo>
                    <a:cubicBezTo>
                      <a:pt x="69" y="187"/>
                      <a:pt x="70" y="187"/>
                      <a:pt x="71" y="187"/>
                    </a:cubicBezTo>
                    <a:cubicBezTo>
                      <a:pt x="73" y="189"/>
                      <a:pt x="72" y="190"/>
                      <a:pt x="75" y="190"/>
                    </a:cubicBezTo>
                    <a:cubicBezTo>
                      <a:pt x="78" y="190"/>
                      <a:pt x="79" y="190"/>
                      <a:pt x="81" y="189"/>
                    </a:cubicBezTo>
                    <a:cubicBezTo>
                      <a:pt x="82" y="189"/>
                      <a:pt x="83" y="187"/>
                      <a:pt x="85" y="187"/>
                    </a:cubicBezTo>
                    <a:cubicBezTo>
                      <a:pt x="86" y="187"/>
                      <a:pt x="87" y="187"/>
                      <a:pt x="87" y="186"/>
                    </a:cubicBezTo>
                    <a:cubicBezTo>
                      <a:pt x="88" y="185"/>
                      <a:pt x="86" y="184"/>
                      <a:pt x="86" y="183"/>
                    </a:cubicBezTo>
                    <a:cubicBezTo>
                      <a:pt x="86" y="181"/>
                      <a:pt x="87" y="182"/>
                      <a:pt x="86" y="180"/>
                    </a:cubicBezTo>
                    <a:cubicBezTo>
                      <a:pt x="85" y="179"/>
                      <a:pt x="83" y="178"/>
                      <a:pt x="84" y="176"/>
                    </a:cubicBezTo>
                    <a:cubicBezTo>
                      <a:pt x="84" y="176"/>
                      <a:pt x="85" y="176"/>
                      <a:pt x="86" y="176"/>
                    </a:cubicBezTo>
                    <a:cubicBezTo>
                      <a:pt x="88" y="175"/>
                      <a:pt x="88" y="175"/>
                      <a:pt x="90" y="174"/>
                    </a:cubicBezTo>
                    <a:cubicBezTo>
                      <a:pt x="91" y="173"/>
                      <a:pt x="93" y="173"/>
                      <a:pt x="95" y="173"/>
                    </a:cubicBezTo>
                    <a:cubicBezTo>
                      <a:pt x="96" y="173"/>
                      <a:pt x="97" y="174"/>
                      <a:pt x="98" y="174"/>
                    </a:cubicBezTo>
                    <a:cubicBezTo>
                      <a:pt x="99" y="174"/>
                      <a:pt x="100" y="175"/>
                      <a:pt x="101" y="175"/>
                    </a:cubicBezTo>
                    <a:cubicBezTo>
                      <a:pt x="103" y="175"/>
                      <a:pt x="102" y="173"/>
                      <a:pt x="103" y="172"/>
                    </a:cubicBezTo>
                    <a:cubicBezTo>
                      <a:pt x="103" y="171"/>
                      <a:pt x="107" y="170"/>
                      <a:pt x="108" y="170"/>
                    </a:cubicBezTo>
                    <a:cubicBezTo>
                      <a:pt x="109" y="171"/>
                      <a:pt x="108" y="173"/>
                      <a:pt x="109" y="175"/>
                    </a:cubicBezTo>
                    <a:cubicBezTo>
                      <a:pt x="111" y="174"/>
                      <a:pt x="111" y="172"/>
                      <a:pt x="113" y="174"/>
                    </a:cubicBezTo>
                    <a:cubicBezTo>
                      <a:pt x="113" y="174"/>
                      <a:pt x="113" y="175"/>
                      <a:pt x="113" y="175"/>
                    </a:cubicBezTo>
                    <a:cubicBezTo>
                      <a:pt x="113" y="176"/>
                      <a:pt x="114" y="175"/>
                      <a:pt x="115" y="176"/>
                    </a:cubicBezTo>
                    <a:cubicBezTo>
                      <a:pt x="118" y="176"/>
                      <a:pt x="115" y="177"/>
                      <a:pt x="115" y="178"/>
                    </a:cubicBezTo>
                    <a:cubicBezTo>
                      <a:pt x="115" y="179"/>
                      <a:pt x="117" y="179"/>
                      <a:pt x="118" y="180"/>
                    </a:cubicBezTo>
                    <a:cubicBezTo>
                      <a:pt x="118" y="180"/>
                      <a:pt x="118" y="180"/>
                      <a:pt x="118" y="180"/>
                    </a:cubicBezTo>
                    <a:cubicBezTo>
                      <a:pt x="119" y="180"/>
                      <a:pt x="120" y="180"/>
                      <a:pt x="121" y="180"/>
                    </a:cubicBezTo>
                    <a:cubicBezTo>
                      <a:pt x="122" y="180"/>
                      <a:pt x="122" y="182"/>
                      <a:pt x="123" y="182"/>
                    </a:cubicBezTo>
                    <a:cubicBezTo>
                      <a:pt x="125" y="182"/>
                      <a:pt x="125" y="177"/>
                      <a:pt x="126" y="176"/>
                    </a:cubicBezTo>
                    <a:cubicBezTo>
                      <a:pt x="127" y="175"/>
                      <a:pt x="128" y="175"/>
                      <a:pt x="129" y="174"/>
                    </a:cubicBezTo>
                    <a:cubicBezTo>
                      <a:pt x="131" y="173"/>
                      <a:pt x="131" y="172"/>
                      <a:pt x="132" y="172"/>
                    </a:cubicBezTo>
                    <a:cubicBezTo>
                      <a:pt x="134" y="173"/>
                      <a:pt x="133" y="174"/>
                      <a:pt x="135" y="172"/>
                    </a:cubicBezTo>
                    <a:cubicBezTo>
                      <a:pt x="136" y="172"/>
                      <a:pt x="136" y="171"/>
                      <a:pt x="137" y="171"/>
                    </a:cubicBezTo>
                    <a:cubicBezTo>
                      <a:pt x="139" y="168"/>
                      <a:pt x="139" y="168"/>
                      <a:pt x="139" y="168"/>
                    </a:cubicBezTo>
                    <a:cubicBezTo>
                      <a:pt x="142" y="167"/>
                      <a:pt x="142" y="167"/>
                      <a:pt x="142" y="167"/>
                    </a:cubicBezTo>
                    <a:cubicBezTo>
                      <a:pt x="142" y="164"/>
                      <a:pt x="142" y="163"/>
                      <a:pt x="141" y="160"/>
                    </a:cubicBezTo>
                    <a:cubicBezTo>
                      <a:pt x="140" y="160"/>
                      <a:pt x="140" y="160"/>
                      <a:pt x="140" y="159"/>
                    </a:cubicBezTo>
                    <a:cubicBezTo>
                      <a:pt x="139" y="159"/>
                      <a:pt x="138" y="159"/>
                      <a:pt x="138" y="159"/>
                    </a:cubicBezTo>
                    <a:cubicBezTo>
                      <a:pt x="138" y="158"/>
                      <a:pt x="139" y="157"/>
                      <a:pt x="138" y="156"/>
                    </a:cubicBezTo>
                    <a:cubicBezTo>
                      <a:pt x="136" y="155"/>
                      <a:pt x="138" y="154"/>
                      <a:pt x="139" y="153"/>
                    </a:cubicBezTo>
                    <a:cubicBezTo>
                      <a:pt x="140" y="153"/>
                      <a:pt x="141" y="153"/>
                      <a:pt x="142" y="152"/>
                    </a:cubicBezTo>
                    <a:cubicBezTo>
                      <a:pt x="143" y="151"/>
                      <a:pt x="143" y="150"/>
                      <a:pt x="144" y="150"/>
                    </a:cubicBezTo>
                    <a:cubicBezTo>
                      <a:pt x="146" y="149"/>
                      <a:pt x="147" y="152"/>
                      <a:pt x="149" y="150"/>
                    </a:cubicBezTo>
                    <a:cubicBezTo>
                      <a:pt x="149" y="148"/>
                      <a:pt x="148" y="146"/>
                      <a:pt x="147" y="144"/>
                    </a:cubicBezTo>
                    <a:cubicBezTo>
                      <a:pt x="146" y="143"/>
                      <a:pt x="145" y="143"/>
                      <a:pt x="147" y="143"/>
                    </a:cubicBezTo>
                    <a:cubicBezTo>
                      <a:pt x="148" y="142"/>
                      <a:pt x="149" y="143"/>
                      <a:pt x="150" y="143"/>
                    </a:cubicBezTo>
                    <a:cubicBezTo>
                      <a:pt x="150" y="143"/>
                      <a:pt x="152" y="142"/>
                      <a:pt x="152" y="141"/>
                    </a:cubicBezTo>
                    <a:cubicBezTo>
                      <a:pt x="153" y="141"/>
                      <a:pt x="153" y="139"/>
                      <a:pt x="152" y="138"/>
                    </a:cubicBezTo>
                    <a:cubicBezTo>
                      <a:pt x="151" y="137"/>
                      <a:pt x="150" y="138"/>
                      <a:pt x="150" y="137"/>
                    </a:cubicBezTo>
                    <a:cubicBezTo>
                      <a:pt x="150" y="135"/>
                      <a:pt x="151" y="136"/>
                      <a:pt x="150" y="134"/>
                    </a:cubicBezTo>
                    <a:cubicBezTo>
                      <a:pt x="149" y="133"/>
                      <a:pt x="148" y="133"/>
                      <a:pt x="147" y="131"/>
                    </a:cubicBezTo>
                    <a:cubicBezTo>
                      <a:pt x="147" y="131"/>
                      <a:pt x="147" y="129"/>
                      <a:pt x="148" y="129"/>
                    </a:cubicBezTo>
                    <a:cubicBezTo>
                      <a:pt x="148" y="128"/>
                      <a:pt x="148" y="129"/>
                      <a:pt x="149" y="129"/>
                    </a:cubicBezTo>
                    <a:cubicBezTo>
                      <a:pt x="151" y="129"/>
                      <a:pt x="151" y="128"/>
                      <a:pt x="151" y="127"/>
                    </a:cubicBezTo>
                    <a:cubicBezTo>
                      <a:pt x="153" y="125"/>
                      <a:pt x="153" y="125"/>
                      <a:pt x="155" y="125"/>
                    </a:cubicBezTo>
                    <a:cubicBezTo>
                      <a:pt x="157" y="126"/>
                      <a:pt x="160" y="126"/>
                      <a:pt x="160" y="123"/>
                    </a:cubicBezTo>
                    <a:cubicBezTo>
                      <a:pt x="160" y="122"/>
                      <a:pt x="159" y="121"/>
                      <a:pt x="159" y="120"/>
                    </a:cubicBezTo>
                    <a:cubicBezTo>
                      <a:pt x="159" y="119"/>
                      <a:pt x="161" y="118"/>
                      <a:pt x="161" y="118"/>
                    </a:cubicBezTo>
                    <a:cubicBezTo>
                      <a:pt x="162" y="115"/>
                      <a:pt x="162" y="115"/>
                      <a:pt x="162" y="115"/>
                    </a:cubicBezTo>
                    <a:cubicBezTo>
                      <a:pt x="161" y="113"/>
                      <a:pt x="159" y="113"/>
                      <a:pt x="159" y="112"/>
                    </a:cubicBezTo>
                    <a:cubicBezTo>
                      <a:pt x="158" y="111"/>
                      <a:pt x="157" y="111"/>
                      <a:pt x="157" y="111"/>
                    </a:cubicBezTo>
                    <a:cubicBezTo>
                      <a:pt x="156" y="111"/>
                      <a:pt x="155" y="110"/>
                      <a:pt x="155" y="110"/>
                    </a:cubicBezTo>
                    <a:cubicBezTo>
                      <a:pt x="155" y="110"/>
                      <a:pt x="154" y="110"/>
                      <a:pt x="154" y="109"/>
                    </a:cubicBezTo>
                    <a:cubicBezTo>
                      <a:pt x="152" y="109"/>
                      <a:pt x="151" y="110"/>
                      <a:pt x="153" y="107"/>
                    </a:cubicBezTo>
                    <a:cubicBezTo>
                      <a:pt x="154" y="106"/>
                      <a:pt x="155" y="105"/>
                      <a:pt x="157" y="104"/>
                    </a:cubicBezTo>
                    <a:cubicBezTo>
                      <a:pt x="158" y="103"/>
                      <a:pt x="161" y="103"/>
                      <a:pt x="163" y="102"/>
                    </a:cubicBezTo>
                    <a:cubicBezTo>
                      <a:pt x="164" y="102"/>
                      <a:pt x="164" y="101"/>
                      <a:pt x="165" y="100"/>
                    </a:cubicBezTo>
                    <a:cubicBezTo>
                      <a:pt x="165" y="100"/>
                      <a:pt x="165" y="99"/>
                      <a:pt x="166" y="99"/>
                    </a:cubicBezTo>
                    <a:cubicBezTo>
                      <a:pt x="166" y="98"/>
                      <a:pt x="167" y="98"/>
                      <a:pt x="168" y="98"/>
                    </a:cubicBezTo>
                    <a:cubicBezTo>
                      <a:pt x="169" y="97"/>
                      <a:pt x="169" y="94"/>
                      <a:pt x="169" y="92"/>
                    </a:cubicBezTo>
                    <a:cubicBezTo>
                      <a:pt x="168" y="91"/>
                      <a:pt x="166" y="90"/>
                      <a:pt x="166" y="89"/>
                    </a:cubicBezTo>
                    <a:cubicBezTo>
                      <a:pt x="165" y="87"/>
                      <a:pt x="167" y="86"/>
                      <a:pt x="167" y="84"/>
                    </a:cubicBezTo>
                    <a:cubicBezTo>
                      <a:pt x="167" y="81"/>
                      <a:pt x="162" y="80"/>
                      <a:pt x="166" y="78"/>
                    </a:cubicBezTo>
                    <a:cubicBezTo>
                      <a:pt x="168" y="77"/>
                      <a:pt x="166" y="75"/>
                      <a:pt x="166" y="74"/>
                    </a:cubicBezTo>
                    <a:cubicBezTo>
                      <a:pt x="166" y="73"/>
                      <a:pt x="167" y="73"/>
                      <a:pt x="167" y="72"/>
                    </a:cubicBezTo>
                    <a:cubicBezTo>
                      <a:pt x="168" y="72"/>
                      <a:pt x="167" y="70"/>
                      <a:pt x="167" y="69"/>
                    </a:cubicBezTo>
                    <a:cubicBezTo>
                      <a:pt x="166" y="69"/>
                      <a:pt x="166" y="67"/>
                      <a:pt x="165" y="67"/>
                    </a:cubicBezTo>
                    <a:cubicBezTo>
                      <a:pt x="164" y="65"/>
                      <a:pt x="162" y="66"/>
                      <a:pt x="161" y="66"/>
                    </a:cubicBezTo>
                    <a:cubicBezTo>
                      <a:pt x="159" y="65"/>
                      <a:pt x="159" y="65"/>
                      <a:pt x="158" y="65"/>
                    </a:cubicBezTo>
                    <a:cubicBezTo>
                      <a:pt x="156" y="64"/>
                      <a:pt x="157" y="63"/>
                      <a:pt x="155" y="64"/>
                    </a:cubicBezTo>
                    <a:cubicBezTo>
                      <a:pt x="154" y="64"/>
                      <a:pt x="154" y="64"/>
                      <a:pt x="153" y="64"/>
                    </a:cubicBezTo>
                    <a:cubicBezTo>
                      <a:pt x="152" y="65"/>
                      <a:pt x="152" y="64"/>
                      <a:pt x="151" y="64"/>
                    </a:cubicBezTo>
                    <a:cubicBezTo>
                      <a:pt x="150" y="64"/>
                      <a:pt x="147" y="65"/>
                      <a:pt x="146" y="64"/>
                    </a:cubicBezTo>
                    <a:cubicBezTo>
                      <a:pt x="145" y="63"/>
                      <a:pt x="145" y="62"/>
                      <a:pt x="144" y="62"/>
                    </a:cubicBezTo>
                    <a:cubicBezTo>
                      <a:pt x="143" y="61"/>
                      <a:pt x="142" y="60"/>
                      <a:pt x="141" y="60"/>
                    </a:cubicBezTo>
                    <a:cubicBezTo>
                      <a:pt x="139" y="59"/>
                      <a:pt x="138" y="60"/>
                      <a:pt x="136" y="59"/>
                    </a:cubicBezTo>
                    <a:cubicBezTo>
                      <a:pt x="135" y="58"/>
                      <a:pt x="135" y="57"/>
                      <a:pt x="134" y="56"/>
                    </a:cubicBezTo>
                    <a:cubicBezTo>
                      <a:pt x="133" y="55"/>
                      <a:pt x="131" y="56"/>
                      <a:pt x="131" y="54"/>
                    </a:cubicBezTo>
                    <a:cubicBezTo>
                      <a:pt x="130" y="53"/>
                      <a:pt x="131" y="52"/>
                      <a:pt x="131" y="51"/>
                    </a:cubicBezTo>
                    <a:cubicBezTo>
                      <a:pt x="130" y="45"/>
                      <a:pt x="123" y="51"/>
                      <a:pt x="120" y="51"/>
                    </a:cubicBezTo>
                    <a:cubicBezTo>
                      <a:pt x="119" y="51"/>
                      <a:pt x="118" y="51"/>
                      <a:pt x="117" y="51"/>
                    </a:cubicBezTo>
                    <a:cubicBezTo>
                      <a:pt x="116" y="51"/>
                      <a:pt x="115" y="53"/>
                      <a:pt x="114" y="52"/>
                    </a:cubicBezTo>
                    <a:cubicBezTo>
                      <a:pt x="113" y="52"/>
                      <a:pt x="113" y="51"/>
                      <a:pt x="111" y="50"/>
                    </a:cubicBezTo>
                    <a:cubicBezTo>
                      <a:pt x="110" y="50"/>
                      <a:pt x="108" y="51"/>
                      <a:pt x="107" y="52"/>
                    </a:cubicBezTo>
                    <a:cubicBezTo>
                      <a:pt x="106" y="50"/>
                      <a:pt x="105" y="46"/>
                      <a:pt x="101" y="46"/>
                    </a:cubicBezTo>
                    <a:cubicBezTo>
                      <a:pt x="100" y="47"/>
                      <a:pt x="99" y="48"/>
                      <a:pt x="98" y="47"/>
                    </a:cubicBezTo>
                    <a:cubicBezTo>
                      <a:pt x="96" y="46"/>
                      <a:pt x="96" y="45"/>
                      <a:pt x="95" y="44"/>
                    </a:cubicBezTo>
                    <a:cubicBezTo>
                      <a:pt x="93" y="42"/>
                      <a:pt x="93" y="42"/>
                      <a:pt x="96" y="41"/>
                    </a:cubicBezTo>
                    <a:cubicBezTo>
                      <a:pt x="97" y="40"/>
                      <a:pt x="98" y="39"/>
                      <a:pt x="96" y="38"/>
                    </a:cubicBezTo>
                    <a:cubicBezTo>
                      <a:pt x="94" y="36"/>
                      <a:pt x="89" y="37"/>
                      <a:pt x="87" y="35"/>
                    </a:cubicBezTo>
                    <a:cubicBezTo>
                      <a:pt x="86" y="35"/>
                      <a:pt x="86" y="35"/>
                      <a:pt x="86" y="35"/>
                    </a:cubicBezTo>
                    <a:cubicBezTo>
                      <a:pt x="83" y="35"/>
                      <a:pt x="83" y="35"/>
                      <a:pt x="83" y="35"/>
                    </a:cubicBezTo>
                    <a:cubicBezTo>
                      <a:pt x="82" y="34"/>
                      <a:pt x="81" y="34"/>
                      <a:pt x="80" y="33"/>
                    </a:cubicBezTo>
                    <a:cubicBezTo>
                      <a:pt x="79" y="32"/>
                      <a:pt x="79" y="31"/>
                      <a:pt x="79" y="30"/>
                    </a:cubicBezTo>
                    <a:cubicBezTo>
                      <a:pt x="76" y="28"/>
                      <a:pt x="73" y="29"/>
                      <a:pt x="71" y="27"/>
                    </a:cubicBezTo>
                    <a:cubicBezTo>
                      <a:pt x="70" y="26"/>
                      <a:pt x="68" y="25"/>
                      <a:pt x="67" y="25"/>
                    </a:cubicBezTo>
                    <a:cubicBezTo>
                      <a:pt x="65" y="25"/>
                      <a:pt x="63" y="26"/>
                      <a:pt x="62" y="27"/>
                    </a:cubicBezTo>
                    <a:cubicBezTo>
                      <a:pt x="60" y="27"/>
                      <a:pt x="58" y="28"/>
                      <a:pt x="57" y="27"/>
                    </a:cubicBezTo>
                    <a:cubicBezTo>
                      <a:pt x="55" y="26"/>
                      <a:pt x="57" y="25"/>
                      <a:pt x="54" y="25"/>
                    </a:cubicBezTo>
                    <a:cubicBezTo>
                      <a:pt x="53" y="25"/>
                      <a:pt x="53" y="25"/>
                      <a:pt x="52" y="24"/>
                    </a:cubicBezTo>
                    <a:cubicBezTo>
                      <a:pt x="51" y="24"/>
                      <a:pt x="52" y="23"/>
                      <a:pt x="52" y="22"/>
                    </a:cubicBezTo>
                    <a:cubicBezTo>
                      <a:pt x="52" y="21"/>
                      <a:pt x="53" y="20"/>
                      <a:pt x="52" y="19"/>
                    </a:cubicBezTo>
                    <a:cubicBezTo>
                      <a:pt x="52" y="14"/>
                      <a:pt x="52" y="14"/>
                      <a:pt x="52" y="14"/>
                    </a:cubicBezTo>
                    <a:cubicBezTo>
                      <a:pt x="49" y="14"/>
                      <a:pt x="48" y="13"/>
                      <a:pt x="46" y="15"/>
                    </a:cubicBezTo>
                    <a:cubicBezTo>
                      <a:pt x="44" y="16"/>
                      <a:pt x="42" y="16"/>
                      <a:pt x="40" y="18"/>
                    </a:cubicBezTo>
                    <a:cubicBezTo>
                      <a:pt x="38" y="18"/>
                      <a:pt x="37" y="18"/>
                      <a:pt x="36" y="19"/>
                    </a:cubicBezTo>
                    <a:cubicBezTo>
                      <a:pt x="35" y="19"/>
                      <a:pt x="35" y="20"/>
                      <a:pt x="33" y="19"/>
                    </a:cubicBezTo>
                    <a:cubicBezTo>
                      <a:pt x="33" y="19"/>
                      <a:pt x="32" y="18"/>
                      <a:pt x="32" y="18"/>
                    </a:cubicBezTo>
                    <a:cubicBezTo>
                      <a:pt x="32" y="17"/>
                      <a:pt x="32" y="16"/>
                      <a:pt x="32" y="15"/>
                    </a:cubicBezTo>
                    <a:cubicBezTo>
                      <a:pt x="32" y="14"/>
                      <a:pt x="33" y="13"/>
                      <a:pt x="33" y="12"/>
                    </a:cubicBezTo>
                    <a:cubicBezTo>
                      <a:pt x="33" y="11"/>
                      <a:pt x="32" y="10"/>
                      <a:pt x="32" y="9"/>
                    </a:cubicBezTo>
                    <a:cubicBezTo>
                      <a:pt x="31" y="8"/>
                      <a:pt x="29" y="9"/>
                      <a:pt x="28" y="8"/>
                    </a:cubicBezTo>
                    <a:cubicBezTo>
                      <a:pt x="28" y="8"/>
                      <a:pt x="28" y="7"/>
                      <a:pt x="27" y="6"/>
                    </a:cubicBezTo>
                    <a:cubicBezTo>
                      <a:pt x="26" y="6"/>
                      <a:pt x="24" y="6"/>
                      <a:pt x="23" y="6"/>
                    </a:cubicBezTo>
                    <a:cubicBezTo>
                      <a:pt x="23" y="6"/>
                      <a:pt x="22" y="8"/>
                      <a:pt x="21" y="8"/>
                    </a:cubicBezTo>
                    <a:cubicBezTo>
                      <a:pt x="21" y="8"/>
                      <a:pt x="20" y="6"/>
                      <a:pt x="20" y="5"/>
                    </a:cubicBezTo>
                    <a:cubicBezTo>
                      <a:pt x="17" y="3"/>
                      <a:pt x="15" y="0"/>
                      <a:pt x="11" y="1"/>
                    </a:cubicBezTo>
                    <a:cubicBezTo>
                      <a:pt x="10" y="1"/>
                      <a:pt x="10" y="3"/>
                      <a:pt x="9" y="4"/>
                    </a:cubicBezTo>
                    <a:cubicBezTo>
                      <a:pt x="7" y="5"/>
                      <a:pt x="6" y="5"/>
                      <a:pt x="4" y="5"/>
                    </a:cubicBezTo>
                    <a:cubicBezTo>
                      <a:pt x="4" y="6"/>
                      <a:pt x="4" y="6"/>
                      <a:pt x="4" y="7"/>
                    </a:cubicBezTo>
                    <a:cubicBezTo>
                      <a:pt x="3" y="8"/>
                      <a:pt x="1" y="9"/>
                      <a:pt x="1" y="10"/>
                    </a:cubicBezTo>
                    <a:cubicBezTo>
                      <a:pt x="1" y="11"/>
                      <a:pt x="3" y="11"/>
                      <a:pt x="3" y="11"/>
                    </a:cubicBezTo>
                    <a:cubicBezTo>
                      <a:pt x="4" y="12"/>
                      <a:pt x="5" y="12"/>
                      <a:pt x="5" y="13"/>
                    </a:cubicBezTo>
                    <a:cubicBezTo>
                      <a:pt x="5" y="14"/>
                      <a:pt x="7" y="14"/>
                      <a:pt x="8" y="15"/>
                    </a:cubicBezTo>
                    <a:cubicBezTo>
                      <a:pt x="8" y="15"/>
                      <a:pt x="8" y="16"/>
                      <a:pt x="8" y="16"/>
                    </a:cubicBezTo>
                    <a:cubicBezTo>
                      <a:pt x="8" y="17"/>
                      <a:pt x="8" y="17"/>
                      <a:pt x="9" y="17"/>
                    </a:cubicBezTo>
                    <a:cubicBezTo>
                      <a:pt x="9" y="18"/>
                      <a:pt x="11" y="18"/>
                      <a:pt x="10" y="20"/>
                    </a:cubicBezTo>
                    <a:cubicBezTo>
                      <a:pt x="10" y="21"/>
                      <a:pt x="8" y="21"/>
                      <a:pt x="7" y="22"/>
                    </a:cubicBezTo>
                    <a:cubicBezTo>
                      <a:pt x="6" y="23"/>
                      <a:pt x="6" y="24"/>
                      <a:pt x="5" y="25"/>
                    </a:cubicBezTo>
                    <a:cubicBezTo>
                      <a:pt x="5" y="26"/>
                      <a:pt x="4" y="26"/>
                      <a:pt x="3" y="27"/>
                    </a:cubicBezTo>
                    <a:cubicBezTo>
                      <a:pt x="2" y="29"/>
                      <a:pt x="3" y="31"/>
                      <a:pt x="3" y="32"/>
                    </a:cubicBezTo>
                    <a:cubicBezTo>
                      <a:pt x="3" y="34"/>
                      <a:pt x="1" y="36"/>
                      <a:pt x="0" y="38"/>
                    </a:cubicBezTo>
                    <a:cubicBezTo>
                      <a:pt x="1" y="38"/>
                      <a:pt x="3" y="38"/>
                      <a:pt x="4" y="38"/>
                    </a:cubicBezTo>
                    <a:cubicBezTo>
                      <a:pt x="5" y="38"/>
                      <a:pt x="6" y="39"/>
                      <a:pt x="6" y="39"/>
                    </a:cubicBezTo>
                    <a:cubicBezTo>
                      <a:pt x="7" y="41"/>
                      <a:pt x="7" y="41"/>
                      <a:pt x="7" y="42"/>
                    </a:cubicBezTo>
                    <a:cubicBezTo>
                      <a:pt x="6" y="45"/>
                      <a:pt x="7" y="46"/>
                      <a:pt x="8" y="48"/>
                    </a:cubicBezTo>
                    <a:cubicBezTo>
                      <a:pt x="9" y="49"/>
                      <a:pt x="9" y="51"/>
                      <a:pt x="9" y="53"/>
                    </a:cubicBezTo>
                    <a:cubicBezTo>
                      <a:pt x="10" y="53"/>
                      <a:pt x="10" y="54"/>
                      <a:pt x="10" y="55"/>
                    </a:cubicBezTo>
                    <a:cubicBezTo>
                      <a:pt x="11" y="56"/>
                      <a:pt x="12" y="56"/>
                      <a:pt x="12" y="58"/>
                    </a:cubicBezTo>
                    <a:cubicBezTo>
                      <a:pt x="12" y="60"/>
                      <a:pt x="10" y="60"/>
                      <a:pt x="11" y="62"/>
                    </a:cubicBezTo>
                    <a:cubicBezTo>
                      <a:pt x="11" y="63"/>
                      <a:pt x="12" y="63"/>
                      <a:pt x="12" y="65"/>
                    </a:cubicBezTo>
                    <a:cubicBezTo>
                      <a:pt x="12" y="67"/>
                      <a:pt x="13" y="68"/>
                      <a:pt x="13" y="70"/>
                    </a:cubicBezTo>
                    <a:cubicBezTo>
                      <a:pt x="14" y="72"/>
                      <a:pt x="13" y="72"/>
                      <a:pt x="15" y="72"/>
                    </a:cubicBezTo>
                    <a:cubicBezTo>
                      <a:pt x="16" y="73"/>
                      <a:pt x="17" y="73"/>
                      <a:pt x="18" y="73"/>
                    </a:cubicBezTo>
                    <a:cubicBezTo>
                      <a:pt x="19" y="75"/>
                      <a:pt x="16" y="76"/>
                      <a:pt x="17" y="78"/>
                    </a:cubicBezTo>
                    <a:cubicBezTo>
                      <a:pt x="18" y="80"/>
                      <a:pt x="22" y="79"/>
                      <a:pt x="23" y="79"/>
                    </a:cubicBezTo>
                    <a:cubicBezTo>
                      <a:pt x="25" y="80"/>
                      <a:pt x="24" y="81"/>
                      <a:pt x="25" y="82"/>
                    </a:cubicBezTo>
                    <a:cubicBezTo>
                      <a:pt x="25" y="82"/>
                      <a:pt x="26" y="82"/>
                      <a:pt x="26" y="82"/>
                    </a:cubicBezTo>
                    <a:cubicBezTo>
                      <a:pt x="26" y="82"/>
                      <a:pt x="27" y="83"/>
                      <a:pt x="27" y="83"/>
                    </a:cubicBezTo>
                    <a:cubicBezTo>
                      <a:pt x="27" y="83"/>
                      <a:pt x="28" y="84"/>
                      <a:pt x="28" y="84"/>
                    </a:cubicBezTo>
                    <a:cubicBezTo>
                      <a:pt x="29" y="84"/>
                      <a:pt x="29" y="84"/>
                      <a:pt x="30" y="84"/>
                    </a:cubicBezTo>
                    <a:cubicBezTo>
                      <a:pt x="30" y="85"/>
                      <a:pt x="30" y="87"/>
                      <a:pt x="30" y="88"/>
                    </a:cubicBezTo>
                    <a:cubicBezTo>
                      <a:pt x="30" y="89"/>
                      <a:pt x="31" y="89"/>
                      <a:pt x="32" y="90"/>
                    </a:cubicBezTo>
                    <a:cubicBezTo>
                      <a:pt x="33" y="91"/>
                      <a:pt x="32" y="93"/>
                      <a:pt x="33" y="94"/>
                    </a:cubicBezTo>
                    <a:cubicBezTo>
                      <a:pt x="34" y="95"/>
                      <a:pt x="34" y="95"/>
                      <a:pt x="35" y="96"/>
                    </a:cubicBezTo>
                    <a:cubicBezTo>
                      <a:pt x="35" y="97"/>
                      <a:pt x="35" y="98"/>
                      <a:pt x="35" y="100"/>
                    </a:cubicBezTo>
                    <a:cubicBezTo>
                      <a:pt x="34" y="100"/>
                      <a:pt x="34" y="100"/>
                      <a:pt x="34" y="100"/>
                    </a:cubicBezTo>
                    <a:cubicBezTo>
                      <a:pt x="31" y="102"/>
                      <a:pt x="38" y="102"/>
                      <a:pt x="38" y="103"/>
                    </a:cubicBezTo>
                    <a:cubicBezTo>
                      <a:pt x="39" y="103"/>
                      <a:pt x="39" y="104"/>
                      <a:pt x="40" y="104"/>
                    </a:cubicBezTo>
                    <a:cubicBezTo>
                      <a:pt x="40" y="105"/>
                      <a:pt x="41" y="105"/>
                      <a:pt x="42" y="105"/>
                    </a:cubicBezTo>
                    <a:cubicBezTo>
                      <a:pt x="43" y="106"/>
                      <a:pt x="45" y="106"/>
                      <a:pt x="46" y="107"/>
                    </a:cubicBezTo>
                    <a:cubicBezTo>
                      <a:pt x="47" y="108"/>
                      <a:pt x="47" y="108"/>
                      <a:pt x="48" y="109"/>
                    </a:cubicBezTo>
                    <a:cubicBezTo>
                      <a:pt x="48" y="109"/>
                      <a:pt x="50" y="110"/>
                      <a:pt x="50" y="110"/>
                    </a:cubicBezTo>
                    <a:cubicBezTo>
                      <a:pt x="51" y="112"/>
                      <a:pt x="48" y="112"/>
                      <a:pt x="51" y="113"/>
                    </a:cubicBezTo>
                    <a:cubicBezTo>
                      <a:pt x="53" y="114"/>
                      <a:pt x="53" y="115"/>
                      <a:pt x="55" y="116"/>
                    </a:cubicBezTo>
                    <a:cubicBezTo>
                      <a:pt x="55" y="117"/>
                      <a:pt x="56" y="116"/>
                      <a:pt x="55" y="118"/>
                    </a:cubicBezTo>
                    <a:cubicBezTo>
                      <a:pt x="55" y="118"/>
                      <a:pt x="54" y="119"/>
                      <a:pt x="54" y="120"/>
                    </a:cubicBezTo>
                    <a:cubicBezTo>
                      <a:pt x="53" y="121"/>
                      <a:pt x="53" y="120"/>
                      <a:pt x="53" y="122"/>
                    </a:cubicBezTo>
                    <a:cubicBezTo>
                      <a:pt x="53" y="122"/>
                      <a:pt x="53" y="124"/>
                      <a:pt x="52" y="124"/>
                    </a:cubicBezTo>
                    <a:cubicBezTo>
                      <a:pt x="52" y="125"/>
                      <a:pt x="50" y="122"/>
                      <a:pt x="49" y="121"/>
                    </a:cubicBezTo>
                    <a:cubicBezTo>
                      <a:pt x="48" y="121"/>
                      <a:pt x="49" y="120"/>
                      <a:pt x="47" y="120"/>
                    </a:cubicBezTo>
                    <a:cubicBezTo>
                      <a:pt x="46" y="120"/>
                      <a:pt x="45" y="121"/>
                      <a:pt x="46" y="122"/>
                    </a:cubicBezTo>
                    <a:cubicBezTo>
                      <a:pt x="46" y="123"/>
                      <a:pt x="47" y="123"/>
                      <a:pt x="46" y="124"/>
                    </a:cubicBezTo>
                    <a:cubicBezTo>
                      <a:pt x="45" y="125"/>
                      <a:pt x="44" y="125"/>
                      <a:pt x="43" y="125"/>
                    </a:cubicBezTo>
                    <a:cubicBezTo>
                      <a:pt x="42" y="127"/>
                      <a:pt x="40" y="129"/>
                      <a:pt x="40" y="132"/>
                    </a:cubicBezTo>
                    <a:cubicBezTo>
                      <a:pt x="40" y="133"/>
                      <a:pt x="41" y="134"/>
                      <a:pt x="40" y="135"/>
                    </a:cubicBezTo>
                    <a:cubicBezTo>
                      <a:pt x="39" y="135"/>
                      <a:pt x="38" y="135"/>
                      <a:pt x="38" y="136"/>
                    </a:cubicBezTo>
                    <a:cubicBezTo>
                      <a:pt x="37" y="136"/>
                      <a:pt x="37" y="137"/>
                      <a:pt x="36" y="137"/>
                    </a:cubicBezTo>
                    <a:cubicBezTo>
                      <a:pt x="35" y="138"/>
                      <a:pt x="33" y="138"/>
                      <a:pt x="32" y="139"/>
                    </a:cubicBezTo>
                    <a:cubicBezTo>
                      <a:pt x="31" y="140"/>
                      <a:pt x="32" y="142"/>
                      <a:pt x="33" y="143"/>
                    </a:cubicBezTo>
                    <a:cubicBezTo>
                      <a:pt x="35" y="144"/>
                      <a:pt x="35" y="142"/>
                      <a:pt x="36" y="144"/>
                    </a:cubicBezTo>
                    <a:cubicBezTo>
                      <a:pt x="36" y="146"/>
                      <a:pt x="35" y="147"/>
                      <a:pt x="35" y="149"/>
                    </a:cubicBezTo>
                    <a:cubicBezTo>
                      <a:pt x="37" y="150"/>
                      <a:pt x="37" y="150"/>
                      <a:pt x="37" y="150"/>
                    </a:cubicBezTo>
                    <a:cubicBezTo>
                      <a:pt x="38" y="150"/>
                      <a:pt x="38" y="151"/>
                      <a:pt x="39" y="152"/>
                    </a:cubicBezTo>
                    <a:cubicBezTo>
                      <a:pt x="40" y="152"/>
                      <a:pt x="41" y="152"/>
                      <a:pt x="42" y="152"/>
                    </a:cubicBezTo>
                    <a:cubicBezTo>
                      <a:pt x="43" y="152"/>
                      <a:pt x="43" y="153"/>
                      <a:pt x="44" y="154"/>
                    </a:cubicBezTo>
                    <a:cubicBezTo>
                      <a:pt x="44" y="154"/>
                      <a:pt x="45" y="155"/>
                      <a:pt x="45" y="156"/>
                    </a:cubicBezTo>
                    <a:cubicBezTo>
                      <a:pt x="46" y="156"/>
                      <a:pt x="46" y="157"/>
                      <a:pt x="46" y="158"/>
                    </a:cubicBezTo>
                    <a:cubicBezTo>
                      <a:pt x="47" y="159"/>
                      <a:pt x="47" y="159"/>
                      <a:pt x="48" y="160"/>
                    </a:cubicBezTo>
                    <a:cubicBezTo>
                      <a:pt x="48" y="161"/>
                      <a:pt x="48" y="162"/>
                      <a:pt x="48" y="162"/>
                    </a:cubicBezTo>
                    <a:cubicBezTo>
                      <a:pt x="49" y="163"/>
                      <a:pt x="50" y="163"/>
                      <a:pt x="51" y="164"/>
                    </a:cubicBezTo>
                    <a:cubicBezTo>
                      <a:pt x="53" y="165"/>
                      <a:pt x="53" y="165"/>
                      <a:pt x="53" y="165"/>
                    </a:cubicBezTo>
                    <a:cubicBezTo>
                      <a:pt x="53" y="165"/>
                      <a:pt x="54" y="165"/>
                      <a:pt x="55" y="166"/>
                    </a:cubicBezTo>
                    <a:cubicBezTo>
                      <a:pt x="55" y="168"/>
                      <a:pt x="54" y="165"/>
                      <a:pt x="55" y="16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5" name="Freeform 22">
                <a:extLst>
                  <a:ext uri="{FF2B5EF4-FFF2-40B4-BE49-F238E27FC236}">
                    <a16:creationId xmlns:a16="http://schemas.microsoft.com/office/drawing/2014/main" id="{3B511EFE-D32A-51D7-1BA3-F6264703709C}"/>
                  </a:ext>
                </a:extLst>
              </p:cNvPr>
              <p:cNvSpPr>
                <a:spLocks/>
              </p:cNvSpPr>
              <p:nvPr/>
            </p:nvSpPr>
            <p:spPr bwMode="auto">
              <a:xfrm>
                <a:off x="-3165382" y="7465647"/>
                <a:ext cx="542059" cy="533024"/>
              </a:xfrm>
              <a:custGeom>
                <a:avLst/>
                <a:gdLst>
                  <a:gd name="T0" fmla="*/ 87096600 w 225"/>
                  <a:gd name="T1" fmla="*/ 771097544 h 221"/>
                  <a:gd name="T2" fmla="*/ 87096600 w 225"/>
                  <a:gd name="T3" fmla="*/ 902035253 h 221"/>
                  <a:gd name="T4" fmla="*/ 188709300 w 225"/>
                  <a:gd name="T5" fmla="*/ 1062076165 h 221"/>
                  <a:gd name="T6" fmla="*/ 377418600 w 225"/>
                  <a:gd name="T7" fmla="*/ 1251212651 h 221"/>
                  <a:gd name="T8" fmla="*/ 333870300 w 225"/>
                  <a:gd name="T9" fmla="*/ 1323955399 h 221"/>
                  <a:gd name="T10" fmla="*/ 406450800 w 225"/>
                  <a:gd name="T11" fmla="*/ 1454896923 h 221"/>
                  <a:gd name="T12" fmla="*/ 493547400 w 225"/>
                  <a:gd name="T13" fmla="*/ 1600386234 h 221"/>
                  <a:gd name="T14" fmla="*/ 479031300 w 225"/>
                  <a:gd name="T15" fmla="*/ 1804074321 h 221"/>
                  <a:gd name="T16" fmla="*/ 348386400 w 225"/>
                  <a:gd name="T17" fmla="*/ 1876817069 h 221"/>
                  <a:gd name="T18" fmla="*/ 479031300 w 225"/>
                  <a:gd name="T19" fmla="*/ 2065953555 h 221"/>
                  <a:gd name="T20" fmla="*/ 508063500 w 225"/>
                  <a:gd name="T21" fmla="*/ 2147483646 h 221"/>
                  <a:gd name="T22" fmla="*/ 406450800 w 225"/>
                  <a:gd name="T23" fmla="*/ 2147483646 h 221"/>
                  <a:gd name="T24" fmla="*/ 580644000 w 225"/>
                  <a:gd name="T25" fmla="*/ 2147483646 h 221"/>
                  <a:gd name="T26" fmla="*/ 696772800 w 225"/>
                  <a:gd name="T27" fmla="*/ 2147483646 h 221"/>
                  <a:gd name="T28" fmla="*/ 841933800 w 225"/>
                  <a:gd name="T29" fmla="*/ 2147483646 h 221"/>
                  <a:gd name="T30" fmla="*/ 1001610900 w 225"/>
                  <a:gd name="T31" fmla="*/ 2147483646 h 221"/>
                  <a:gd name="T32" fmla="*/ 1045159200 w 225"/>
                  <a:gd name="T33" fmla="*/ 2147483646 h 221"/>
                  <a:gd name="T34" fmla="*/ 1161288000 w 225"/>
                  <a:gd name="T35" fmla="*/ 2147483646 h 221"/>
                  <a:gd name="T36" fmla="*/ 1117739700 w 225"/>
                  <a:gd name="T37" fmla="*/ 2147483646 h 221"/>
                  <a:gd name="T38" fmla="*/ 1291932900 w 225"/>
                  <a:gd name="T39" fmla="*/ 2147483646 h 221"/>
                  <a:gd name="T40" fmla="*/ 1466126100 w 225"/>
                  <a:gd name="T41" fmla="*/ 2147483646 h 221"/>
                  <a:gd name="T42" fmla="*/ 1640319300 w 225"/>
                  <a:gd name="T43" fmla="*/ 2147483646 h 221"/>
                  <a:gd name="T44" fmla="*/ 1741932000 w 225"/>
                  <a:gd name="T45" fmla="*/ 2147483646 h 221"/>
                  <a:gd name="T46" fmla="*/ 1843544700 w 225"/>
                  <a:gd name="T47" fmla="*/ 2147483646 h 221"/>
                  <a:gd name="T48" fmla="*/ 2061286200 w 225"/>
                  <a:gd name="T49" fmla="*/ 2147483646 h 221"/>
                  <a:gd name="T50" fmla="*/ 2147483646 w 225"/>
                  <a:gd name="T51" fmla="*/ 2147483646 h 221"/>
                  <a:gd name="T52" fmla="*/ 2147483646 w 225"/>
                  <a:gd name="T53" fmla="*/ 2147483646 h 221"/>
                  <a:gd name="T54" fmla="*/ 2147483646 w 225"/>
                  <a:gd name="T55" fmla="*/ 2147483646 h 221"/>
                  <a:gd name="T56" fmla="*/ 2147483646 w 225"/>
                  <a:gd name="T57" fmla="*/ 2147483646 h 221"/>
                  <a:gd name="T58" fmla="*/ 2147483646 w 225"/>
                  <a:gd name="T59" fmla="*/ 2147483646 h 221"/>
                  <a:gd name="T60" fmla="*/ 2147483646 w 225"/>
                  <a:gd name="T61" fmla="*/ 2147483646 h 221"/>
                  <a:gd name="T62" fmla="*/ 2147483646 w 225"/>
                  <a:gd name="T63" fmla="*/ 2147483646 h 221"/>
                  <a:gd name="T64" fmla="*/ 2147483646 w 225"/>
                  <a:gd name="T65" fmla="*/ 2147483646 h 221"/>
                  <a:gd name="T66" fmla="*/ 2147483646 w 225"/>
                  <a:gd name="T67" fmla="*/ 2147483646 h 221"/>
                  <a:gd name="T68" fmla="*/ 2147483646 w 225"/>
                  <a:gd name="T69" fmla="*/ 2147483646 h 221"/>
                  <a:gd name="T70" fmla="*/ 2147483646 w 225"/>
                  <a:gd name="T71" fmla="*/ 2147483646 h 221"/>
                  <a:gd name="T72" fmla="*/ 2147483646 w 225"/>
                  <a:gd name="T73" fmla="*/ 2147483646 h 221"/>
                  <a:gd name="T74" fmla="*/ 2147483646 w 225"/>
                  <a:gd name="T75" fmla="*/ 2147483646 h 221"/>
                  <a:gd name="T76" fmla="*/ 2147483646 w 225"/>
                  <a:gd name="T77" fmla="*/ 1978659205 h 221"/>
                  <a:gd name="T78" fmla="*/ 2147483646 w 225"/>
                  <a:gd name="T79" fmla="*/ 1804074321 h 221"/>
                  <a:gd name="T80" fmla="*/ 2147483646 w 225"/>
                  <a:gd name="T81" fmla="*/ 1687680584 h 221"/>
                  <a:gd name="T82" fmla="*/ 2147483646 w 225"/>
                  <a:gd name="T83" fmla="*/ 1644033409 h 221"/>
                  <a:gd name="T84" fmla="*/ 2147483646 w 225"/>
                  <a:gd name="T85" fmla="*/ 1469448524 h 221"/>
                  <a:gd name="T86" fmla="*/ 2147483646 w 225"/>
                  <a:gd name="T87" fmla="*/ 1353054787 h 221"/>
                  <a:gd name="T88" fmla="*/ 2147483646 w 225"/>
                  <a:gd name="T89" fmla="*/ 1222113263 h 221"/>
                  <a:gd name="T90" fmla="*/ 2147483646 w 225"/>
                  <a:gd name="T91" fmla="*/ 1120271127 h 221"/>
                  <a:gd name="T92" fmla="*/ 2147483646 w 225"/>
                  <a:gd name="T93" fmla="*/ 945682428 h 221"/>
                  <a:gd name="T94" fmla="*/ 2147483646 w 225"/>
                  <a:gd name="T95" fmla="*/ 771097544 h 221"/>
                  <a:gd name="T96" fmla="*/ 2147483646 w 225"/>
                  <a:gd name="T97" fmla="*/ 727450369 h 221"/>
                  <a:gd name="T98" fmla="*/ 1959673500 w 225"/>
                  <a:gd name="T99" fmla="*/ 363725184 h 221"/>
                  <a:gd name="T100" fmla="*/ 1262900700 w 225"/>
                  <a:gd name="T101" fmla="*/ 130941524 h 221"/>
                  <a:gd name="T102" fmla="*/ 1059675300 w 225"/>
                  <a:gd name="T103" fmla="*/ 43647175 h 221"/>
                  <a:gd name="T104" fmla="*/ 551611800 w 225"/>
                  <a:gd name="T105" fmla="*/ 276430835 h 221"/>
                  <a:gd name="T106" fmla="*/ 406450800 w 225"/>
                  <a:gd name="T107" fmla="*/ 421920146 h 221"/>
                  <a:gd name="T108" fmla="*/ 43548300 w 225"/>
                  <a:gd name="T109" fmla="*/ 552861670 h 2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5" h="221">
                    <a:moveTo>
                      <a:pt x="2" y="42"/>
                    </a:moveTo>
                    <a:cubicBezTo>
                      <a:pt x="0" y="43"/>
                      <a:pt x="5" y="46"/>
                      <a:pt x="5" y="47"/>
                    </a:cubicBezTo>
                    <a:cubicBezTo>
                      <a:pt x="4" y="49"/>
                      <a:pt x="0" y="48"/>
                      <a:pt x="2" y="51"/>
                    </a:cubicBezTo>
                    <a:cubicBezTo>
                      <a:pt x="3" y="52"/>
                      <a:pt x="5" y="52"/>
                      <a:pt x="6" y="53"/>
                    </a:cubicBezTo>
                    <a:cubicBezTo>
                      <a:pt x="8" y="54"/>
                      <a:pt x="5" y="54"/>
                      <a:pt x="4" y="54"/>
                    </a:cubicBezTo>
                    <a:cubicBezTo>
                      <a:pt x="2" y="56"/>
                      <a:pt x="5" y="57"/>
                      <a:pt x="6" y="58"/>
                    </a:cubicBezTo>
                    <a:cubicBezTo>
                      <a:pt x="6" y="59"/>
                      <a:pt x="7" y="59"/>
                      <a:pt x="7" y="60"/>
                    </a:cubicBezTo>
                    <a:cubicBezTo>
                      <a:pt x="7" y="61"/>
                      <a:pt x="6" y="61"/>
                      <a:pt x="6" y="62"/>
                    </a:cubicBezTo>
                    <a:cubicBezTo>
                      <a:pt x="9" y="63"/>
                      <a:pt x="7" y="66"/>
                      <a:pt x="10" y="65"/>
                    </a:cubicBezTo>
                    <a:cubicBezTo>
                      <a:pt x="12" y="65"/>
                      <a:pt x="13" y="64"/>
                      <a:pt x="14" y="66"/>
                    </a:cubicBezTo>
                    <a:cubicBezTo>
                      <a:pt x="15" y="67"/>
                      <a:pt x="14" y="67"/>
                      <a:pt x="13" y="68"/>
                    </a:cubicBezTo>
                    <a:cubicBezTo>
                      <a:pt x="10" y="70"/>
                      <a:pt x="10" y="71"/>
                      <a:pt x="13" y="73"/>
                    </a:cubicBezTo>
                    <a:cubicBezTo>
                      <a:pt x="16" y="75"/>
                      <a:pt x="15" y="77"/>
                      <a:pt x="19" y="78"/>
                    </a:cubicBezTo>
                    <a:cubicBezTo>
                      <a:pt x="21" y="78"/>
                      <a:pt x="25" y="78"/>
                      <a:pt x="26" y="79"/>
                    </a:cubicBezTo>
                    <a:cubicBezTo>
                      <a:pt x="28" y="80"/>
                      <a:pt x="28" y="82"/>
                      <a:pt x="27" y="83"/>
                    </a:cubicBezTo>
                    <a:cubicBezTo>
                      <a:pt x="26" y="84"/>
                      <a:pt x="25" y="84"/>
                      <a:pt x="26" y="86"/>
                    </a:cubicBezTo>
                    <a:cubicBezTo>
                      <a:pt x="27" y="87"/>
                      <a:pt x="29" y="86"/>
                      <a:pt x="28" y="88"/>
                    </a:cubicBezTo>
                    <a:cubicBezTo>
                      <a:pt x="28" y="90"/>
                      <a:pt x="27" y="89"/>
                      <a:pt x="26" y="89"/>
                    </a:cubicBezTo>
                    <a:cubicBezTo>
                      <a:pt x="25" y="88"/>
                      <a:pt x="25" y="87"/>
                      <a:pt x="24" y="88"/>
                    </a:cubicBezTo>
                    <a:cubicBezTo>
                      <a:pt x="23" y="89"/>
                      <a:pt x="23" y="91"/>
                      <a:pt x="23" y="91"/>
                    </a:cubicBezTo>
                    <a:cubicBezTo>
                      <a:pt x="24" y="92"/>
                      <a:pt x="27" y="93"/>
                      <a:pt x="28" y="93"/>
                    </a:cubicBezTo>
                    <a:cubicBezTo>
                      <a:pt x="28" y="95"/>
                      <a:pt x="26" y="95"/>
                      <a:pt x="25" y="96"/>
                    </a:cubicBezTo>
                    <a:cubicBezTo>
                      <a:pt x="23" y="98"/>
                      <a:pt x="25" y="98"/>
                      <a:pt x="26" y="99"/>
                    </a:cubicBezTo>
                    <a:cubicBezTo>
                      <a:pt x="27" y="99"/>
                      <a:pt x="27" y="99"/>
                      <a:pt x="28" y="100"/>
                    </a:cubicBezTo>
                    <a:cubicBezTo>
                      <a:pt x="28" y="100"/>
                      <a:pt x="28" y="101"/>
                      <a:pt x="29" y="102"/>
                    </a:cubicBezTo>
                    <a:cubicBezTo>
                      <a:pt x="30" y="103"/>
                      <a:pt x="31" y="102"/>
                      <a:pt x="31" y="103"/>
                    </a:cubicBezTo>
                    <a:cubicBezTo>
                      <a:pt x="31" y="104"/>
                      <a:pt x="30" y="105"/>
                      <a:pt x="30" y="105"/>
                    </a:cubicBezTo>
                    <a:cubicBezTo>
                      <a:pt x="30" y="107"/>
                      <a:pt x="34" y="109"/>
                      <a:pt x="34" y="110"/>
                    </a:cubicBezTo>
                    <a:cubicBezTo>
                      <a:pt x="33" y="112"/>
                      <a:pt x="26" y="111"/>
                      <a:pt x="29" y="114"/>
                    </a:cubicBezTo>
                    <a:cubicBezTo>
                      <a:pt x="30" y="116"/>
                      <a:pt x="28" y="116"/>
                      <a:pt x="28" y="117"/>
                    </a:cubicBezTo>
                    <a:cubicBezTo>
                      <a:pt x="28" y="118"/>
                      <a:pt x="29" y="118"/>
                      <a:pt x="30" y="119"/>
                    </a:cubicBezTo>
                    <a:cubicBezTo>
                      <a:pt x="32" y="120"/>
                      <a:pt x="35" y="122"/>
                      <a:pt x="33" y="124"/>
                    </a:cubicBezTo>
                    <a:cubicBezTo>
                      <a:pt x="32" y="125"/>
                      <a:pt x="32" y="124"/>
                      <a:pt x="31" y="123"/>
                    </a:cubicBezTo>
                    <a:cubicBezTo>
                      <a:pt x="30" y="123"/>
                      <a:pt x="28" y="123"/>
                      <a:pt x="27" y="124"/>
                    </a:cubicBezTo>
                    <a:cubicBezTo>
                      <a:pt x="26" y="125"/>
                      <a:pt x="27" y="126"/>
                      <a:pt x="26" y="127"/>
                    </a:cubicBezTo>
                    <a:cubicBezTo>
                      <a:pt x="25" y="128"/>
                      <a:pt x="24" y="128"/>
                      <a:pt x="24" y="129"/>
                    </a:cubicBezTo>
                    <a:cubicBezTo>
                      <a:pt x="23" y="132"/>
                      <a:pt x="20" y="135"/>
                      <a:pt x="22" y="138"/>
                    </a:cubicBezTo>
                    <a:cubicBezTo>
                      <a:pt x="24" y="139"/>
                      <a:pt x="26" y="140"/>
                      <a:pt x="28" y="140"/>
                    </a:cubicBezTo>
                    <a:cubicBezTo>
                      <a:pt x="31" y="140"/>
                      <a:pt x="31" y="140"/>
                      <a:pt x="31" y="140"/>
                    </a:cubicBezTo>
                    <a:cubicBezTo>
                      <a:pt x="33" y="141"/>
                      <a:pt x="32" y="141"/>
                      <a:pt x="33" y="142"/>
                    </a:cubicBezTo>
                    <a:cubicBezTo>
                      <a:pt x="33" y="142"/>
                      <a:pt x="34" y="142"/>
                      <a:pt x="35" y="143"/>
                    </a:cubicBezTo>
                    <a:cubicBezTo>
                      <a:pt x="35" y="144"/>
                      <a:pt x="35" y="144"/>
                      <a:pt x="36" y="145"/>
                    </a:cubicBezTo>
                    <a:cubicBezTo>
                      <a:pt x="37" y="146"/>
                      <a:pt x="41" y="148"/>
                      <a:pt x="38" y="150"/>
                    </a:cubicBezTo>
                    <a:cubicBezTo>
                      <a:pt x="37" y="150"/>
                      <a:pt x="36" y="150"/>
                      <a:pt x="35" y="150"/>
                    </a:cubicBezTo>
                    <a:cubicBezTo>
                      <a:pt x="34" y="151"/>
                      <a:pt x="32" y="151"/>
                      <a:pt x="31" y="152"/>
                    </a:cubicBezTo>
                    <a:cubicBezTo>
                      <a:pt x="30" y="152"/>
                      <a:pt x="28" y="152"/>
                      <a:pt x="27" y="153"/>
                    </a:cubicBezTo>
                    <a:cubicBezTo>
                      <a:pt x="27" y="153"/>
                      <a:pt x="24" y="155"/>
                      <a:pt x="24" y="155"/>
                    </a:cubicBezTo>
                    <a:cubicBezTo>
                      <a:pt x="24" y="156"/>
                      <a:pt x="27" y="155"/>
                      <a:pt x="28" y="155"/>
                    </a:cubicBezTo>
                    <a:cubicBezTo>
                      <a:pt x="29" y="156"/>
                      <a:pt x="29" y="157"/>
                      <a:pt x="31" y="157"/>
                    </a:cubicBezTo>
                    <a:cubicBezTo>
                      <a:pt x="32" y="155"/>
                      <a:pt x="34" y="158"/>
                      <a:pt x="34" y="158"/>
                    </a:cubicBezTo>
                    <a:cubicBezTo>
                      <a:pt x="36" y="159"/>
                      <a:pt x="37" y="159"/>
                      <a:pt x="39" y="159"/>
                    </a:cubicBezTo>
                    <a:cubicBezTo>
                      <a:pt x="39" y="160"/>
                      <a:pt x="40" y="160"/>
                      <a:pt x="40" y="160"/>
                    </a:cubicBezTo>
                    <a:cubicBezTo>
                      <a:pt x="41" y="161"/>
                      <a:pt x="42" y="161"/>
                      <a:pt x="43" y="162"/>
                    </a:cubicBezTo>
                    <a:cubicBezTo>
                      <a:pt x="43" y="163"/>
                      <a:pt x="45" y="163"/>
                      <a:pt x="45" y="163"/>
                    </a:cubicBezTo>
                    <a:cubicBezTo>
                      <a:pt x="46" y="164"/>
                      <a:pt x="45" y="165"/>
                      <a:pt x="45" y="166"/>
                    </a:cubicBezTo>
                    <a:cubicBezTo>
                      <a:pt x="46" y="167"/>
                      <a:pt x="47" y="169"/>
                      <a:pt x="48" y="170"/>
                    </a:cubicBezTo>
                    <a:cubicBezTo>
                      <a:pt x="50" y="170"/>
                      <a:pt x="52" y="170"/>
                      <a:pt x="53" y="170"/>
                    </a:cubicBezTo>
                    <a:cubicBezTo>
                      <a:pt x="55" y="171"/>
                      <a:pt x="55" y="171"/>
                      <a:pt x="55" y="171"/>
                    </a:cubicBezTo>
                    <a:cubicBezTo>
                      <a:pt x="55" y="172"/>
                      <a:pt x="56" y="172"/>
                      <a:pt x="57" y="172"/>
                    </a:cubicBezTo>
                    <a:cubicBezTo>
                      <a:pt x="58" y="172"/>
                      <a:pt x="57" y="171"/>
                      <a:pt x="58" y="171"/>
                    </a:cubicBezTo>
                    <a:cubicBezTo>
                      <a:pt x="58" y="170"/>
                      <a:pt x="59" y="170"/>
                      <a:pt x="60" y="169"/>
                    </a:cubicBezTo>
                    <a:cubicBezTo>
                      <a:pt x="61" y="168"/>
                      <a:pt x="60" y="167"/>
                      <a:pt x="61" y="166"/>
                    </a:cubicBezTo>
                    <a:cubicBezTo>
                      <a:pt x="61" y="165"/>
                      <a:pt x="63" y="163"/>
                      <a:pt x="64" y="163"/>
                    </a:cubicBezTo>
                    <a:cubicBezTo>
                      <a:pt x="66" y="162"/>
                      <a:pt x="67" y="165"/>
                      <a:pt x="69" y="165"/>
                    </a:cubicBezTo>
                    <a:cubicBezTo>
                      <a:pt x="71" y="166"/>
                      <a:pt x="71" y="166"/>
                      <a:pt x="71" y="166"/>
                    </a:cubicBezTo>
                    <a:cubicBezTo>
                      <a:pt x="71" y="167"/>
                      <a:pt x="72" y="168"/>
                      <a:pt x="72" y="168"/>
                    </a:cubicBezTo>
                    <a:cubicBezTo>
                      <a:pt x="73" y="170"/>
                      <a:pt x="73" y="170"/>
                      <a:pt x="73" y="171"/>
                    </a:cubicBezTo>
                    <a:cubicBezTo>
                      <a:pt x="72" y="171"/>
                      <a:pt x="72" y="172"/>
                      <a:pt x="72" y="172"/>
                    </a:cubicBezTo>
                    <a:cubicBezTo>
                      <a:pt x="72" y="173"/>
                      <a:pt x="73" y="174"/>
                      <a:pt x="73" y="174"/>
                    </a:cubicBezTo>
                    <a:cubicBezTo>
                      <a:pt x="74" y="175"/>
                      <a:pt x="74" y="175"/>
                      <a:pt x="74" y="176"/>
                    </a:cubicBezTo>
                    <a:cubicBezTo>
                      <a:pt x="72" y="178"/>
                      <a:pt x="77" y="177"/>
                      <a:pt x="78" y="177"/>
                    </a:cubicBezTo>
                    <a:cubicBezTo>
                      <a:pt x="79" y="178"/>
                      <a:pt x="79" y="177"/>
                      <a:pt x="80" y="179"/>
                    </a:cubicBezTo>
                    <a:cubicBezTo>
                      <a:pt x="80" y="180"/>
                      <a:pt x="81" y="180"/>
                      <a:pt x="80" y="181"/>
                    </a:cubicBezTo>
                    <a:cubicBezTo>
                      <a:pt x="80" y="181"/>
                      <a:pt x="79" y="182"/>
                      <a:pt x="79" y="182"/>
                    </a:cubicBezTo>
                    <a:cubicBezTo>
                      <a:pt x="79" y="183"/>
                      <a:pt x="79" y="183"/>
                      <a:pt x="79" y="184"/>
                    </a:cubicBezTo>
                    <a:cubicBezTo>
                      <a:pt x="78" y="185"/>
                      <a:pt x="78" y="185"/>
                      <a:pt x="77" y="185"/>
                    </a:cubicBezTo>
                    <a:cubicBezTo>
                      <a:pt x="76" y="187"/>
                      <a:pt x="76" y="188"/>
                      <a:pt x="78" y="189"/>
                    </a:cubicBezTo>
                    <a:cubicBezTo>
                      <a:pt x="80" y="189"/>
                      <a:pt x="81" y="188"/>
                      <a:pt x="83" y="188"/>
                    </a:cubicBezTo>
                    <a:cubicBezTo>
                      <a:pt x="84" y="189"/>
                      <a:pt x="86" y="191"/>
                      <a:pt x="87" y="190"/>
                    </a:cubicBezTo>
                    <a:cubicBezTo>
                      <a:pt x="89" y="188"/>
                      <a:pt x="84" y="186"/>
                      <a:pt x="89" y="185"/>
                    </a:cubicBezTo>
                    <a:cubicBezTo>
                      <a:pt x="90" y="184"/>
                      <a:pt x="92" y="185"/>
                      <a:pt x="93" y="185"/>
                    </a:cubicBezTo>
                    <a:cubicBezTo>
                      <a:pt x="96" y="183"/>
                      <a:pt x="97" y="185"/>
                      <a:pt x="98" y="186"/>
                    </a:cubicBezTo>
                    <a:cubicBezTo>
                      <a:pt x="99" y="187"/>
                      <a:pt x="99" y="187"/>
                      <a:pt x="99" y="188"/>
                    </a:cubicBezTo>
                    <a:cubicBezTo>
                      <a:pt x="100" y="189"/>
                      <a:pt x="101" y="189"/>
                      <a:pt x="101" y="190"/>
                    </a:cubicBezTo>
                    <a:cubicBezTo>
                      <a:pt x="103" y="189"/>
                      <a:pt x="106" y="188"/>
                      <a:pt x="108" y="189"/>
                    </a:cubicBezTo>
                    <a:cubicBezTo>
                      <a:pt x="110" y="190"/>
                      <a:pt x="108" y="190"/>
                      <a:pt x="109" y="191"/>
                    </a:cubicBezTo>
                    <a:cubicBezTo>
                      <a:pt x="109" y="192"/>
                      <a:pt x="111" y="193"/>
                      <a:pt x="112" y="194"/>
                    </a:cubicBezTo>
                    <a:cubicBezTo>
                      <a:pt x="112" y="194"/>
                      <a:pt x="112" y="194"/>
                      <a:pt x="113" y="195"/>
                    </a:cubicBezTo>
                    <a:cubicBezTo>
                      <a:pt x="113" y="195"/>
                      <a:pt x="114" y="195"/>
                      <a:pt x="115" y="196"/>
                    </a:cubicBezTo>
                    <a:cubicBezTo>
                      <a:pt x="116" y="196"/>
                      <a:pt x="116" y="197"/>
                      <a:pt x="117" y="198"/>
                    </a:cubicBezTo>
                    <a:cubicBezTo>
                      <a:pt x="118" y="199"/>
                      <a:pt x="120" y="199"/>
                      <a:pt x="121" y="200"/>
                    </a:cubicBezTo>
                    <a:cubicBezTo>
                      <a:pt x="121" y="201"/>
                      <a:pt x="120" y="201"/>
                      <a:pt x="120" y="202"/>
                    </a:cubicBezTo>
                    <a:cubicBezTo>
                      <a:pt x="120" y="203"/>
                      <a:pt x="121" y="203"/>
                      <a:pt x="121" y="203"/>
                    </a:cubicBezTo>
                    <a:cubicBezTo>
                      <a:pt x="122" y="205"/>
                      <a:pt x="121" y="204"/>
                      <a:pt x="121" y="205"/>
                    </a:cubicBezTo>
                    <a:cubicBezTo>
                      <a:pt x="121" y="207"/>
                      <a:pt x="123" y="207"/>
                      <a:pt x="124" y="207"/>
                    </a:cubicBezTo>
                    <a:cubicBezTo>
                      <a:pt x="126" y="207"/>
                      <a:pt x="125" y="206"/>
                      <a:pt x="127" y="208"/>
                    </a:cubicBezTo>
                    <a:cubicBezTo>
                      <a:pt x="128" y="208"/>
                      <a:pt x="129" y="209"/>
                      <a:pt x="130" y="209"/>
                    </a:cubicBezTo>
                    <a:cubicBezTo>
                      <a:pt x="131" y="209"/>
                      <a:pt x="131" y="207"/>
                      <a:pt x="132" y="207"/>
                    </a:cubicBezTo>
                    <a:cubicBezTo>
                      <a:pt x="134" y="207"/>
                      <a:pt x="135" y="208"/>
                      <a:pt x="136" y="208"/>
                    </a:cubicBezTo>
                    <a:cubicBezTo>
                      <a:pt x="138" y="209"/>
                      <a:pt x="140" y="207"/>
                      <a:pt x="142" y="208"/>
                    </a:cubicBezTo>
                    <a:cubicBezTo>
                      <a:pt x="144" y="208"/>
                      <a:pt x="144" y="209"/>
                      <a:pt x="145" y="210"/>
                    </a:cubicBezTo>
                    <a:cubicBezTo>
                      <a:pt x="145" y="210"/>
                      <a:pt x="145" y="211"/>
                      <a:pt x="146" y="211"/>
                    </a:cubicBezTo>
                    <a:cubicBezTo>
                      <a:pt x="146" y="211"/>
                      <a:pt x="147" y="211"/>
                      <a:pt x="147" y="211"/>
                    </a:cubicBezTo>
                    <a:cubicBezTo>
                      <a:pt x="148" y="211"/>
                      <a:pt x="148" y="212"/>
                      <a:pt x="148" y="212"/>
                    </a:cubicBezTo>
                    <a:cubicBezTo>
                      <a:pt x="149" y="214"/>
                      <a:pt x="147" y="215"/>
                      <a:pt x="149" y="216"/>
                    </a:cubicBezTo>
                    <a:cubicBezTo>
                      <a:pt x="151" y="217"/>
                      <a:pt x="151" y="215"/>
                      <a:pt x="153" y="217"/>
                    </a:cubicBezTo>
                    <a:cubicBezTo>
                      <a:pt x="154" y="217"/>
                      <a:pt x="153" y="218"/>
                      <a:pt x="154" y="218"/>
                    </a:cubicBezTo>
                    <a:cubicBezTo>
                      <a:pt x="155" y="218"/>
                      <a:pt x="156" y="217"/>
                      <a:pt x="156" y="217"/>
                    </a:cubicBezTo>
                    <a:cubicBezTo>
                      <a:pt x="157" y="216"/>
                      <a:pt x="159" y="212"/>
                      <a:pt x="160" y="212"/>
                    </a:cubicBezTo>
                    <a:cubicBezTo>
                      <a:pt x="161" y="212"/>
                      <a:pt x="162" y="213"/>
                      <a:pt x="162" y="213"/>
                    </a:cubicBezTo>
                    <a:cubicBezTo>
                      <a:pt x="163" y="213"/>
                      <a:pt x="164" y="213"/>
                      <a:pt x="165" y="213"/>
                    </a:cubicBezTo>
                    <a:cubicBezTo>
                      <a:pt x="167" y="214"/>
                      <a:pt x="167" y="216"/>
                      <a:pt x="168" y="217"/>
                    </a:cubicBezTo>
                    <a:cubicBezTo>
                      <a:pt x="171" y="219"/>
                      <a:pt x="173" y="220"/>
                      <a:pt x="176" y="217"/>
                    </a:cubicBezTo>
                    <a:cubicBezTo>
                      <a:pt x="178" y="215"/>
                      <a:pt x="177" y="218"/>
                      <a:pt x="178" y="218"/>
                    </a:cubicBezTo>
                    <a:cubicBezTo>
                      <a:pt x="179" y="219"/>
                      <a:pt x="181" y="219"/>
                      <a:pt x="181" y="220"/>
                    </a:cubicBezTo>
                    <a:cubicBezTo>
                      <a:pt x="182" y="221"/>
                      <a:pt x="182" y="221"/>
                      <a:pt x="182" y="221"/>
                    </a:cubicBezTo>
                    <a:cubicBezTo>
                      <a:pt x="182" y="221"/>
                      <a:pt x="185" y="219"/>
                      <a:pt x="185" y="219"/>
                    </a:cubicBezTo>
                    <a:cubicBezTo>
                      <a:pt x="187" y="219"/>
                      <a:pt x="189" y="220"/>
                      <a:pt x="190" y="220"/>
                    </a:cubicBezTo>
                    <a:cubicBezTo>
                      <a:pt x="191" y="219"/>
                      <a:pt x="192" y="218"/>
                      <a:pt x="193" y="217"/>
                    </a:cubicBezTo>
                    <a:cubicBezTo>
                      <a:pt x="193" y="216"/>
                      <a:pt x="192" y="218"/>
                      <a:pt x="194" y="217"/>
                    </a:cubicBezTo>
                    <a:cubicBezTo>
                      <a:pt x="196" y="216"/>
                      <a:pt x="199" y="214"/>
                      <a:pt x="201" y="213"/>
                    </a:cubicBezTo>
                    <a:cubicBezTo>
                      <a:pt x="204" y="213"/>
                      <a:pt x="207" y="213"/>
                      <a:pt x="210" y="213"/>
                    </a:cubicBezTo>
                    <a:cubicBezTo>
                      <a:pt x="211" y="212"/>
                      <a:pt x="211" y="211"/>
                      <a:pt x="212" y="210"/>
                    </a:cubicBezTo>
                    <a:cubicBezTo>
                      <a:pt x="214" y="209"/>
                      <a:pt x="215" y="209"/>
                      <a:pt x="213" y="207"/>
                    </a:cubicBezTo>
                    <a:cubicBezTo>
                      <a:pt x="211" y="206"/>
                      <a:pt x="211" y="206"/>
                      <a:pt x="211" y="204"/>
                    </a:cubicBezTo>
                    <a:cubicBezTo>
                      <a:pt x="211" y="203"/>
                      <a:pt x="211" y="202"/>
                      <a:pt x="211" y="201"/>
                    </a:cubicBezTo>
                    <a:cubicBezTo>
                      <a:pt x="209" y="200"/>
                      <a:pt x="209" y="200"/>
                      <a:pt x="209" y="200"/>
                    </a:cubicBezTo>
                    <a:cubicBezTo>
                      <a:pt x="210" y="198"/>
                      <a:pt x="213" y="198"/>
                      <a:pt x="213" y="196"/>
                    </a:cubicBezTo>
                    <a:cubicBezTo>
                      <a:pt x="213" y="194"/>
                      <a:pt x="212" y="194"/>
                      <a:pt x="212" y="192"/>
                    </a:cubicBezTo>
                    <a:cubicBezTo>
                      <a:pt x="212" y="191"/>
                      <a:pt x="214" y="191"/>
                      <a:pt x="214" y="190"/>
                    </a:cubicBezTo>
                    <a:cubicBezTo>
                      <a:pt x="214" y="189"/>
                      <a:pt x="212" y="189"/>
                      <a:pt x="212" y="188"/>
                    </a:cubicBezTo>
                    <a:cubicBezTo>
                      <a:pt x="212" y="187"/>
                      <a:pt x="213" y="186"/>
                      <a:pt x="213" y="185"/>
                    </a:cubicBezTo>
                    <a:cubicBezTo>
                      <a:pt x="213" y="183"/>
                      <a:pt x="212" y="181"/>
                      <a:pt x="211" y="180"/>
                    </a:cubicBezTo>
                    <a:cubicBezTo>
                      <a:pt x="210" y="178"/>
                      <a:pt x="211" y="178"/>
                      <a:pt x="212" y="177"/>
                    </a:cubicBezTo>
                    <a:cubicBezTo>
                      <a:pt x="214" y="176"/>
                      <a:pt x="213" y="174"/>
                      <a:pt x="210" y="174"/>
                    </a:cubicBezTo>
                    <a:cubicBezTo>
                      <a:pt x="208" y="174"/>
                      <a:pt x="207" y="176"/>
                      <a:pt x="206" y="177"/>
                    </a:cubicBezTo>
                    <a:cubicBezTo>
                      <a:pt x="206" y="178"/>
                      <a:pt x="205" y="178"/>
                      <a:pt x="205" y="179"/>
                    </a:cubicBezTo>
                    <a:cubicBezTo>
                      <a:pt x="204" y="179"/>
                      <a:pt x="204" y="180"/>
                      <a:pt x="203" y="180"/>
                    </a:cubicBezTo>
                    <a:cubicBezTo>
                      <a:pt x="202" y="180"/>
                      <a:pt x="202" y="179"/>
                      <a:pt x="202" y="179"/>
                    </a:cubicBezTo>
                    <a:cubicBezTo>
                      <a:pt x="201" y="178"/>
                      <a:pt x="201" y="177"/>
                      <a:pt x="200" y="177"/>
                    </a:cubicBezTo>
                    <a:cubicBezTo>
                      <a:pt x="198" y="175"/>
                      <a:pt x="199" y="174"/>
                      <a:pt x="199" y="173"/>
                    </a:cubicBezTo>
                    <a:cubicBezTo>
                      <a:pt x="200" y="172"/>
                      <a:pt x="200" y="171"/>
                      <a:pt x="200" y="170"/>
                    </a:cubicBezTo>
                    <a:cubicBezTo>
                      <a:pt x="200" y="169"/>
                      <a:pt x="199" y="168"/>
                      <a:pt x="199" y="168"/>
                    </a:cubicBezTo>
                    <a:cubicBezTo>
                      <a:pt x="199" y="167"/>
                      <a:pt x="199" y="167"/>
                      <a:pt x="200" y="166"/>
                    </a:cubicBezTo>
                    <a:cubicBezTo>
                      <a:pt x="200" y="164"/>
                      <a:pt x="199" y="164"/>
                      <a:pt x="199" y="163"/>
                    </a:cubicBezTo>
                    <a:cubicBezTo>
                      <a:pt x="198" y="162"/>
                      <a:pt x="199" y="160"/>
                      <a:pt x="198" y="159"/>
                    </a:cubicBezTo>
                    <a:cubicBezTo>
                      <a:pt x="198" y="157"/>
                      <a:pt x="197" y="156"/>
                      <a:pt x="195" y="155"/>
                    </a:cubicBezTo>
                    <a:cubicBezTo>
                      <a:pt x="194" y="155"/>
                      <a:pt x="192" y="155"/>
                      <a:pt x="191" y="154"/>
                    </a:cubicBezTo>
                    <a:cubicBezTo>
                      <a:pt x="190" y="154"/>
                      <a:pt x="191" y="153"/>
                      <a:pt x="190" y="152"/>
                    </a:cubicBezTo>
                    <a:cubicBezTo>
                      <a:pt x="190" y="152"/>
                      <a:pt x="189" y="152"/>
                      <a:pt x="188" y="152"/>
                    </a:cubicBezTo>
                    <a:cubicBezTo>
                      <a:pt x="186" y="153"/>
                      <a:pt x="185" y="153"/>
                      <a:pt x="183" y="152"/>
                    </a:cubicBezTo>
                    <a:cubicBezTo>
                      <a:pt x="182" y="152"/>
                      <a:pt x="182" y="151"/>
                      <a:pt x="181" y="151"/>
                    </a:cubicBezTo>
                    <a:cubicBezTo>
                      <a:pt x="181" y="150"/>
                      <a:pt x="179" y="150"/>
                      <a:pt x="179" y="150"/>
                    </a:cubicBezTo>
                    <a:cubicBezTo>
                      <a:pt x="178" y="148"/>
                      <a:pt x="182" y="147"/>
                      <a:pt x="181" y="145"/>
                    </a:cubicBezTo>
                    <a:cubicBezTo>
                      <a:pt x="180" y="143"/>
                      <a:pt x="178" y="143"/>
                      <a:pt x="177" y="142"/>
                    </a:cubicBezTo>
                    <a:cubicBezTo>
                      <a:pt x="176" y="140"/>
                      <a:pt x="176" y="138"/>
                      <a:pt x="176" y="136"/>
                    </a:cubicBezTo>
                    <a:cubicBezTo>
                      <a:pt x="177" y="133"/>
                      <a:pt x="179" y="134"/>
                      <a:pt x="180" y="132"/>
                    </a:cubicBezTo>
                    <a:cubicBezTo>
                      <a:pt x="182" y="131"/>
                      <a:pt x="182" y="131"/>
                      <a:pt x="182" y="131"/>
                    </a:cubicBezTo>
                    <a:cubicBezTo>
                      <a:pt x="182" y="129"/>
                      <a:pt x="181" y="127"/>
                      <a:pt x="182" y="126"/>
                    </a:cubicBezTo>
                    <a:cubicBezTo>
                      <a:pt x="182" y="125"/>
                      <a:pt x="184" y="123"/>
                      <a:pt x="185" y="124"/>
                    </a:cubicBezTo>
                    <a:cubicBezTo>
                      <a:pt x="187" y="124"/>
                      <a:pt x="187" y="125"/>
                      <a:pt x="188" y="126"/>
                    </a:cubicBezTo>
                    <a:cubicBezTo>
                      <a:pt x="191" y="127"/>
                      <a:pt x="190" y="122"/>
                      <a:pt x="192" y="121"/>
                    </a:cubicBezTo>
                    <a:cubicBezTo>
                      <a:pt x="192" y="120"/>
                      <a:pt x="194" y="120"/>
                      <a:pt x="194" y="119"/>
                    </a:cubicBezTo>
                    <a:cubicBezTo>
                      <a:pt x="195" y="118"/>
                      <a:pt x="194" y="117"/>
                      <a:pt x="196" y="116"/>
                    </a:cubicBezTo>
                    <a:cubicBezTo>
                      <a:pt x="198" y="115"/>
                      <a:pt x="198" y="116"/>
                      <a:pt x="200" y="116"/>
                    </a:cubicBezTo>
                    <a:cubicBezTo>
                      <a:pt x="203" y="116"/>
                      <a:pt x="203" y="116"/>
                      <a:pt x="203" y="116"/>
                    </a:cubicBezTo>
                    <a:cubicBezTo>
                      <a:pt x="204" y="116"/>
                      <a:pt x="204" y="116"/>
                      <a:pt x="204" y="115"/>
                    </a:cubicBezTo>
                    <a:cubicBezTo>
                      <a:pt x="204" y="115"/>
                      <a:pt x="204" y="114"/>
                      <a:pt x="204" y="113"/>
                    </a:cubicBezTo>
                    <a:cubicBezTo>
                      <a:pt x="204" y="113"/>
                      <a:pt x="205" y="112"/>
                      <a:pt x="205" y="111"/>
                    </a:cubicBezTo>
                    <a:cubicBezTo>
                      <a:pt x="205" y="110"/>
                      <a:pt x="204" y="108"/>
                      <a:pt x="203" y="107"/>
                    </a:cubicBezTo>
                    <a:cubicBezTo>
                      <a:pt x="203" y="104"/>
                      <a:pt x="203" y="104"/>
                      <a:pt x="203" y="104"/>
                    </a:cubicBezTo>
                    <a:cubicBezTo>
                      <a:pt x="204" y="103"/>
                      <a:pt x="205" y="103"/>
                      <a:pt x="206" y="101"/>
                    </a:cubicBezTo>
                    <a:cubicBezTo>
                      <a:pt x="206" y="100"/>
                      <a:pt x="206" y="99"/>
                      <a:pt x="206" y="98"/>
                    </a:cubicBezTo>
                    <a:cubicBezTo>
                      <a:pt x="206" y="97"/>
                      <a:pt x="208" y="97"/>
                      <a:pt x="208" y="97"/>
                    </a:cubicBezTo>
                    <a:cubicBezTo>
                      <a:pt x="208" y="96"/>
                      <a:pt x="207" y="95"/>
                      <a:pt x="207" y="95"/>
                    </a:cubicBezTo>
                    <a:cubicBezTo>
                      <a:pt x="207" y="94"/>
                      <a:pt x="208" y="94"/>
                      <a:pt x="208" y="93"/>
                    </a:cubicBezTo>
                    <a:cubicBezTo>
                      <a:pt x="208" y="91"/>
                      <a:pt x="207" y="93"/>
                      <a:pt x="206" y="91"/>
                    </a:cubicBezTo>
                    <a:cubicBezTo>
                      <a:pt x="205" y="90"/>
                      <a:pt x="208" y="89"/>
                      <a:pt x="208" y="88"/>
                    </a:cubicBezTo>
                    <a:cubicBezTo>
                      <a:pt x="210" y="87"/>
                      <a:pt x="211" y="90"/>
                      <a:pt x="212" y="89"/>
                    </a:cubicBezTo>
                    <a:cubicBezTo>
                      <a:pt x="213" y="89"/>
                      <a:pt x="211" y="85"/>
                      <a:pt x="212" y="84"/>
                    </a:cubicBezTo>
                    <a:cubicBezTo>
                      <a:pt x="213" y="83"/>
                      <a:pt x="214" y="83"/>
                      <a:pt x="215" y="82"/>
                    </a:cubicBezTo>
                    <a:cubicBezTo>
                      <a:pt x="215" y="82"/>
                      <a:pt x="215" y="81"/>
                      <a:pt x="215" y="80"/>
                    </a:cubicBezTo>
                    <a:cubicBezTo>
                      <a:pt x="216" y="79"/>
                      <a:pt x="217" y="79"/>
                      <a:pt x="218" y="78"/>
                    </a:cubicBezTo>
                    <a:cubicBezTo>
                      <a:pt x="218" y="78"/>
                      <a:pt x="219" y="77"/>
                      <a:pt x="219" y="77"/>
                    </a:cubicBezTo>
                    <a:cubicBezTo>
                      <a:pt x="221" y="76"/>
                      <a:pt x="221" y="76"/>
                      <a:pt x="221" y="76"/>
                    </a:cubicBezTo>
                    <a:cubicBezTo>
                      <a:pt x="224" y="74"/>
                      <a:pt x="224" y="74"/>
                      <a:pt x="224" y="74"/>
                    </a:cubicBezTo>
                    <a:cubicBezTo>
                      <a:pt x="224" y="72"/>
                      <a:pt x="225" y="70"/>
                      <a:pt x="224" y="69"/>
                    </a:cubicBezTo>
                    <a:cubicBezTo>
                      <a:pt x="223" y="67"/>
                      <a:pt x="221" y="66"/>
                      <a:pt x="220" y="65"/>
                    </a:cubicBezTo>
                    <a:cubicBezTo>
                      <a:pt x="218" y="62"/>
                      <a:pt x="219" y="59"/>
                      <a:pt x="216" y="57"/>
                    </a:cubicBezTo>
                    <a:cubicBezTo>
                      <a:pt x="213" y="56"/>
                      <a:pt x="209" y="57"/>
                      <a:pt x="206" y="56"/>
                    </a:cubicBezTo>
                    <a:cubicBezTo>
                      <a:pt x="203" y="55"/>
                      <a:pt x="201" y="52"/>
                      <a:pt x="198" y="53"/>
                    </a:cubicBezTo>
                    <a:cubicBezTo>
                      <a:pt x="196" y="53"/>
                      <a:pt x="194" y="54"/>
                      <a:pt x="191" y="53"/>
                    </a:cubicBezTo>
                    <a:cubicBezTo>
                      <a:pt x="187" y="52"/>
                      <a:pt x="184" y="50"/>
                      <a:pt x="180" y="51"/>
                    </a:cubicBezTo>
                    <a:cubicBezTo>
                      <a:pt x="177" y="51"/>
                      <a:pt x="175" y="51"/>
                      <a:pt x="171" y="50"/>
                    </a:cubicBezTo>
                    <a:cubicBezTo>
                      <a:pt x="168" y="48"/>
                      <a:pt x="165" y="48"/>
                      <a:pt x="161" y="50"/>
                    </a:cubicBezTo>
                    <a:cubicBezTo>
                      <a:pt x="158" y="51"/>
                      <a:pt x="155" y="51"/>
                      <a:pt x="152" y="50"/>
                    </a:cubicBezTo>
                    <a:cubicBezTo>
                      <a:pt x="149" y="48"/>
                      <a:pt x="147" y="47"/>
                      <a:pt x="144" y="48"/>
                    </a:cubicBezTo>
                    <a:cubicBezTo>
                      <a:pt x="141" y="49"/>
                      <a:pt x="138" y="51"/>
                      <a:pt x="135" y="49"/>
                    </a:cubicBezTo>
                    <a:cubicBezTo>
                      <a:pt x="133" y="48"/>
                      <a:pt x="132" y="46"/>
                      <a:pt x="131" y="44"/>
                    </a:cubicBezTo>
                    <a:cubicBezTo>
                      <a:pt x="130" y="39"/>
                      <a:pt x="137" y="29"/>
                      <a:pt x="135" y="25"/>
                    </a:cubicBezTo>
                    <a:cubicBezTo>
                      <a:pt x="134" y="20"/>
                      <a:pt x="131" y="15"/>
                      <a:pt x="126" y="13"/>
                    </a:cubicBezTo>
                    <a:cubicBezTo>
                      <a:pt x="121" y="11"/>
                      <a:pt x="116" y="11"/>
                      <a:pt x="110" y="11"/>
                    </a:cubicBezTo>
                    <a:cubicBezTo>
                      <a:pt x="104" y="11"/>
                      <a:pt x="98" y="11"/>
                      <a:pt x="92" y="10"/>
                    </a:cubicBezTo>
                    <a:cubicBezTo>
                      <a:pt x="90" y="10"/>
                      <a:pt x="88" y="10"/>
                      <a:pt x="87" y="9"/>
                    </a:cubicBezTo>
                    <a:cubicBezTo>
                      <a:pt x="83" y="8"/>
                      <a:pt x="85" y="3"/>
                      <a:pt x="83" y="0"/>
                    </a:cubicBezTo>
                    <a:cubicBezTo>
                      <a:pt x="75" y="2"/>
                      <a:pt x="75" y="2"/>
                      <a:pt x="75" y="2"/>
                    </a:cubicBezTo>
                    <a:cubicBezTo>
                      <a:pt x="74" y="2"/>
                      <a:pt x="74" y="2"/>
                      <a:pt x="74" y="2"/>
                    </a:cubicBezTo>
                    <a:cubicBezTo>
                      <a:pt x="73" y="3"/>
                      <a:pt x="73" y="3"/>
                      <a:pt x="73" y="3"/>
                    </a:cubicBezTo>
                    <a:cubicBezTo>
                      <a:pt x="70" y="5"/>
                      <a:pt x="69" y="8"/>
                      <a:pt x="66" y="9"/>
                    </a:cubicBezTo>
                    <a:cubicBezTo>
                      <a:pt x="63" y="10"/>
                      <a:pt x="54" y="13"/>
                      <a:pt x="52" y="15"/>
                    </a:cubicBezTo>
                    <a:cubicBezTo>
                      <a:pt x="49" y="16"/>
                      <a:pt x="48" y="16"/>
                      <a:pt x="46" y="17"/>
                    </a:cubicBezTo>
                    <a:cubicBezTo>
                      <a:pt x="43" y="18"/>
                      <a:pt x="40" y="18"/>
                      <a:pt x="38" y="19"/>
                    </a:cubicBezTo>
                    <a:cubicBezTo>
                      <a:pt x="36" y="21"/>
                      <a:pt x="34" y="22"/>
                      <a:pt x="32" y="23"/>
                    </a:cubicBezTo>
                    <a:cubicBezTo>
                      <a:pt x="31" y="24"/>
                      <a:pt x="31" y="24"/>
                      <a:pt x="30" y="24"/>
                    </a:cubicBezTo>
                    <a:cubicBezTo>
                      <a:pt x="30" y="25"/>
                      <a:pt x="30" y="25"/>
                      <a:pt x="30" y="26"/>
                    </a:cubicBezTo>
                    <a:cubicBezTo>
                      <a:pt x="30" y="28"/>
                      <a:pt x="29" y="27"/>
                      <a:pt x="28" y="29"/>
                    </a:cubicBezTo>
                    <a:cubicBezTo>
                      <a:pt x="26" y="31"/>
                      <a:pt x="27" y="33"/>
                      <a:pt x="23" y="33"/>
                    </a:cubicBezTo>
                    <a:cubicBezTo>
                      <a:pt x="21" y="32"/>
                      <a:pt x="19" y="31"/>
                      <a:pt x="17" y="32"/>
                    </a:cubicBezTo>
                    <a:cubicBezTo>
                      <a:pt x="14" y="32"/>
                      <a:pt x="13" y="35"/>
                      <a:pt x="11" y="36"/>
                    </a:cubicBezTo>
                    <a:cubicBezTo>
                      <a:pt x="9" y="38"/>
                      <a:pt x="6" y="38"/>
                      <a:pt x="3" y="38"/>
                    </a:cubicBezTo>
                    <a:cubicBezTo>
                      <a:pt x="3" y="40"/>
                      <a:pt x="3" y="41"/>
                      <a:pt x="2" y="42"/>
                    </a:cubicBezTo>
                    <a:cubicBezTo>
                      <a:pt x="1" y="42"/>
                      <a:pt x="3" y="41"/>
                      <a:pt x="2" y="4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6" name="Freeform 23">
                <a:extLst>
                  <a:ext uri="{FF2B5EF4-FFF2-40B4-BE49-F238E27FC236}">
                    <a16:creationId xmlns:a16="http://schemas.microsoft.com/office/drawing/2014/main" id="{4921680C-CAE9-13F8-B817-9C1D91D17285}"/>
                  </a:ext>
                </a:extLst>
              </p:cNvPr>
              <p:cNvSpPr>
                <a:spLocks/>
              </p:cNvSpPr>
              <p:nvPr/>
            </p:nvSpPr>
            <p:spPr bwMode="auto">
              <a:xfrm>
                <a:off x="-3324988" y="7552979"/>
                <a:ext cx="257979" cy="366392"/>
              </a:xfrm>
              <a:custGeom>
                <a:avLst/>
                <a:gdLst>
                  <a:gd name="T0" fmla="*/ 276233890 w 107"/>
                  <a:gd name="T1" fmla="*/ 1816507633 h 152"/>
                  <a:gd name="T2" fmla="*/ 392544501 w 107"/>
                  <a:gd name="T3" fmla="*/ 1889166109 h 152"/>
                  <a:gd name="T4" fmla="*/ 567010419 w 107"/>
                  <a:gd name="T5" fmla="*/ 1961824584 h 152"/>
                  <a:gd name="T6" fmla="*/ 814166656 w 107"/>
                  <a:gd name="T7" fmla="*/ 1947292889 h 152"/>
                  <a:gd name="T8" fmla="*/ 886860788 w 107"/>
                  <a:gd name="T9" fmla="*/ 2063550262 h 152"/>
                  <a:gd name="T10" fmla="*/ 1032245240 w 107"/>
                  <a:gd name="T11" fmla="*/ 2136212550 h 152"/>
                  <a:gd name="T12" fmla="*/ 1163094678 w 107"/>
                  <a:gd name="T13" fmla="*/ 2136212550 h 152"/>
                  <a:gd name="T14" fmla="*/ 1308482942 w 107"/>
                  <a:gd name="T15" fmla="*/ 2147483646 h 152"/>
                  <a:gd name="T16" fmla="*/ 1366634435 w 107"/>
                  <a:gd name="T17" fmla="*/ 2147483646 h 152"/>
                  <a:gd name="T18" fmla="*/ 1381173262 w 107"/>
                  <a:gd name="T19" fmla="*/ 2005423482 h 152"/>
                  <a:gd name="T20" fmla="*/ 1308482942 w 107"/>
                  <a:gd name="T21" fmla="*/ 1918229499 h 152"/>
                  <a:gd name="T22" fmla="*/ 1366634435 w 107"/>
                  <a:gd name="T23" fmla="*/ 1787440431 h 152"/>
                  <a:gd name="T24" fmla="*/ 1308482942 w 107"/>
                  <a:gd name="T25" fmla="*/ 1729313651 h 152"/>
                  <a:gd name="T26" fmla="*/ 1468406220 w 107"/>
                  <a:gd name="T27" fmla="*/ 1671186870 h 152"/>
                  <a:gd name="T28" fmla="*/ 1482945047 w 107"/>
                  <a:gd name="T29" fmla="*/ 1583992887 h 152"/>
                  <a:gd name="T30" fmla="*/ 1410250915 w 107"/>
                  <a:gd name="T31" fmla="*/ 1511334412 h 152"/>
                  <a:gd name="T32" fmla="*/ 1308482942 w 107"/>
                  <a:gd name="T33" fmla="*/ 1351481954 h 152"/>
                  <a:gd name="T34" fmla="*/ 1352099422 w 107"/>
                  <a:gd name="T35" fmla="*/ 1278819666 h 152"/>
                  <a:gd name="T36" fmla="*/ 1395712088 w 107"/>
                  <a:gd name="T37" fmla="*/ 1206161190 h 152"/>
                  <a:gd name="T38" fmla="*/ 1453867394 w 107"/>
                  <a:gd name="T39" fmla="*/ 1075372122 h 152"/>
                  <a:gd name="T40" fmla="*/ 1381173262 w 107"/>
                  <a:gd name="T41" fmla="*/ 959114750 h 152"/>
                  <a:gd name="T42" fmla="*/ 1323021769 w 107"/>
                  <a:gd name="T43" fmla="*/ 871924579 h 152"/>
                  <a:gd name="T44" fmla="*/ 1308482942 w 107"/>
                  <a:gd name="T45" fmla="*/ 755667206 h 152"/>
                  <a:gd name="T46" fmla="*/ 1337560595 w 107"/>
                  <a:gd name="T47" fmla="*/ 726603816 h 152"/>
                  <a:gd name="T48" fmla="*/ 1235788810 w 107"/>
                  <a:gd name="T49" fmla="*/ 610346443 h 152"/>
                  <a:gd name="T50" fmla="*/ 1148555851 w 107"/>
                  <a:gd name="T51" fmla="*/ 465025680 h 152"/>
                  <a:gd name="T52" fmla="*/ 1046784066 w 107"/>
                  <a:gd name="T53" fmla="*/ 377831697 h 152"/>
                  <a:gd name="T54" fmla="*/ 1046784066 w 107"/>
                  <a:gd name="T55" fmla="*/ 247046441 h 152"/>
                  <a:gd name="T56" fmla="*/ 974089934 w 107"/>
                  <a:gd name="T57" fmla="*/ 87193983 h 152"/>
                  <a:gd name="T58" fmla="*/ 945016094 w 107"/>
                  <a:gd name="T59" fmla="*/ 0 h 152"/>
                  <a:gd name="T60" fmla="*/ 799627829 w 107"/>
                  <a:gd name="T61" fmla="*/ 29063390 h 152"/>
                  <a:gd name="T62" fmla="*/ 668778391 w 107"/>
                  <a:gd name="T63" fmla="*/ 116257373 h 152"/>
                  <a:gd name="T64" fmla="*/ 610623085 w 107"/>
                  <a:gd name="T65" fmla="*/ 188915848 h 152"/>
                  <a:gd name="T66" fmla="*/ 421622154 w 107"/>
                  <a:gd name="T67" fmla="*/ 261578136 h 152"/>
                  <a:gd name="T68" fmla="*/ 203539757 w 107"/>
                  <a:gd name="T69" fmla="*/ 276109831 h 152"/>
                  <a:gd name="T70" fmla="*/ 145388265 w 107"/>
                  <a:gd name="T71" fmla="*/ 377831697 h 152"/>
                  <a:gd name="T72" fmla="*/ 174465917 w 107"/>
                  <a:gd name="T73" fmla="*/ 494089070 h 152"/>
                  <a:gd name="T74" fmla="*/ 247156237 w 107"/>
                  <a:gd name="T75" fmla="*/ 523152460 h 152"/>
                  <a:gd name="T76" fmla="*/ 159927091 w 107"/>
                  <a:gd name="T77" fmla="*/ 639409833 h 152"/>
                  <a:gd name="T78" fmla="*/ 72694132 w 107"/>
                  <a:gd name="T79" fmla="*/ 697536613 h 152"/>
                  <a:gd name="T80" fmla="*/ 101771785 w 107"/>
                  <a:gd name="T81" fmla="*/ 784730596 h 152"/>
                  <a:gd name="T82" fmla="*/ 116310612 w 107"/>
                  <a:gd name="T83" fmla="*/ 871924579 h 152"/>
                  <a:gd name="T84" fmla="*/ 232617410 w 107"/>
                  <a:gd name="T85" fmla="*/ 915519664 h 152"/>
                  <a:gd name="T86" fmla="*/ 348928022 w 107"/>
                  <a:gd name="T87" fmla="*/ 1089903818 h 152"/>
                  <a:gd name="T88" fmla="*/ 334389196 w 107"/>
                  <a:gd name="T89" fmla="*/ 1191629495 h 152"/>
                  <a:gd name="T90" fmla="*/ 159927091 w 107"/>
                  <a:gd name="T91" fmla="*/ 1206161190 h 152"/>
                  <a:gd name="T92" fmla="*/ 58155306 w 107"/>
                  <a:gd name="T93" fmla="*/ 1322414751 h 152"/>
                  <a:gd name="T94" fmla="*/ 130849438 w 107"/>
                  <a:gd name="T95" fmla="*/ 1496798905 h 152"/>
                  <a:gd name="T96" fmla="*/ 174465917 w 107"/>
                  <a:gd name="T97" fmla="*/ 1540397802 h 152"/>
                  <a:gd name="T98" fmla="*/ 159927091 w 107"/>
                  <a:gd name="T99" fmla="*/ 1700250260 h 1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7" h="152">
                    <a:moveTo>
                      <a:pt x="14" y="119"/>
                    </a:moveTo>
                    <a:cubicBezTo>
                      <a:pt x="16" y="119"/>
                      <a:pt x="22" y="120"/>
                      <a:pt x="22" y="123"/>
                    </a:cubicBezTo>
                    <a:cubicBezTo>
                      <a:pt x="22" y="124"/>
                      <a:pt x="19" y="124"/>
                      <a:pt x="19" y="125"/>
                    </a:cubicBezTo>
                    <a:cubicBezTo>
                      <a:pt x="18" y="126"/>
                      <a:pt x="20" y="127"/>
                      <a:pt x="21" y="128"/>
                    </a:cubicBezTo>
                    <a:cubicBezTo>
                      <a:pt x="22" y="129"/>
                      <a:pt x="22" y="130"/>
                      <a:pt x="23" y="130"/>
                    </a:cubicBezTo>
                    <a:cubicBezTo>
                      <a:pt x="25" y="131"/>
                      <a:pt x="25" y="129"/>
                      <a:pt x="27" y="130"/>
                    </a:cubicBezTo>
                    <a:cubicBezTo>
                      <a:pt x="30" y="130"/>
                      <a:pt x="31" y="132"/>
                      <a:pt x="32" y="135"/>
                    </a:cubicBezTo>
                    <a:cubicBezTo>
                      <a:pt x="33" y="134"/>
                      <a:pt x="35" y="133"/>
                      <a:pt x="36" y="133"/>
                    </a:cubicBezTo>
                    <a:cubicBezTo>
                      <a:pt x="37" y="133"/>
                      <a:pt x="38" y="135"/>
                      <a:pt x="39" y="135"/>
                    </a:cubicBezTo>
                    <a:cubicBezTo>
                      <a:pt x="40" y="136"/>
                      <a:pt x="41" y="135"/>
                      <a:pt x="42" y="134"/>
                    </a:cubicBezTo>
                    <a:cubicBezTo>
                      <a:pt x="43" y="134"/>
                      <a:pt x="44" y="134"/>
                      <a:pt x="45" y="134"/>
                    </a:cubicBezTo>
                    <a:cubicBezTo>
                      <a:pt x="48" y="134"/>
                      <a:pt x="55" y="128"/>
                      <a:pt x="56" y="134"/>
                    </a:cubicBezTo>
                    <a:cubicBezTo>
                      <a:pt x="56" y="135"/>
                      <a:pt x="55" y="136"/>
                      <a:pt x="56" y="137"/>
                    </a:cubicBezTo>
                    <a:cubicBezTo>
                      <a:pt x="56" y="139"/>
                      <a:pt x="58" y="138"/>
                      <a:pt x="59" y="139"/>
                    </a:cubicBezTo>
                    <a:cubicBezTo>
                      <a:pt x="60" y="140"/>
                      <a:pt x="60" y="141"/>
                      <a:pt x="61" y="142"/>
                    </a:cubicBezTo>
                    <a:cubicBezTo>
                      <a:pt x="63" y="143"/>
                      <a:pt x="64" y="142"/>
                      <a:pt x="66" y="143"/>
                    </a:cubicBezTo>
                    <a:cubicBezTo>
                      <a:pt x="67" y="143"/>
                      <a:pt x="68" y="144"/>
                      <a:pt x="69" y="144"/>
                    </a:cubicBezTo>
                    <a:cubicBezTo>
                      <a:pt x="70" y="145"/>
                      <a:pt x="70" y="146"/>
                      <a:pt x="71" y="147"/>
                    </a:cubicBezTo>
                    <a:cubicBezTo>
                      <a:pt x="72" y="148"/>
                      <a:pt x="74" y="147"/>
                      <a:pt x="76" y="147"/>
                    </a:cubicBezTo>
                    <a:cubicBezTo>
                      <a:pt x="76" y="147"/>
                      <a:pt x="77" y="148"/>
                      <a:pt x="78" y="148"/>
                    </a:cubicBezTo>
                    <a:cubicBezTo>
                      <a:pt x="79" y="148"/>
                      <a:pt x="79" y="147"/>
                      <a:pt x="80" y="147"/>
                    </a:cubicBezTo>
                    <a:cubicBezTo>
                      <a:pt x="81" y="146"/>
                      <a:pt x="81" y="147"/>
                      <a:pt x="82" y="148"/>
                    </a:cubicBezTo>
                    <a:cubicBezTo>
                      <a:pt x="84" y="148"/>
                      <a:pt x="84" y="148"/>
                      <a:pt x="86" y="149"/>
                    </a:cubicBezTo>
                    <a:cubicBezTo>
                      <a:pt x="87" y="149"/>
                      <a:pt x="89" y="148"/>
                      <a:pt x="90" y="149"/>
                    </a:cubicBezTo>
                    <a:cubicBezTo>
                      <a:pt x="91" y="150"/>
                      <a:pt x="91" y="152"/>
                      <a:pt x="92" y="152"/>
                    </a:cubicBezTo>
                    <a:cubicBezTo>
                      <a:pt x="95" y="151"/>
                      <a:pt x="95" y="151"/>
                      <a:pt x="95" y="151"/>
                    </a:cubicBezTo>
                    <a:cubicBezTo>
                      <a:pt x="94" y="148"/>
                      <a:pt x="94" y="148"/>
                      <a:pt x="94" y="148"/>
                    </a:cubicBezTo>
                    <a:cubicBezTo>
                      <a:pt x="96" y="148"/>
                      <a:pt x="97" y="146"/>
                      <a:pt x="97" y="145"/>
                    </a:cubicBezTo>
                    <a:cubicBezTo>
                      <a:pt x="97" y="144"/>
                      <a:pt x="95" y="142"/>
                      <a:pt x="94" y="141"/>
                    </a:cubicBezTo>
                    <a:cubicBezTo>
                      <a:pt x="93" y="140"/>
                      <a:pt x="95" y="139"/>
                      <a:pt x="95" y="138"/>
                    </a:cubicBezTo>
                    <a:cubicBezTo>
                      <a:pt x="95" y="137"/>
                      <a:pt x="94" y="137"/>
                      <a:pt x="93" y="137"/>
                    </a:cubicBezTo>
                    <a:cubicBezTo>
                      <a:pt x="91" y="137"/>
                      <a:pt x="91" y="137"/>
                      <a:pt x="91" y="135"/>
                    </a:cubicBezTo>
                    <a:cubicBezTo>
                      <a:pt x="90" y="134"/>
                      <a:pt x="90" y="133"/>
                      <a:pt x="90" y="132"/>
                    </a:cubicBezTo>
                    <a:cubicBezTo>
                      <a:pt x="90" y="131"/>
                      <a:pt x="91" y="130"/>
                      <a:pt x="92" y="129"/>
                    </a:cubicBezTo>
                    <a:cubicBezTo>
                      <a:pt x="92" y="127"/>
                      <a:pt x="91" y="128"/>
                      <a:pt x="90" y="126"/>
                    </a:cubicBezTo>
                    <a:cubicBezTo>
                      <a:pt x="89" y="124"/>
                      <a:pt x="93" y="124"/>
                      <a:pt x="94" y="123"/>
                    </a:cubicBezTo>
                    <a:cubicBezTo>
                      <a:pt x="96" y="123"/>
                      <a:pt x="96" y="122"/>
                      <a:pt x="97" y="121"/>
                    </a:cubicBezTo>
                    <a:cubicBezTo>
                      <a:pt x="95" y="121"/>
                      <a:pt x="95" y="120"/>
                      <a:pt x="93" y="119"/>
                    </a:cubicBezTo>
                    <a:cubicBezTo>
                      <a:pt x="93" y="119"/>
                      <a:pt x="90" y="119"/>
                      <a:pt x="90" y="119"/>
                    </a:cubicBezTo>
                    <a:cubicBezTo>
                      <a:pt x="90" y="119"/>
                      <a:pt x="93" y="117"/>
                      <a:pt x="93" y="117"/>
                    </a:cubicBezTo>
                    <a:cubicBezTo>
                      <a:pt x="94" y="116"/>
                      <a:pt x="96" y="116"/>
                      <a:pt x="97" y="116"/>
                    </a:cubicBezTo>
                    <a:cubicBezTo>
                      <a:pt x="98" y="115"/>
                      <a:pt x="99" y="115"/>
                      <a:pt x="101" y="115"/>
                    </a:cubicBezTo>
                    <a:cubicBezTo>
                      <a:pt x="101" y="114"/>
                      <a:pt x="101" y="114"/>
                      <a:pt x="102" y="114"/>
                    </a:cubicBezTo>
                    <a:cubicBezTo>
                      <a:pt x="103" y="114"/>
                      <a:pt x="103" y="114"/>
                      <a:pt x="104" y="114"/>
                    </a:cubicBezTo>
                    <a:cubicBezTo>
                      <a:pt x="107" y="112"/>
                      <a:pt x="103" y="110"/>
                      <a:pt x="102" y="109"/>
                    </a:cubicBezTo>
                    <a:cubicBezTo>
                      <a:pt x="101" y="108"/>
                      <a:pt x="101" y="108"/>
                      <a:pt x="101" y="107"/>
                    </a:cubicBezTo>
                    <a:cubicBezTo>
                      <a:pt x="100" y="106"/>
                      <a:pt x="99" y="106"/>
                      <a:pt x="99" y="106"/>
                    </a:cubicBezTo>
                    <a:cubicBezTo>
                      <a:pt x="98" y="105"/>
                      <a:pt x="99" y="105"/>
                      <a:pt x="97" y="104"/>
                    </a:cubicBezTo>
                    <a:cubicBezTo>
                      <a:pt x="94" y="104"/>
                      <a:pt x="94" y="104"/>
                      <a:pt x="94" y="104"/>
                    </a:cubicBezTo>
                    <a:cubicBezTo>
                      <a:pt x="92" y="104"/>
                      <a:pt x="90" y="103"/>
                      <a:pt x="88" y="102"/>
                    </a:cubicBezTo>
                    <a:cubicBezTo>
                      <a:pt x="85" y="99"/>
                      <a:pt x="89" y="96"/>
                      <a:pt x="90" y="93"/>
                    </a:cubicBezTo>
                    <a:cubicBezTo>
                      <a:pt x="90" y="92"/>
                      <a:pt x="91" y="92"/>
                      <a:pt x="91" y="91"/>
                    </a:cubicBezTo>
                    <a:cubicBezTo>
                      <a:pt x="92" y="91"/>
                      <a:pt x="92" y="90"/>
                      <a:pt x="93" y="90"/>
                    </a:cubicBezTo>
                    <a:cubicBezTo>
                      <a:pt x="93" y="89"/>
                      <a:pt x="93" y="89"/>
                      <a:pt x="93" y="88"/>
                    </a:cubicBezTo>
                    <a:cubicBezTo>
                      <a:pt x="94" y="88"/>
                      <a:pt x="96" y="87"/>
                      <a:pt x="97" y="87"/>
                    </a:cubicBezTo>
                    <a:cubicBezTo>
                      <a:pt x="98" y="87"/>
                      <a:pt x="98" y="89"/>
                      <a:pt x="99" y="88"/>
                    </a:cubicBezTo>
                    <a:cubicBezTo>
                      <a:pt x="100" y="86"/>
                      <a:pt x="98" y="84"/>
                      <a:pt x="96" y="83"/>
                    </a:cubicBezTo>
                    <a:cubicBezTo>
                      <a:pt x="96" y="83"/>
                      <a:pt x="94" y="82"/>
                      <a:pt x="94" y="81"/>
                    </a:cubicBezTo>
                    <a:cubicBezTo>
                      <a:pt x="94" y="80"/>
                      <a:pt x="96" y="80"/>
                      <a:pt x="95" y="78"/>
                    </a:cubicBezTo>
                    <a:cubicBezTo>
                      <a:pt x="92" y="75"/>
                      <a:pt x="99" y="76"/>
                      <a:pt x="100" y="74"/>
                    </a:cubicBezTo>
                    <a:cubicBezTo>
                      <a:pt x="100" y="73"/>
                      <a:pt x="96" y="71"/>
                      <a:pt x="96" y="69"/>
                    </a:cubicBezTo>
                    <a:cubicBezTo>
                      <a:pt x="96" y="69"/>
                      <a:pt x="97" y="68"/>
                      <a:pt x="97" y="67"/>
                    </a:cubicBezTo>
                    <a:cubicBezTo>
                      <a:pt x="97" y="66"/>
                      <a:pt x="96" y="67"/>
                      <a:pt x="95" y="66"/>
                    </a:cubicBezTo>
                    <a:cubicBezTo>
                      <a:pt x="94" y="65"/>
                      <a:pt x="94" y="64"/>
                      <a:pt x="94" y="64"/>
                    </a:cubicBezTo>
                    <a:cubicBezTo>
                      <a:pt x="93" y="63"/>
                      <a:pt x="93" y="64"/>
                      <a:pt x="92" y="63"/>
                    </a:cubicBezTo>
                    <a:cubicBezTo>
                      <a:pt x="91" y="62"/>
                      <a:pt x="89" y="62"/>
                      <a:pt x="91" y="60"/>
                    </a:cubicBezTo>
                    <a:cubicBezTo>
                      <a:pt x="92" y="59"/>
                      <a:pt x="94" y="59"/>
                      <a:pt x="94" y="57"/>
                    </a:cubicBezTo>
                    <a:cubicBezTo>
                      <a:pt x="93" y="57"/>
                      <a:pt x="90" y="56"/>
                      <a:pt x="89" y="55"/>
                    </a:cubicBezTo>
                    <a:cubicBezTo>
                      <a:pt x="89" y="55"/>
                      <a:pt x="89" y="53"/>
                      <a:pt x="90" y="52"/>
                    </a:cubicBezTo>
                    <a:cubicBezTo>
                      <a:pt x="91" y="51"/>
                      <a:pt x="91" y="51"/>
                      <a:pt x="92" y="52"/>
                    </a:cubicBezTo>
                    <a:cubicBezTo>
                      <a:pt x="93" y="53"/>
                      <a:pt x="94" y="54"/>
                      <a:pt x="94" y="52"/>
                    </a:cubicBezTo>
                    <a:cubicBezTo>
                      <a:pt x="95" y="51"/>
                      <a:pt x="93" y="51"/>
                      <a:pt x="92" y="50"/>
                    </a:cubicBezTo>
                    <a:cubicBezTo>
                      <a:pt x="91" y="49"/>
                      <a:pt x="92" y="49"/>
                      <a:pt x="93" y="47"/>
                    </a:cubicBezTo>
                    <a:cubicBezTo>
                      <a:pt x="94" y="46"/>
                      <a:pt x="94" y="44"/>
                      <a:pt x="93" y="43"/>
                    </a:cubicBezTo>
                    <a:cubicBezTo>
                      <a:pt x="91" y="42"/>
                      <a:pt x="87" y="42"/>
                      <a:pt x="85" y="42"/>
                    </a:cubicBezTo>
                    <a:cubicBezTo>
                      <a:pt x="81" y="41"/>
                      <a:pt x="82" y="39"/>
                      <a:pt x="80" y="37"/>
                    </a:cubicBezTo>
                    <a:cubicBezTo>
                      <a:pt x="78" y="37"/>
                      <a:pt x="77" y="37"/>
                      <a:pt x="76" y="35"/>
                    </a:cubicBezTo>
                    <a:cubicBezTo>
                      <a:pt x="76" y="34"/>
                      <a:pt x="78" y="33"/>
                      <a:pt x="79" y="32"/>
                    </a:cubicBezTo>
                    <a:cubicBezTo>
                      <a:pt x="80" y="31"/>
                      <a:pt x="81" y="31"/>
                      <a:pt x="80" y="30"/>
                    </a:cubicBezTo>
                    <a:cubicBezTo>
                      <a:pt x="79" y="29"/>
                      <a:pt x="78" y="29"/>
                      <a:pt x="77" y="29"/>
                    </a:cubicBezTo>
                    <a:cubicBezTo>
                      <a:pt x="73" y="30"/>
                      <a:pt x="75" y="28"/>
                      <a:pt x="72" y="26"/>
                    </a:cubicBezTo>
                    <a:cubicBezTo>
                      <a:pt x="72" y="25"/>
                      <a:pt x="73" y="24"/>
                      <a:pt x="72" y="22"/>
                    </a:cubicBezTo>
                    <a:cubicBezTo>
                      <a:pt x="71" y="21"/>
                      <a:pt x="68" y="20"/>
                      <a:pt x="70" y="18"/>
                    </a:cubicBezTo>
                    <a:cubicBezTo>
                      <a:pt x="71" y="18"/>
                      <a:pt x="74" y="18"/>
                      <a:pt x="72" y="17"/>
                    </a:cubicBezTo>
                    <a:cubicBezTo>
                      <a:pt x="71" y="16"/>
                      <a:pt x="69" y="16"/>
                      <a:pt x="68" y="15"/>
                    </a:cubicBezTo>
                    <a:cubicBezTo>
                      <a:pt x="66" y="12"/>
                      <a:pt x="72" y="13"/>
                      <a:pt x="70" y="10"/>
                    </a:cubicBezTo>
                    <a:cubicBezTo>
                      <a:pt x="70" y="9"/>
                      <a:pt x="67" y="8"/>
                      <a:pt x="67" y="6"/>
                    </a:cubicBezTo>
                    <a:cubicBezTo>
                      <a:pt x="67" y="6"/>
                      <a:pt x="68" y="6"/>
                      <a:pt x="69" y="5"/>
                    </a:cubicBezTo>
                    <a:cubicBezTo>
                      <a:pt x="69" y="4"/>
                      <a:pt x="69" y="3"/>
                      <a:pt x="69" y="2"/>
                    </a:cubicBezTo>
                    <a:cubicBezTo>
                      <a:pt x="68" y="2"/>
                      <a:pt x="67" y="1"/>
                      <a:pt x="65" y="0"/>
                    </a:cubicBezTo>
                    <a:cubicBezTo>
                      <a:pt x="64" y="0"/>
                      <a:pt x="63" y="0"/>
                      <a:pt x="62" y="0"/>
                    </a:cubicBezTo>
                    <a:cubicBezTo>
                      <a:pt x="58" y="1"/>
                      <a:pt x="58" y="1"/>
                      <a:pt x="58" y="1"/>
                    </a:cubicBezTo>
                    <a:cubicBezTo>
                      <a:pt x="57" y="2"/>
                      <a:pt x="56" y="2"/>
                      <a:pt x="55" y="2"/>
                    </a:cubicBezTo>
                    <a:cubicBezTo>
                      <a:pt x="53" y="3"/>
                      <a:pt x="54" y="4"/>
                      <a:pt x="53" y="5"/>
                    </a:cubicBezTo>
                    <a:cubicBezTo>
                      <a:pt x="52" y="6"/>
                      <a:pt x="51" y="6"/>
                      <a:pt x="49" y="6"/>
                    </a:cubicBezTo>
                    <a:cubicBezTo>
                      <a:pt x="48" y="7"/>
                      <a:pt x="47" y="8"/>
                      <a:pt x="46" y="8"/>
                    </a:cubicBezTo>
                    <a:cubicBezTo>
                      <a:pt x="45" y="9"/>
                      <a:pt x="45" y="9"/>
                      <a:pt x="44" y="10"/>
                    </a:cubicBezTo>
                    <a:cubicBezTo>
                      <a:pt x="44" y="10"/>
                      <a:pt x="43" y="11"/>
                      <a:pt x="43" y="11"/>
                    </a:cubicBezTo>
                    <a:cubicBezTo>
                      <a:pt x="42" y="12"/>
                      <a:pt x="43" y="13"/>
                      <a:pt x="42" y="13"/>
                    </a:cubicBezTo>
                    <a:cubicBezTo>
                      <a:pt x="42" y="14"/>
                      <a:pt x="40" y="14"/>
                      <a:pt x="39" y="15"/>
                    </a:cubicBezTo>
                    <a:cubicBezTo>
                      <a:pt x="38" y="16"/>
                      <a:pt x="38" y="17"/>
                      <a:pt x="36" y="17"/>
                    </a:cubicBezTo>
                    <a:cubicBezTo>
                      <a:pt x="34" y="18"/>
                      <a:pt x="31" y="17"/>
                      <a:pt x="29" y="18"/>
                    </a:cubicBezTo>
                    <a:cubicBezTo>
                      <a:pt x="27" y="19"/>
                      <a:pt x="25" y="19"/>
                      <a:pt x="22" y="20"/>
                    </a:cubicBezTo>
                    <a:cubicBezTo>
                      <a:pt x="21" y="21"/>
                      <a:pt x="17" y="21"/>
                      <a:pt x="15" y="21"/>
                    </a:cubicBezTo>
                    <a:cubicBezTo>
                      <a:pt x="14" y="20"/>
                      <a:pt x="16" y="19"/>
                      <a:pt x="14" y="19"/>
                    </a:cubicBezTo>
                    <a:cubicBezTo>
                      <a:pt x="12" y="19"/>
                      <a:pt x="10" y="20"/>
                      <a:pt x="9" y="20"/>
                    </a:cubicBezTo>
                    <a:cubicBezTo>
                      <a:pt x="9" y="21"/>
                      <a:pt x="10" y="22"/>
                      <a:pt x="10" y="23"/>
                    </a:cubicBezTo>
                    <a:cubicBezTo>
                      <a:pt x="10" y="24"/>
                      <a:pt x="10" y="26"/>
                      <a:pt x="10" y="26"/>
                    </a:cubicBezTo>
                    <a:cubicBezTo>
                      <a:pt x="11" y="28"/>
                      <a:pt x="12" y="28"/>
                      <a:pt x="13" y="29"/>
                    </a:cubicBezTo>
                    <a:cubicBezTo>
                      <a:pt x="14" y="29"/>
                      <a:pt x="14" y="31"/>
                      <a:pt x="14" y="31"/>
                    </a:cubicBezTo>
                    <a:cubicBezTo>
                      <a:pt x="14" y="33"/>
                      <a:pt x="10" y="33"/>
                      <a:pt x="12" y="34"/>
                    </a:cubicBezTo>
                    <a:cubicBezTo>
                      <a:pt x="12" y="34"/>
                      <a:pt x="13" y="34"/>
                      <a:pt x="13" y="34"/>
                    </a:cubicBezTo>
                    <a:cubicBezTo>
                      <a:pt x="13" y="35"/>
                      <a:pt x="14" y="35"/>
                      <a:pt x="14" y="35"/>
                    </a:cubicBezTo>
                    <a:cubicBezTo>
                      <a:pt x="15" y="36"/>
                      <a:pt x="16" y="35"/>
                      <a:pt x="17" y="36"/>
                    </a:cubicBezTo>
                    <a:cubicBezTo>
                      <a:pt x="17" y="38"/>
                      <a:pt x="20" y="41"/>
                      <a:pt x="18" y="42"/>
                    </a:cubicBezTo>
                    <a:cubicBezTo>
                      <a:pt x="16" y="43"/>
                      <a:pt x="14" y="42"/>
                      <a:pt x="13" y="43"/>
                    </a:cubicBezTo>
                    <a:cubicBezTo>
                      <a:pt x="12" y="43"/>
                      <a:pt x="12" y="44"/>
                      <a:pt x="11" y="44"/>
                    </a:cubicBezTo>
                    <a:cubicBezTo>
                      <a:pt x="10" y="45"/>
                      <a:pt x="9" y="45"/>
                      <a:pt x="8" y="45"/>
                    </a:cubicBezTo>
                    <a:cubicBezTo>
                      <a:pt x="8" y="45"/>
                      <a:pt x="7" y="46"/>
                      <a:pt x="7" y="47"/>
                    </a:cubicBezTo>
                    <a:cubicBezTo>
                      <a:pt x="6" y="48"/>
                      <a:pt x="6" y="48"/>
                      <a:pt x="5" y="48"/>
                    </a:cubicBezTo>
                    <a:cubicBezTo>
                      <a:pt x="4" y="49"/>
                      <a:pt x="4" y="48"/>
                      <a:pt x="3" y="50"/>
                    </a:cubicBezTo>
                    <a:cubicBezTo>
                      <a:pt x="3" y="50"/>
                      <a:pt x="4" y="51"/>
                      <a:pt x="4" y="52"/>
                    </a:cubicBezTo>
                    <a:cubicBezTo>
                      <a:pt x="5" y="53"/>
                      <a:pt x="6" y="53"/>
                      <a:pt x="7" y="54"/>
                    </a:cubicBezTo>
                    <a:cubicBezTo>
                      <a:pt x="8" y="55"/>
                      <a:pt x="8" y="56"/>
                      <a:pt x="8" y="57"/>
                    </a:cubicBezTo>
                    <a:cubicBezTo>
                      <a:pt x="7" y="58"/>
                      <a:pt x="6" y="58"/>
                      <a:pt x="6" y="58"/>
                    </a:cubicBezTo>
                    <a:cubicBezTo>
                      <a:pt x="6" y="58"/>
                      <a:pt x="8" y="59"/>
                      <a:pt x="8" y="60"/>
                    </a:cubicBezTo>
                    <a:cubicBezTo>
                      <a:pt x="8" y="60"/>
                      <a:pt x="7" y="61"/>
                      <a:pt x="8" y="61"/>
                    </a:cubicBezTo>
                    <a:cubicBezTo>
                      <a:pt x="10" y="62"/>
                      <a:pt x="10" y="60"/>
                      <a:pt x="11" y="61"/>
                    </a:cubicBezTo>
                    <a:cubicBezTo>
                      <a:pt x="13" y="62"/>
                      <a:pt x="15" y="62"/>
                      <a:pt x="16" y="63"/>
                    </a:cubicBezTo>
                    <a:cubicBezTo>
                      <a:pt x="16" y="67"/>
                      <a:pt x="18" y="67"/>
                      <a:pt x="21" y="69"/>
                    </a:cubicBezTo>
                    <a:cubicBezTo>
                      <a:pt x="22" y="70"/>
                      <a:pt x="22" y="72"/>
                      <a:pt x="23" y="74"/>
                    </a:cubicBezTo>
                    <a:cubicBezTo>
                      <a:pt x="24" y="75"/>
                      <a:pt x="23" y="74"/>
                      <a:pt x="24" y="75"/>
                    </a:cubicBezTo>
                    <a:cubicBezTo>
                      <a:pt x="25" y="76"/>
                      <a:pt x="26" y="76"/>
                      <a:pt x="26" y="77"/>
                    </a:cubicBezTo>
                    <a:cubicBezTo>
                      <a:pt x="26" y="78"/>
                      <a:pt x="26" y="79"/>
                      <a:pt x="26" y="80"/>
                    </a:cubicBezTo>
                    <a:cubicBezTo>
                      <a:pt x="25" y="81"/>
                      <a:pt x="24" y="81"/>
                      <a:pt x="23" y="82"/>
                    </a:cubicBezTo>
                    <a:cubicBezTo>
                      <a:pt x="22" y="83"/>
                      <a:pt x="20" y="87"/>
                      <a:pt x="19" y="84"/>
                    </a:cubicBezTo>
                    <a:cubicBezTo>
                      <a:pt x="17" y="83"/>
                      <a:pt x="16" y="82"/>
                      <a:pt x="14" y="82"/>
                    </a:cubicBezTo>
                    <a:cubicBezTo>
                      <a:pt x="12" y="82"/>
                      <a:pt x="12" y="82"/>
                      <a:pt x="11" y="83"/>
                    </a:cubicBezTo>
                    <a:cubicBezTo>
                      <a:pt x="9" y="83"/>
                      <a:pt x="8" y="83"/>
                      <a:pt x="7" y="83"/>
                    </a:cubicBezTo>
                    <a:cubicBezTo>
                      <a:pt x="6" y="87"/>
                      <a:pt x="6" y="87"/>
                      <a:pt x="6" y="87"/>
                    </a:cubicBezTo>
                    <a:cubicBezTo>
                      <a:pt x="6" y="89"/>
                      <a:pt x="6" y="90"/>
                      <a:pt x="4" y="91"/>
                    </a:cubicBezTo>
                    <a:cubicBezTo>
                      <a:pt x="2" y="93"/>
                      <a:pt x="0" y="94"/>
                      <a:pt x="2" y="96"/>
                    </a:cubicBezTo>
                    <a:cubicBezTo>
                      <a:pt x="3" y="98"/>
                      <a:pt x="4" y="100"/>
                      <a:pt x="5" y="102"/>
                    </a:cubicBezTo>
                    <a:cubicBezTo>
                      <a:pt x="7" y="104"/>
                      <a:pt x="7" y="104"/>
                      <a:pt x="9" y="103"/>
                    </a:cubicBezTo>
                    <a:cubicBezTo>
                      <a:pt x="10" y="102"/>
                      <a:pt x="13" y="102"/>
                      <a:pt x="14" y="103"/>
                    </a:cubicBezTo>
                    <a:cubicBezTo>
                      <a:pt x="14" y="103"/>
                      <a:pt x="14" y="104"/>
                      <a:pt x="14" y="105"/>
                    </a:cubicBezTo>
                    <a:cubicBezTo>
                      <a:pt x="14" y="106"/>
                      <a:pt x="13" y="105"/>
                      <a:pt x="12" y="106"/>
                    </a:cubicBezTo>
                    <a:cubicBezTo>
                      <a:pt x="11" y="107"/>
                      <a:pt x="9" y="109"/>
                      <a:pt x="9" y="110"/>
                    </a:cubicBezTo>
                    <a:cubicBezTo>
                      <a:pt x="8" y="111"/>
                      <a:pt x="8" y="113"/>
                      <a:pt x="10" y="114"/>
                    </a:cubicBezTo>
                    <a:cubicBezTo>
                      <a:pt x="11" y="117"/>
                      <a:pt x="11" y="117"/>
                      <a:pt x="11" y="117"/>
                    </a:cubicBezTo>
                    <a:cubicBezTo>
                      <a:pt x="11" y="117"/>
                      <a:pt x="11" y="118"/>
                      <a:pt x="12" y="118"/>
                    </a:cubicBezTo>
                    <a:cubicBezTo>
                      <a:pt x="12" y="118"/>
                      <a:pt x="13" y="119"/>
                      <a:pt x="14" y="11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7" name="Freeform 24">
                <a:extLst>
                  <a:ext uri="{FF2B5EF4-FFF2-40B4-BE49-F238E27FC236}">
                    <a16:creationId xmlns:a16="http://schemas.microsoft.com/office/drawing/2014/main" id="{6A1733B0-6E35-0D45-F520-2F6C58A5FAFD}"/>
                  </a:ext>
                </a:extLst>
              </p:cNvPr>
              <p:cNvSpPr>
                <a:spLocks/>
              </p:cNvSpPr>
              <p:nvPr/>
            </p:nvSpPr>
            <p:spPr bwMode="auto">
              <a:xfrm>
                <a:off x="-4030668" y="7651352"/>
                <a:ext cx="547077" cy="369403"/>
              </a:xfrm>
              <a:custGeom>
                <a:avLst/>
                <a:gdLst>
                  <a:gd name="T0" fmla="*/ 2147483646 w 227"/>
                  <a:gd name="T1" fmla="*/ 1312147565 h 153"/>
                  <a:gd name="T2" fmla="*/ 2147483646 w 227"/>
                  <a:gd name="T3" fmla="*/ 1385046561 h 153"/>
                  <a:gd name="T4" fmla="*/ 2147483646 w 227"/>
                  <a:gd name="T5" fmla="*/ 1282987203 h 153"/>
                  <a:gd name="T6" fmla="*/ 2147483646 w 227"/>
                  <a:gd name="T7" fmla="*/ 1093458213 h 153"/>
                  <a:gd name="T8" fmla="*/ 2147483646 w 227"/>
                  <a:gd name="T9" fmla="*/ 903925405 h 153"/>
                  <a:gd name="T10" fmla="*/ 2147483646 w 227"/>
                  <a:gd name="T11" fmla="*/ 758131231 h 153"/>
                  <a:gd name="T12" fmla="*/ 2147483646 w 227"/>
                  <a:gd name="T13" fmla="*/ 568598424 h 153"/>
                  <a:gd name="T14" fmla="*/ 2147483646 w 227"/>
                  <a:gd name="T15" fmla="*/ 349905254 h 153"/>
                  <a:gd name="T16" fmla="*/ 2147483646 w 227"/>
                  <a:gd name="T17" fmla="*/ 247849714 h 153"/>
                  <a:gd name="T18" fmla="*/ 2147483646 w 227"/>
                  <a:gd name="T19" fmla="*/ 160372446 h 153"/>
                  <a:gd name="T20" fmla="*/ 2147483646 w 227"/>
                  <a:gd name="T21" fmla="*/ 160372446 h 153"/>
                  <a:gd name="T22" fmla="*/ 2147483646 w 227"/>
                  <a:gd name="T23" fmla="*/ 291588348 h 153"/>
                  <a:gd name="T24" fmla="*/ 2106375885 w 227"/>
                  <a:gd name="T25" fmla="*/ 204111080 h 153"/>
                  <a:gd name="T26" fmla="*/ 1990162595 w 227"/>
                  <a:gd name="T27" fmla="*/ 233271442 h 153"/>
                  <a:gd name="T28" fmla="*/ 1844895030 w 227"/>
                  <a:gd name="T29" fmla="*/ 145794174 h 153"/>
                  <a:gd name="T30" fmla="*/ 1801315523 w 227"/>
                  <a:gd name="T31" fmla="*/ 0 h 153"/>
                  <a:gd name="T32" fmla="*/ 1612468450 w 227"/>
                  <a:gd name="T33" fmla="*/ 43738634 h 153"/>
                  <a:gd name="T34" fmla="*/ 1423621377 w 227"/>
                  <a:gd name="T35" fmla="*/ 145794174 h 153"/>
                  <a:gd name="T36" fmla="*/ 1467200885 w 227"/>
                  <a:gd name="T37" fmla="*/ 320748710 h 153"/>
                  <a:gd name="T38" fmla="*/ 1452675653 w 227"/>
                  <a:gd name="T39" fmla="*/ 568598424 h 153"/>
                  <a:gd name="T40" fmla="*/ 1380041870 w 227"/>
                  <a:gd name="T41" fmla="*/ 728970869 h 153"/>
                  <a:gd name="T42" fmla="*/ 1176665754 w 227"/>
                  <a:gd name="T43" fmla="*/ 772709503 h 153"/>
                  <a:gd name="T44" fmla="*/ 1016872957 w 227"/>
                  <a:gd name="T45" fmla="*/ 626915329 h 153"/>
                  <a:gd name="T46" fmla="*/ 711808783 w 227"/>
                  <a:gd name="T47" fmla="*/ 583176695 h 153"/>
                  <a:gd name="T48" fmla="*/ 537490754 w 227"/>
                  <a:gd name="T49" fmla="*/ 583176695 h 153"/>
                  <a:gd name="T50" fmla="*/ 290535131 w 227"/>
                  <a:gd name="T51" fmla="*/ 568598424 h 153"/>
                  <a:gd name="T52" fmla="*/ 261480855 w 227"/>
                  <a:gd name="T53" fmla="*/ 685232235 h 153"/>
                  <a:gd name="T54" fmla="*/ 159792797 w 227"/>
                  <a:gd name="T55" fmla="*/ 991398855 h 153"/>
                  <a:gd name="T56" fmla="*/ 174321841 w 227"/>
                  <a:gd name="T57" fmla="*/ 1108036485 h 153"/>
                  <a:gd name="T58" fmla="*/ 58108551 w 227"/>
                  <a:gd name="T59" fmla="*/ 1253830659 h 153"/>
                  <a:gd name="T60" fmla="*/ 101688058 w 227"/>
                  <a:gd name="T61" fmla="*/ 1414203105 h 153"/>
                  <a:gd name="T62" fmla="*/ 246955623 w 227"/>
                  <a:gd name="T63" fmla="*/ 1443363467 h 153"/>
                  <a:gd name="T64" fmla="*/ 421273652 w 227"/>
                  <a:gd name="T65" fmla="*/ 1530840735 h 153"/>
                  <a:gd name="T66" fmla="*/ 522961710 w 227"/>
                  <a:gd name="T67" fmla="*/ 1632896275 h 153"/>
                  <a:gd name="T68" fmla="*/ 610124536 w 227"/>
                  <a:gd name="T69" fmla="*/ 1734951814 h 153"/>
                  <a:gd name="T70" fmla="*/ 828025884 w 227"/>
                  <a:gd name="T71" fmla="*/ 1851585626 h 153"/>
                  <a:gd name="T72" fmla="*/ 915184899 w 227"/>
                  <a:gd name="T73" fmla="*/ 1939062894 h 153"/>
                  <a:gd name="T74" fmla="*/ 1089506740 w 227"/>
                  <a:gd name="T75" fmla="*/ 1982801528 h 153"/>
                  <a:gd name="T76" fmla="*/ 1205720030 w 227"/>
                  <a:gd name="T77" fmla="*/ 2147483646 h 153"/>
                  <a:gd name="T78" fmla="*/ 1278353812 w 227"/>
                  <a:gd name="T79" fmla="*/ 2041118434 h 153"/>
                  <a:gd name="T80" fmla="*/ 1220245261 w 227"/>
                  <a:gd name="T81" fmla="*/ 1909902532 h 153"/>
                  <a:gd name="T82" fmla="*/ 1350987595 w 227"/>
                  <a:gd name="T83" fmla="*/ 1997379800 h 153"/>
                  <a:gd name="T84" fmla="*/ 1481726117 w 227"/>
                  <a:gd name="T85" fmla="*/ 1866163898 h 153"/>
                  <a:gd name="T86" fmla="*/ 1597943218 w 227"/>
                  <a:gd name="T87" fmla="*/ 1982801528 h 153"/>
                  <a:gd name="T88" fmla="*/ 1728681740 w 227"/>
                  <a:gd name="T89" fmla="*/ 2070278796 h 153"/>
                  <a:gd name="T90" fmla="*/ 1859424073 w 227"/>
                  <a:gd name="T91" fmla="*/ 2055696706 h 153"/>
                  <a:gd name="T92" fmla="*/ 2106375885 w 227"/>
                  <a:gd name="T93" fmla="*/ 2070278796 h 153"/>
                  <a:gd name="T94" fmla="*/ 2147483646 w 227"/>
                  <a:gd name="T95" fmla="*/ 2114017430 h 153"/>
                  <a:gd name="T96" fmla="*/ 2147483646 w 227"/>
                  <a:gd name="T97" fmla="*/ 2011958072 h 153"/>
                  <a:gd name="T98" fmla="*/ 2147483646 w 227"/>
                  <a:gd name="T99" fmla="*/ 1953641166 h 153"/>
                  <a:gd name="T100" fmla="*/ 2147483646 w 227"/>
                  <a:gd name="T101" fmla="*/ 1837007354 h 153"/>
                  <a:gd name="T102" fmla="*/ 2147483646 w 227"/>
                  <a:gd name="T103" fmla="*/ 1749530086 h 153"/>
                  <a:gd name="T104" fmla="*/ 2147483646 w 227"/>
                  <a:gd name="T105" fmla="*/ 1632896275 h 153"/>
                  <a:gd name="T106" fmla="*/ 2147483646 w 227"/>
                  <a:gd name="T107" fmla="*/ 1443363467 h 153"/>
                  <a:gd name="T108" fmla="*/ 2147483646 w 227"/>
                  <a:gd name="T109" fmla="*/ 1195513753 h 1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7" h="153">
                    <a:moveTo>
                      <a:pt x="213" y="79"/>
                    </a:moveTo>
                    <a:cubicBezTo>
                      <a:pt x="211" y="77"/>
                      <a:pt x="208" y="84"/>
                      <a:pt x="208" y="84"/>
                    </a:cubicBezTo>
                    <a:cubicBezTo>
                      <a:pt x="207" y="86"/>
                      <a:pt x="206" y="86"/>
                      <a:pt x="205" y="87"/>
                    </a:cubicBezTo>
                    <a:cubicBezTo>
                      <a:pt x="205" y="88"/>
                      <a:pt x="205" y="90"/>
                      <a:pt x="204" y="90"/>
                    </a:cubicBezTo>
                    <a:cubicBezTo>
                      <a:pt x="203" y="91"/>
                      <a:pt x="201" y="92"/>
                      <a:pt x="200" y="92"/>
                    </a:cubicBezTo>
                    <a:cubicBezTo>
                      <a:pt x="198" y="92"/>
                      <a:pt x="199" y="90"/>
                      <a:pt x="198" y="90"/>
                    </a:cubicBezTo>
                    <a:cubicBezTo>
                      <a:pt x="197" y="89"/>
                      <a:pt x="195" y="90"/>
                      <a:pt x="194" y="91"/>
                    </a:cubicBezTo>
                    <a:cubicBezTo>
                      <a:pt x="194" y="92"/>
                      <a:pt x="197" y="94"/>
                      <a:pt x="195" y="95"/>
                    </a:cubicBezTo>
                    <a:cubicBezTo>
                      <a:pt x="194" y="96"/>
                      <a:pt x="194" y="95"/>
                      <a:pt x="193" y="95"/>
                    </a:cubicBezTo>
                    <a:cubicBezTo>
                      <a:pt x="192" y="94"/>
                      <a:pt x="193" y="94"/>
                      <a:pt x="192" y="94"/>
                    </a:cubicBezTo>
                    <a:cubicBezTo>
                      <a:pt x="190" y="94"/>
                      <a:pt x="189" y="94"/>
                      <a:pt x="188" y="92"/>
                    </a:cubicBezTo>
                    <a:cubicBezTo>
                      <a:pt x="188" y="91"/>
                      <a:pt x="188" y="90"/>
                      <a:pt x="187" y="88"/>
                    </a:cubicBezTo>
                    <a:cubicBezTo>
                      <a:pt x="186" y="87"/>
                      <a:pt x="184" y="87"/>
                      <a:pt x="183" y="86"/>
                    </a:cubicBezTo>
                    <a:cubicBezTo>
                      <a:pt x="180" y="83"/>
                      <a:pt x="180" y="83"/>
                      <a:pt x="180" y="83"/>
                    </a:cubicBezTo>
                    <a:cubicBezTo>
                      <a:pt x="179" y="82"/>
                      <a:pt x="178" y="81"/>
                      <a:pt x="177" y="80"/>
                    </a:cubicBezTo>
                    <a:cubicBezTo>
                      <a:pt x="176" y="78"/>
                      <a:pt x="176" y="76"/>
                      <a:pt x="173" y="75"/>
                    </a:cubicBezTo>
                    <a:cubicBezTo>
                      <a:pt x="174" y="74"/>
                      <a:pt x="172" y="73"/>
                      <a:pt x="172" y="72"/>
                    </a:cubicBezTo>
                    <a:cubicBezTo>
                      <a:pt x="172" y="71"/>
                      <a:pt x="173" y="69"/>
                      <a:pt x="174" y="69"/>
                    </a:cubicBezTo>
                    <a:cubicBezTo>
                      <a:pt x="175" y="67"/>
                      <a:pt x="177" y="67"/>
                      <a:pt x="176" y="65"/>
                    </a:cubicBezTo>
                    <a:cubicBezTo>
                      <a:pt x="176" y="63"/>
                      <a:pt x="175" y="63"/>
                      <a:pt x="173" y="62"/>
                    </a:cubicBezTo>
                    <a:cubicBezTo>
                      <a:pt x="173" y="61"/>
                      <a:pt x="173" y="60"/>
                      <a:pt x="173" y="59"/>
                    </a:cubicBezTo>
                    <a:cubicBezTo>
                      <a:pt x="174" y="58"/>
                      <a:pt x="176" y="59"/>
                      <a:pt x="177" y="58"/>
                    </a:cubicBezTo>
                    <a:cubicBezTo>
                      <a:pt x="178" y="57"/>
                      <a:pt x="173" y="56"/>
                      <a:pt x="176" y="54"/>
                    </a:cubicBezTo>
                    <a:cubicBezTo>
                      <a:pt x="178" y="54"/>
                      <a:pt x="179" y="54"/>
                      <a:pt x="180" y="52"/>
                    </a:cubicBezTo>
                    <a:cubicBezTo>
                      <a:pt x="180" y="49"/>
                      <a:pt x="180" y="48"/>
                      <a:pt x="182" y="46"/>
                    </a:cubicBezTo>
                    <a:cubicBezTo>
                      <a:pt x="182" y="44"/>
                      <a:pt x="182" y="43"/>
                      <a:pt x="182" y="41"/>
                    </a:cubicBezTo>
                    <a:cubicBezTo>
                      <a:pt x="181" y="40"/>
                      <a:pt x="181" y="40"/>
                      <a:pt x="181" y="40"/>
                    </a:cubicBezTo>
                    <a:cubicBezTo>
                      <a:pt x="180" y="39"/>
                      <a:pt x="180" y="40"/>
                      <a:pt x="179" y="39"/>
                    </a:cubicBezTo>
                    <a:cubicBezTo>
                      <a:pt x="179" y="38"/>
                      <a:pt x="181" y="35"/>
                      <a:pt x="182" y="33"/>
                    </a:cubicBezTo>
                    <a:cubicBezTo>
                      <a:pt x="182" y="32"/>
                      <a:pt x="181" y="30"/>
                      <a:pt x="181" y="29"/>
                    </a:cubicBezTo>
                    <a:cubicBezTo>
                      <a:pt x="180" y="28"/>
                      <a:pt x="180" y="27"/>
                      <a:pt x="180" y="26"/>
                    </a:cubicBezTo>
                    <a:cubicBezTo>
                      <a:pt x="180" y="25"/>
                      <a:pt x="181" y="25"/>
                      <a:pt x="181" y="24"/>
                    </a:cubicBezTo>
                    <a:cubicBezTo>
                      <a:pt x="180" y="22"/>
                      <a:pt x="177" y="22"/>
                      <a:pt x="175" y="22"/>
                    </a:cubicBezTo>
                    <a:cubicBezTo>
                      <a:pt x="175" y="21"/>
                      <a:pt x="174" y="21"/>
                      <a:pt x="174" y="20"/>
                    </a:cubicBezTo>
                    <a:cubicBezTo>
                      <a:pt x="174" y="19"/>
                      <a:pt x="175" y="20"/>
                      <a:pt x="175" y="19"/>
                    </a:cubicBezTo>
                    <a:cubicBezTo>
                      <a:pt x="176" y="19"/>
                      <a:pt x="176" y="17"/>
                      <a:pt x="176" y="17"/>
                    </a:cubicBezTo>
                    <a:cubicBezTo>
                      <a:pt x="175" y="16"/>
                      <a:pt x="175" y="16"/>
                      <a:pt x="175" y="15"/>
                    </a:cubicBezTo>
                    <a:cubicBezTo>
                      <a:pt x="174" y="15"/>
                      <a:pt x="174" y="14"/>
                      <a:pt x="173" y="14"/>
                    </a:cubicBezTo>
                    <a:cubicBezTo>
                      <a:pt x="173" y="14"/>
                      <a:pt x="173" y="13"/>
                      <a:pt x="174" y="13"/>
                    </a:cubicBezTo>
                    <a:cubicBezTo>
                      <a:pt x="174" y="12"/>
                      <a:pt x="173" y="11"/>
                      <a:pt x="173" y="11"/>
                    </a:cubicBezTo>
                    <a:cubicBezTo>
                      <a:pt x="173" y="10"/>
                      <a:pt x="174" y="9"/>
                      <a:pt x="174" y="9"/>
                    </a:cubicBezTo>
                    <a:cubicBezTo>
                      <a:pt x="174" y="8"/>
                      <a:pt x="172" y="7"/>
                      <a:pt x="172" y="6"/>
                    </a:cubicBezTo>
                    <a:cubicBezTo>
                      <a:pt x="170" y="5"/>
                      <a:pt x="170" y="7"/>
                      <a:pt x="169" y="8"/>
                    </a:cubicBezTo>
                    <a:cubicBezTo>
                      <a:pt x="168" y="10"/>
                      <a:pt x="169" y="9"/>
                      <a:pt x="169" y="11"/>
                    </a:cubicBezTo>
                    <a:cubicBezTo>
                      <a:pt x="169" y="12"/>
                      <a:pt x="169" y="12"/>
                      <a:pt x="168" y="13"/>
                    </a:cubicBezTo>
                    <a:cubicBezTo>
                      <a:pt x="168" y="13"/>
                      <a:pt x="167" y="13"/>
                      <a:pt x="166" y="14"/>
                    </a:cubicBezTo>
                    <a:cubicBezTo>
                      <a:pt x="165" y="15"/>
                      <a:pt x="166" y="16"/>
                      <a:pt x="165" y="17"/>
                    </a:cubicBezTo>
                    <a:cubicBezTo>
                      <a:pt x="165" y="18"/>
                      <a:pt x="163" y="19"/>
                      <a:pt x="161" y="20"/>
                    </a:cubicBezTo>
                    <a:cubicBezTo>
                      <a:pt x="160" y="21"/>
                      <a:pt x="159" y="22"/>
                      <a:pt x="158" y="20"/>
                    </a:cubicBezTo>
                    <a:cubicBezTo>
                      <a:pt x="157" y="18"/>
                      <a:pt x="157" y="17"/>
                      <a:pt x="155" y="16"/>
                    </a:cubicBezTo>
                    <a:cubicBezTo>
                      <a:pt x="155" y="13"/>
                      <a:pt x="155" y="12"/>
                      <a:pt x="151" y="12"/>
                    </a:cubicBezTo>
                    <a:cubicBezTo>
                      <a:pt x="149" y="11"/>
                      <a:pt x="146" y="12"/>
                      <a:pt x="145" y="14"/>
                    </a:cubicBezTo>
                    <a:cubicBezTo>
                      <a:pt x="144" y="15"/>
                      <a:pt x="145" y="16"/>
                      <a:pt x="144" y="16"/>
                    </a:cubicBezTo>
                    <a:cubicBezTo>
                      <a:pt x="144" y="17"/>
                      <a:pt x="143" y="17"/>
                      <a:pt x="142" y="17"/>
                    </a:cubicBezTo>
                    <a:cubicBezTo>
                      <a:pt x="141" y="17"/>
                      <a:pt x="141" y="18"/>
                      <a:pt x="140" y="18"/>
                    </a:cubicBezTo>
                    <a:cubicBezTo>
                      <a:pt x="138" y="17"/>
                      <a:pt x="139" y="16"/>
                      <a:pt x="137" y="16"/>
                    </a:cubicBezTo>
                    <a:cubicBezTo>
                      <a:pt x="136" y="16"/>
                      <a:pt x="136" y="16"/>
                      <a:pt x="135" y="16"/>
                    </a:cubicBezTo>
                    <a:cubicBezTo>
                      <a:pt x="134" y="15"/>
                      <a:pt x="135" y="14"/>
                      <a:pt x="134" y="14"/>
                    </a:cubicBezTo>
                    <a:cubicBezTo>
                      <a:pt x="132" y="13"/>
                      <a:pt x="129" y="15"/>
                      <a:pt x="128" y="12"/>
                    </a:cubicBezTo>
                    <a:cubicBezTo>
                      <a:pt x="127" y="11"/>
                      <a:pt x="129" y="11"/>
                      <a:pt x="127" y="10"/>
                    </a:cubicBezTo>
                    <a:cubicBezTo>
                      <a:pt x="126" y="10"/>
                      <a:pt x="125" y="10"/>
                      <a:pt x="124" y="9"/>
                    </a:cubicBezTo>
                    <a:cubicBezTo>
                      <a:pt x="123" y="7"/>
                      <a:pt x="123" y="5"/>
                      <a:pt x="124" y="3"/>
                    </a:cubicBezTo>
                    <a:cubicBezTo>
                      <a:pt x="124" y="1"/>
                      <a:pt x="124" y="1"/>
                      <a:pt x="124" y="1"/>
                    </a:cubicBezTo>
                    <a:cubicBezTo>
                      <a:pt x="124" y="1"/>
                      <a:pt x="124" y="1"/>
                      <a:pt x="124" y="0"/>
                    </a:cubicBezTo>
                    <a:cubicBezTo>
                      <a:pt x="123" y="0"/>
                      <a:pt x="120" y="2"/>
                      <a:pt x="120" y="2"/>
                    </a:cubicBezTo>
                    <a:cubicBezTo>
                      <a:pt x="119" y="4"/>
                      <a:pt x="118" y="3"/>
                      <a:pt x="117" y="4"/>
                    </a:cubicBezTo>
                    <a:cubicBezTo>
                      <a:pt x="115" y="5"/>
                      <a:pt x="116" y="6"/>
                      <a:pt x="114" y="6"/>
                    </a:cubicBezTo>
                    <a:cubicBezTo>
                      <a:pt x="113" y="6"/>
                      <a:pt x="112" y="4"/>
                      <a:pt x="111" y="3"/>
                    </a:cubicBezTo>
                    <a:cubicBezTo>
                      <a:pt x="109" y="2"/>
                      <a:pt x="109" y="2"/>
                      <a:pt x="107" y="2"/>
                    </a:cubicBezTo>
                    <a:cubicBezTo>
                      <a:pt x="105" y="4"/>
                      <a:pt x="104" y="6"/>
                      <a:pt x="102" y="7"/>
                    </a:cubicBezTo>
                    <a:cubicBezTo>
                      <a:pt x="101" y="7"/>
                      <a:pt x="101" y="7"/>
                      <a:pt x="100" y="8"/>
                    </a:cubicBezTo>
                    <a:cubicBezTo>
                      <a:pt x="99" y="9"/>
                      <a:pt x="98" y="9"/>
                      <a:pt x="98" y="10"/>
                    </a:cubicBezTo>
                    <a:cubicBezTo>
                      <a:pt x="98" y="10"/>
                      <a:pt x="99" y="11"/>
                      <a:pt x="99" y="12"/>
                    </a:cubicBezTo>
                    <a:cubicBezTo>
                      <a:pt x="99" y="13"/>
                      <a:pt x="100" y="14"/>
                      <a:pt x="100" y="16"/>
                    </a:cubicBezTo>
                    <a:cubicBezTo>
                      <a:pt x="100" y="17"/>
                      <a:pt x="98" y="18"/>
                      <a:pt x="99" y="20"/>
                    </a:cubicBezTo>
                    <a:cubicBezTo>
                      <a:pt x="100" y="20"/>
                      <a:pt x="101" y="21"/>
                      <a:pt x="101" y="22"/>
                    </a:cubicBezTo>
                    <a:cubicBezTo>
                      <a:pt x="102" y="23"/>
                      <a:pt x="102" y="24"/>
                      <a:pt x="102" y="25"/>
                    </a:cubicBezTo>
                    <a:cubicBezTo>
                      <a:pt x="101" y="26"/>
                      <a:pt x="99" y="27"/>
                      <a:pt x="98" y="28"/>
                    </a:cubicBezTo>
                    <a:cubicBezTo>
                      <a:pt x="98" y="28"/>
                      <a:pt x="100" y="30"/>
                      <a:pt x="100" y="32"/>
                    </a:cubicBezTo>
                    <a:cubicBezTo>
                      <a:pt x="100" y="33"/>
                      <a:pt x="101" y="38"/>
                      <a:pt x="100" y="39"/>
                    </a:cubicBezTo>
                    <a:cubicBezTo>
                      <a:pt x="98" y="40"/>
                      <a:pt x="97" y="37"/>
                      <a:pt x="96" y="37"/>
                    </a:cubicBezTo>
                    <a:cubicBezTo>
                      <a:pt x="94" y="37"/>
                      <a:pt x="92" y="40"/>
                      <a:pt x="92" y="41"/>
                    </a:cubicBezTo>
                    <a:cubicBezTo>
                      <a:pt x="92" y="42"/>
                      <a:pt x="95" y="43"/>
                      <a:pt x="96" y="45"/>
                    </a:cubicBezTo>
                    <a:cubicBezTo>
                      <a:pt x="97" y="47"/>
                      <a:pt x="96" y="48"/>
                      <a:pt x="95" y="50"/>
                    </a:cubicBezTo>
                    <a:cubicBezTo>
                      <a:pt x="95" y="51"/>
                      <a:pt x="97" y="53"/>
                      <a:pt x="95" y="53"/>
                    </a:cubicBezTo>
                    <a:cubicBezTo>
                      <a:pt x="94" y="54"/>
                      <a:pt x="92" y="53"/>
                      <a:pt x="91" y="53"/>
                    </a:cubicBezTo>
                    <a:cubicBezTo>
                      <a:pt x="89" y="53"/>
                      <a:pt x="87" y="53"/>
                      <a:pt x="86" y="53"/>
                    </a:cubicBezTo>
                    <a:cubicBezTo>
                      <a:pt x="84" y="53"/>
                      <a:pt x="82" y="54"/>
                      <a:pt x="81" y="53"/>
                    </a:cubicBezTo>
                    <a:cubicBezTo>
                      <a:pt x="80" y="53"/>
                      <a:pt x="81" y="52"/>
                      <a:pt x="81" y="50"/>
                    </a:cubicBezTo>
                    <a:cubicBezTo>
                      <a:pt x="81" y="48"/>
                      <a:pt x="80" y="49"/>
                      <a:pt x="78" y="47"/>
                    </a:cubicBezTo>
                    <a:cubicBezTo>
                      <a:pt x="77" y="46"/>
                      <a:pt x="78" y="45"/>
                      <a:pt x="76" y="45"/>
                    </a:cubicBezTo>
                    <a:cubicBezTo>
                      <a:pt x="74" y="44"/>
                      <a:pt x="72" y="44"/>
                      <a:pt x="70" y="43"/>
                    </a:cubicBezTo>
                    <a:cubicBezTo>
                      <a:pt x="67" y="42"/>
                      <a:pt x="64" y="40"/>
                      <a:pt x="61" y="39"/>
                    </a:cubicBezTo>
                    <a:cubicBezTo>
                      <a:pt x="60" y="39"/>
                      <a:pt x="58" y="38"/>
                      <a:pt x="57" y="38"/>
                    </a:cubicBezTo>
                    <a:cubicBezTo>
                      <a:pt x="56" y="39"/>
                      <a:pt x="56" y="39"/>
                      <a:pt x="55" y="39"/>
                    </a:cubicBezTo>
                    <a:cubicBezTo>
                      <a:pt x="53" y="40"/>
                      <a:pt x="50" y="39"/>
                      <a:pt x="49" y="40"/>
                    </a:cubicBezTo>
                    <a:cubicBezTo>
                      <a:pt x="48" y="41"/>
                      <a:pt x="49" y="42"/>
                      <a:pt x="48" y="42"/>
                    </a:cubicBezTo>
                    <a:cubicBezTo>
                      <a:pt x="47" y="43"/>
                      <a:pt x="46" y="43"/>
                      <a:pt x="45" y="43"/>
                    </a:cubicBezTo>
                    <a:cubicBezTo>
                      <a:pt x="43" y="44"/>
                      <a:pt x="41" y="44"/>
                      <a:pt x="39" y="44"/>
                    </a:cubicBezTo>
                    <a:cubicBezTo>
                      <a:pt x="38" y="42"/>
                      <a:pt x="37" y="42"/>
                      <a:pt x="37" y="40"/>
                    </a:cubicBezTo>
                    <a:cubicBezTo>
                      <a:pt x="36" y="39"/>
                      <a:pt x="36" y="38"/>
                      <a:pt x="34" y="38"/>
                    </a:cubicBezTo>
                    <a:cubicBezTo>
                      <a:pt x="32" y="37"/>
                      <a:pt x="30" y="37"/>
                      <a:pt x="28" y="37"/>
                    </a:cubicBezTo>
                    <a:cubicBezTo>
                      <a:pt x="26" y="38"/>
                      <a:pt x="26" y="40"/>
                      <a:pt x="23" y="39"/>
                    </a:cubicBezTo>
                    <a:cubicBezTo>
                      <a:pt x="22" y="39"/>
                      <a:pt x="21" y="38"/>
                      <a:pt x="20" y="39"/>
                    </a:cubicBezTo>
                    <a:cubicBezTo>
                      <a:pt x="19" y="39"/>
                      <a:pt x="17" y="39"/>
                      <a:pt x="16" y="40"/>
                    </a:cubicBezTo>
                    <a:cubicBezTo>
                      <a:pt x="15" y="41"/>
                      <a:pt x="16" y="43"/>
                      <a:pt x="18" y="43"/>
                    </a:cubicBezTo>
                    <a:cubicBezTo>
                      <a:pt x="20" y="43"/>
                      <a:pt x="22" y="43"/>
                      <a:pt x="20" y="46"/>
                    </a:cubicBezTo>
                    <a:cubicBezTo>
                      <a:pt x="19" y="46"/>
                      <a:pt x="19" y="46"/>
                      <a:pt x="18" y="47"/>
                    </a:cubicBezTo>
                    <a:cubicBezTo>
                      <a:pt x="18" y="48"/>
                      <a:pt x="19" y="50"/>
                      <a:pt x="19" y="51"/>
                    </a:cubicBezTo>
                    <a:cubicBezTo>
                      <a:pt x="19" y="54"/>
                      <a:pt x="16" y="57"/>
                      <a:pt x="15" y="60"/>
                    </a:cubicBezTo>
                    <a:cubicBezTo>
                      <a:pt x="12" y="60"/>
                      <a:pt x="10" y="58"/>
                      <a:pt x="8" y="61"/>
                    </a:cubicBezTo>
                    <a:cubicBezTo>
                      <a:pt x="7" y="62"/>
                      <a:pt x="9" y="68"/>
                      <a:pt x="11" y="68"/>
                    </a:cubicBezTo>
                    <a:cubicBezTo>
                      <a:pt x="13" y="67"/>
                      <a:pt x="13" y="65"/>
                      <a:pt x="15" y="66"/>
                    </a:cubicBezTo>
                    <a:cubicBezTo>
                      <a:pt x="16" y="66"/>
                      <a:pt x="16" y="69"/>
                      <a:pt x="16" y="69"/>
                    </a:cubicBezTo>
                    <a:cubicBezTo>
                      <a:pt x="17" y="72"/>
                      <a:pt x="19" y="74"/>
                      <a:pt x="16" y="76"/>
                    </a:cubicBezTo>
                    <a:cubicBezTo>
                      <a:pt x="14" y="76"/>
                      <a:pt x="13" y="76"/>
                      <a:pt x="12" y="76"/>
                    </a:cubicBezTo>
                    <a:cubicBezTo>
                      <a:pt x="10" y="77"/>
                      <a:pt x="11" y="78"/>
                      <a:pt x="10" y="79"/>
                    </a:cubicBezTo>
                    <a:cubicBezTo>
                      <a:pt x="9" y="80"/>
                      <a:pt x="8" y="79"/>
                      <a:pt x="8" y="81"/>
                    </a:cubicBezTo>
                    <a:cubicBezTo>
                      <a:pt x="8" y="82"/>
                      <a:pt x="8" y="84"/>
                      <a:pt x="8" y="85"/>
                    </a:cubicBezTo>
                    <a:cubicBezTo>
                      <a:pt x="7" y="85"/>
                      <a:pt x="5" y="86"/>
                      <a:pt x="4" y="86"/>
                    </a:cubicBezTo>
                    <a:cubicBezTo>
                      <a:pt x="2" y="88"/>
                      <a:pt x="4" y="88"/>
                      <a:pt x="4" y="89"/>
                    </a:cubicBezTo>
                    <a:cubicBezTo>
                      <a:pt x="5" y="92"/>
                      <a:pt x="0" y="92"/>
                      <a:pt x="2" y="94"/>
                    </a:cubicBezTo>
                    <a:cubicBezTo>
                      <a:pt x="3" y="95"/>
                      <a:pt x="5" y="95"/>
                      <a:pt x="6" y="95"/>
                    </a:cubicBezTo>
                    <a:cubicBezTo>
                      <a:pt x="6" y="95"/>
                      <a:pt x="6" y="96"/>
                      <a:pt x="7" y="97"/>
                    </a:cubicBezTo>
                    <a:cubicBezTo>
                      <a:pt x="7" y="97"/>
                      <a:pt x="8" y="97"/>
                      <a:pt x="8" y="97"/>
                    </a:cubicBezTo>
                    <a:cubicBezTo>
                      <a:pt x="9" y="98"/>
                      <a:pt x="10" y="99"/>
                      <a:pt x="11" y="99"/>
                    </a:cubicBezTo>
                    <a:cubicBezTo>
                      <a:pt x="11" y="99"/>
                      <a:pt x="13" y="99"/>
                      <a:pt x="14" y="99"/>
                    </a:cubicBezTo>
                    <a:cubicBezTo>
                      <a:pt x="15" y="99"/>
                      <a:pt x="16" y="99"/>
                      <a:pt x="17" y="99"/>
                    </a:cubicBezTo>
                    <a:cubicBezTo>
                      <a:pt x="19" y="100"/>
                      <a:pt x="19" y="101"/>
                      <a:pt x="21" y="102"/>
                    </a:cubicBezTo>
                    <a:cubicBezTo>
                      <a:pt x="21" y="102"/>
                      <a:pt x="22" y="103"/>
                      <a:pt x="23" y="103"/>
                    </a:cubicBezTo>
                    <a:cubicBezTo>
                      <a:pt x="24" y="103"/>
                      <a:pt x="24" y="102"/>
                      <a:pt x="25" y="102"/>
                    </a:cubicBezTo>
                    <a:cubicBezTo>
                      <a:pt x="27" y="102"/>
                      <a:pt x="27" y="104"/>
                      <a:pt x="29" y="105"/>
                    </a:cubicBezTo>
                    <a:cubicBezTo>
                      <a:pt x="30" y="106"/>
                      <a:pt x="31" y="105"/>
                      <a:pt x="33" y="106"/>
                    </a:cubicBezTo>
                    <a:cubicBezTo>
                      <a:pt x="33" y="107"/>
                      <a:pt x="33" y="107"/>
                      <a:pt x="33" y="108"/>
                    </a:cubicBezTo>
                    <a:cubicBezTo>
                      <a:pt x="34" y="108"/>
                      <a:pt x="34" y="108"/>
                      <a:pt x="35" y="109"/>
                    </a:cubicBezTo>
                    <a:cubicBezTo>
                      <a:pt x="36" y="110"/>
                      <a:pt x="35" y="111"/>
                      <a:pt x="36" y="112"/>
                    </a:cubicBezTo>
                    <a:cubicBezTo>
                      <a:pt x="36" y="114"/>
                      <a:pt x="37" y="115"/>
                      <a:pt x="37" y="116"/>
                    </a:cubicBezTo>
                    <a:cubicBezTo>
                      <a:pt x="37" y="118"/>
                      <a:pt x="37" y="118"/>
                      <a:pt x="38" y="118"/>
                    </a:cubicBezTo>
                    <a:cubicBezTo>
                      <a:pt x="39" y="118"/>
                      <a:pt x="39" y="118"/>
                      <a:pt x="40" y="118"/>
                    </a:cubicBezTo>
                    <a:cubicBezTo>
                      <a:pt x="41" y="118"/>
                      <a:pt x="41" y="118"/>
                      <a:pt x="42" y="119"/>
                    </a:cubicBezTo>
                    <a:cubicBezTo>
                      <a:pt x="44" y="121"/>
                      <a:pt x="44" y="125"/>
                      <a:pt x="48" y="125"/>
                    </a:cubicBezTo>
                    <a:cubicBezTo>
                      <a:pt x="49" y="125"/>
                      <a:pt x="51" y="125"/>
                      <a:pt x="52" y="125"/>
                    </a:cubicBezTo>
                    <a:cubicBezTo>
                      <a:pt x="53" y="125"/>
                      <a:pt x="53" y="126"/>
                      <a:pt x="54" y="126"/>
                    </a:cubicBezTo>
                    <a:cubicBezTo>
                      <a:pt x="55" y="126"/>
                      <a:pt x="57" y="126"/>
                      <a:pt x="57" y="127"/>
                    </a:cubicBezTo>
                    <a:cubicBezTo>
                      <a:pt x="58" y="127"/>
                      <a:pt x="57" y="128"/>
                      <a:pt x="57" y="128"/>
                    </a:cubicBezTo>
                    <a:cubicBezTo>
                      <a:pt x="57" y="129"/>
                      <a:pt x="58" y="129"/>
                      <a:pt x="58" y="129"/>
                    </a:cubicBezTo>
                    <a:cubicBezTo>
                      <a:pt x="59" y="131"/>
                      <a:pt x="60" y="130"/>
                      <a:pt x="61" y="131"/>
                    </a:cubicBezTo>
                    <a:cubicBezTo>
                      <a:pt x="61" y="131"/>
                      <a:pt x="62" y="132"/>
                      <a:pt x="63" y="133"/>
                    </a:cubicBezTo>
                    <a:cubicBezTo>
                      <a:pt x="64" y="133"/>
                      <a:pt x="64" y="132"/>
                      <a:pt x="65" y="131"/>
                    </a:cubicBezTo>
                    <a:cubicBezTo>
                      <a:pt x="66" y="131"/>
                      <a:pt x="67" y="133"/>
                      <a:pt x="67" y="133"/>
                    </a:cubicBezTo>
                    <a:cubicBezTo>
                      <a:pt x="68" y="135"/>
                      <a:pt x="69" y="137"/>
                      <a:pt x="71" y="136"/>
                    </a:cubicBezTo>
                    <a:cubicBezTo>
                      <a:pt x="73" y="136"/>
                      <a:pt x="74" y="134"/>
                      <a:pt x="75" y="136"/>
                    </a:cubicBezTo>
                    <a:cubicBezTo>
                      <a:pt x="76" y="137"/>
                      <a:pt x="75" y="138"/>
                      <a:pt x="76" y="139"/>
                    </a:cubicBezTo>
                    <a:cubicBezTo>
                      <a:pt x="77" y="140"/>
                      <a:pt x="78" y="139"/>
                      <a:pt x="79" y="140"/>
                    </a:cubicBezTo>
                    <a:cubicBezTo>
                      <a:pt x="80" y="142"/>
                      <a:pt x="78" y="143"/>
                      <a:pt x="80" y="144"/>
                    </a:cubicBezTo>
                    <a:cubicBezTo>
                      <a:pt x="81" y="145"/>
                      <a:pt x="83" y="146"/>
                      <a:pt x="83" y="148"/>
                    </a:cubicBezTo>
                    <a:cubicBezTo>
                      <a:pt x="82" y="149"/>
                      <a:pt x="81" y="149"/>
                      <a:pt x="81" y="150"/>
                    </a:cubicBezTo>
                    <a:cubicBezTo>
                      <a:pt x="81" y="153"/>
                      <a:pt x="86" y="152"/>
                      <a:pt x="88" y="152"/>
                    </a:cubicBezTo>
                    <a:cubicBezTo>
                      <a:pt x="91" y="152"/>
                      <a:pt x="90" y="147"/>
                      <a:pt x="90" y="145"/>
                    </a:cubicBezTo>
                    <a:cubicBezTo>
                      <a:pt x="89" y="143"/>
                      <a:pt x="88" y="142"/>
                      <a:pt x="88" y="140"/>
                    </a:cubicBezTo>
                    <a:cubicBezTo>
                      <a:pt x="87" y="139"/>
                      <a:pt x="87" y="138"/>
                      <a:pt x="85" y="137"/>
                    </a:cubicBezTo>
                    <a:cubicBezTo>
                      <a:pt x="85" y="136"/>
                      <a:pt x="84" y="136"/>
                      <a:pt x="83" y="136"/>
                    </a:cubicBezTo>
                    <a:cubicBezTo>
                      <a:pt x="83" y="134"/>
                      <a:pt x="80" y="135"/>
                      <a:pt x="80" y="133"/>
                    </a:cubicBezTo>
                    <a:cubicBezTo>
                      <a:pt x="80" y="132"/>
                      <a:pt x="83" y="132"/>
                      <a:pt x="84" y="131"/>
                    </a:cubicBezTo>
                    <a:cubicBezTo>
                      <a:pt x="85" y="131"/>
                      <a:pt x="87" y="131"/>
                      <a:pt x="88" y="131"/>
                    </a:cubicBezTo>
                    <a:cubicBezTo>
                      <a:pt x="89" y="132"/>
                      <a:pt x="88" y="134"/>
                      <a:pt x="90" y="135"/>
                    </a:cubicBezTo>
                    <a:cubicBezTo>
                      <a:pt x="90" y="135"/>
                      <a:pt x="91" y="135"/>
                      <a:pt x="92" y="135"/>
                    </a:cubicBezTo>
                    <a:cubicBezTo>
                      <a:pt x="93" y="135"/>
                      <a:pt x="93" y="136"/>
                      <a:pt x="93" y="137"/>
                    </a:cubicBezTo>
                    <a:cubicBezTo>
                      <a:pt x="95" y="138"/>
                      <a:pt x="95" y="137"/>
                      <a:pt x="95" y="135"/>
                    </a:cubicBezTo>
                    <a:cubicBezTo>
                      <a:pt x="96" y="133"/>
                      <a:pt x="96" y="133"/>
                      <a:pt x="99" y="134"/>
                    </a:cubicBezTo>
                    <a:cubicBezTo>
                      <a:pt x="101" y="134"/>
                      <a:pt x="101" y="134"/>
                      <a:pt x="100" y="132"/>
                    </a:cubicBezTo>
                    <a:cubicBezTo>
                      <a:pt x="100" y="130"/>
                      <a:pt x="100" y="128"/>
                      <a:pt x="102" y="128"/>
                    </a:cubicBezTo>
                    <a:cubicBezTo>
                      <a:pt x="103" y="129"/>
                      <a:pt x="103" y="129"/>
                      <a:pt x="103" y="129"/>
                    </a:cubicBezTo>
                    <a:cubicBezTo>
                      <a:pt x="104" y="130"/>
                      <a:pt x="106" y="129"/>
                      <a:pt x="107" y="129"/>
                    </a:cubicBezTo>
                    <a:cubicBezTo>
                      <a:pt x="108" y="129"/>
                      <a:pt x="114" y="132"/>
                      <a:pt x="112" y="134"/>
                    </a:cubicBezTo>
                    <a:cubicBezTo>
                      <a:pt x="111" y="135"/>
                      <a:pt x="110" y="134"/>
                      <a:pt x="110" y="136"/>
                    </a:cubicBezTo>
                    <a:cubicBezTo>
                      <a:pt x="110" y="137"/>
                      <a:pt x="112" y="138"/>
                      <a:pt x="113" y="139"/>
                    </a:cubicBezTo>
                    <a:cubicBezTo>
                      <a:pt x="113" y="139"/>
                      <a:pt x="113" y="140"/>
                      <a:pt x="114" y="140"/>
                    </a:cubicBezTo>
                    <a:cubicBezTo>
                      <a:pt x="114" y="141"/>
                      <a:pt x="115" y="140"/>
                      <a:pt x="116" y="140"/>
                    </a:cubicBezTo>
                    <a:cubicBezTo>
                      <a:pt x="117" y="140"/>
                      <a:pt x="117" y="142"/>
                      <a:pt x="119" y="142"/>
                    </a:cubicBezTo>
                    <a:cubicBezTo>
                      <a:pt x="120" y="142"/>
                      <a:pt x="120" y="143"/>
                      <a:pt x="120" y="144"/>
                    </a:cubicBezTo>
                    <a:cubicBezTo>
                      <a:pt x="121" y="145"/>
                      <a:pt x="122" y="144"/>
                      <a:pt x="124" y="144"/>
                    </a:cubicBezTo>
                    <a:cubicBezTo>
                      <a:pt x="125" y="144"/>
                      <a:pt x="126" y="144"/>
                      <a:pt x="127" y="143"/>
                    </a:cubicBezTo>
                    <a:cubicBezTo>
                      <a:pt x="128" y="143"/>
                      <a:pt x="128" y="141"/>
                      <a:pt x="128" y="141"/>
                    </a:cubicBezTo>
                    <a:cubicBezTo>
                      <a:pt x="129" y="140"/>
                      <a:pt x="130" y="140"/>
                      <a:pt x="131" y="139"/>
                    </a:cubicBezTo>
                    <a:cubicBezTo>
                      <a:pt x="133" y="137"/>
                      <a:pt x="133" y="137"/>
                      <a:pt x="135" y="138"/>
                    </a:cubicBezTo>
                    <a:cubicBezTo>
                      <a:pt x="137" y="139"/>
                      <a:pt x="138" y="138"/>
                      <a:pt x="140" y="138"/>
                    </a:cubicBezTo>
                    <a:cubicBezTo>
                      <a:pt x="141" y="139"/>
                      <a:pt x="144" y="141"/>
                      <a:pt x="145" y="142"/>
                    </a:cubicBezTo>
                    <a:cubicBezTo>
                      <a:pt x="146" y="141"/>
                      <a:pt x="149" y="141"/>
                      <a:pt x="150" y="142"/>
                    </a:cubicBezTo>
                    <a:cubicBezTo>
                      <a:pt x="151" y="142"/>
                      <a:pt x="152" y="143"/>
                      <a:pt x="153" y="143"/>
                    </a:cubicBezTo>
                    <a:cubicBezTo>
                      <a:pt x="154" y="143"/>
                      <a:pt x="156" y="143"/>
                      <a:pt x="157" y="143"/>
                    </a:cubicBezTo>
                    <a:cubicBezTo>
                      <a:pt x="158" y="145"/>
                      <a:pt x="158" y="145"/>
                      <a:pt x="158" y="145"/>
                    </a:cubicBezTo>
                    <a:cubicBezTo>
                      <a:pt x="160" y="146"/>
                      <a:pt x="160" y="146"/>
                      <a:pt x="160" y="146"/>
                    </a:cubicBezTo>
                    <a:cubicBezTo>
                      <a:pt x="164" y="146"/>
                      <a:pt x="161" y="144"/>
                      <a:pt x="160" y="142"/>
                    </a:cubicBezTo>
                    <a:cubicBezTo>
                      <a:pt x="160" y="138"/>
                      <a:pt x="160" y="138"/>
                      <a:pt x="160" y="138"/>
                    </a:cubicBezTo>
                    <a:cubicBezTo>
                      <a:pt x="163" y="139"/>
                      <a:pt x="166" y="138"/>
                      <a:pt x="169" y="138"/>
                    </a:cubicBezTo>
                    <a:cubicBezTo>
                      <a:pt x="169" y="137"/>
                      <a:pt x="169" y="136"/>
                      <a:pt x="170" y="135"/>
                    </a:cubicBezTo>
                    <a:cubicBezTo>
                      <a:pt x="172" y="133"/>
                      <a:pt x="173" y="134"/>
                      <a:pt x="175" y="134"/>
                    </a:cubicBezTo>
                    <a:cubicBezTo>
                      <a:pt x="176" y="135"/>
                      <a:pt x="177" y="133"/>
                      <a:pt x="179" y="133"/>
                    </a:cubicBezTo>
                    <a:cubicBezTo>
                      <a:pt x="181" y="133"/>
                      <a:pt x="181" y="134"/>
                      <a:pt x="183" y="134"/>
                    </a:cubicBezTo>
                    <a:cubicBezTo>
                      <a:pt x="186" y="134"/>
                      <a:pt x="188" y="131"/>
                      <a:pt x="191" y="131"/>
                    </a:cubicBezTo>
                    <a:cubicBezTo>
                      <a:pt x="193" y="131"/>
                      <a:pt x="195" y="132"/>
                      <a:pt x="197" y="132"/>
                    </a:cubicBezTo>
                    <a:cubicBezTo>
                      <a:pt x="197" y="128"/>
                      <a:pt x="197" y="128"/>
                      <a:pt x="197" y="128"/>
                    </a:cubicBezTo>
                    <a:cubicBezTo>
                      <a:pt x="198" y="126"/>
                      <a:pt x="199" y="126"/>
                      <a:pt x="201" y="126"/>
                    </a:cubicBezTo>
                    <a:cubicBezTo>
                      <a:pt x="202" y="125"/>
                      <a:pt x="202" y="124"/>
                      <a:pt x="203" y="124"/>
                    </a:cubicBezTo>
                    <a:cubicBezTo>
                      <a:pt x="203" y="123"/>
                      <a:pt x="204" y="124"/>
                      <a:pt x="205" y="123"/>
                    </a:cubicBezTo>
                    <a:cubicBezTo>
                      <a:pt x="206" y="123"/>
                      <a:pt x="207" y="123"/>
                      <a:pt x="207" y="122"/>
                    </a:cubicBezTo>
                    <a:cubicBezTo>
                      <a:pt x="208" y="121"/>
                      <a:pt x="207" y="121"/>
                      <a:pt x="207" y="120"/>
                    </a:cubicBezTo>
                    <a:cubicBezTo>
                      <a:pt x="207" y="117"/>
                      <a:pt x="208" y="117"/>
                      <a:pt x="210" y="116"/>
                    </a:cubicBezTo>
                    <a:cubicBezTo>
                      <a:pt x="211" y="116"/>
                      <a:pt x="211" y="115"/>
                      <a:pt x="212" y="115"/>
                    </a:cubicBezTo>
                    <a:cubicBezTo>
                      <a:pt x="213" y="115"/>
                      <a:pt x="213" y="116"/>
                      <a:pt x="214" y="116"/>
                    </a:cubicBezTo>
                    <a:cubicBezTo>
                      <a:pt x="216" y="116"/>
                      <a:pt x="217" y="113"/>
                      <a:pt x="217" y="112"/>
                    </a:cubicBezTo>
                    <a:cubicBezTo>
                      <a:pt x="216" y="112"/>
                      <a:pt x="216" y="111"/>
                      <a:pt x="216" y="111"/>
                    </a:cubicBezTo>
                    <a:cubicBezTo>
                      <a:pt x="216" y="110"/>
                      <a:pt x="216" y="108"/>
                      <a:pt x="216" y="108"/>
                    </a:cubicBezTo>
                    <a:cubicBezTo>
                      <a:pt x="217" y="106"/>
                      <a:pt x="220" y="107"/>
                      <a:pt x="222" y="107"/>
                    </a:cubicBezTo>
                    <a:cubicBezTo>
                      <a:pt x="222" y="104"/>
                      <a:pt x="222" y="102"/>
                      <a:pt x="224" y="99"/>
                    </a:cubicBezTo>
                    <a:cubicBezTo>
                      <a:pt x="225" y="98"/>
                      <a:pt x="225" y="96"/>
                      <a:pt x="227" y="95"/>
                    </a:cubicBezTo>
                    <a:cubicBezTo>
                      <a:pt x="226" y="93"/>
                      <a:pt x="227" y="91"/>
                      <a:pt x="226" y="89"/>
                    </a:cubicBezTo>
                    <a:cubicBezTo>
                      <a:pt x="225" y="88"/>
                      <a:pt x="224" y="87"/>
                      <a:pt x="224" y="86"/>
                    </a:cubicBezTo>
                    <a:cubicBezTo>
                      <a:pt x="224" y="85"/>
                      <a:pt x="225" y="83"/>
                      <a:pt x="225" y="82"/>
                    </a:cubicBezTo>
                    <a:cubicBezTo>
                      <a:pt x="223" y="79"/>
                      <a:pt x="218" y="80"/>
                      <a:pt x="215" y="80"/>
                    </a:cubicBezTo>
                    <a:cubicBezTo>
                      <a:pt x="215" y="80"/>
                      <a:pt x="213" y="80"/>
                      <a:pt x="213" y="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8" name="Freeform 25">
                <a:extLst>
                  <a:ext uri="{FF2B5EF4-FFF2-40B4-BE49-F238E27FC236}">
                    <a16:creationId xmlns:a16="http://schemas.microsoft.com/office/drawing/2014/main" id="{A2628CC1-BB4F-5799-939C-65632D2A5C15}"/>
                  </a:ext>
                </a:extLst>
              </p:cNvPr>
              <p:cNvSpPr>
                <a:spLocks/>
              </p:cNvSpPr>
              <p:nvPr/>
            </p:nvSpPr>
            <p:spPr bwMode="auto">
              <a:xfrm>
                <a:off x="-4223400" y="7391365"/>
                <a:ext cx="495883" cy="602287"/>
              </a:xfrm>
              <a:custGeom>
                <a:avLst/>
                <a:gdLst>
                  <a:gd name="T0" fmla="*/ 1652160308 w 206"/>
                  <a:gd name="T1" fmla="*/ 2147483646 h 250"/>
                  <a:gd name="T2" fmla="*/ 1855053782 w 206"/>
                  <a:gd name="T3" fmla="*/ 2147483646 h 250"/>
                  <a:gd name="T4" fmla="*/ 1695635306 w 206"/>
                  <a:gd name="T5" fmla="*/ 2147483646 h 250"/>
                  <a:gd name="T6" fmla="*/ 1637667374 w 206"/>
                  <a:gd name="T7" fmla="*/ 2147483646 h 250"/>
                  <a:gd name="T8" fmla="*/ 1492741832 w 206"/>
                  <a:gd name="T9" fmla="*/ 2147483646 h 250"/>
                  <a:gd name="T10" fmla="*/ 1318826614 w 206"/>
                  <a:gd name="T11" fmla="*/ 2147483646 h 250"/>
                  <a:gd name="T12" fmla="*/ 1188394008 w 206"/>
                  <a:gd name="T13" fmla="*/ 2147483646 h 250"/>
                  <a:gd name="T14" fmla="*/ 1275351617 w 206"/>
                  <a:gd name="T15" fmla="*/ 2147483646 h 250"/>
                  <a:gd name="T16" fmla="*/ 1391291288 w 206"/>
                  <a:gd name="T17" fmla="*/ 2147483646 h 250"/>
                  <a:gd name="T18" fmla="*/ 1376798354 w 206"/>
                  <a:gd name="T19" fmla="*/ 2147483646 h 250"/>
                  <a:gd name="T20" fmla="*/ 1420277158 w 206"/>
                  <a:gd name="T21" fmla="*/ 2147483646 h 250"/>
                  <a:gd name="T22" fmla="*/ 1565202699 w 206"/>
                  <a:gd name="T23" fmla="*/ 2104834500 h 250"/>
                  <a:gd name="T24" fmla="*/ 1869546717 w 206"/>
                  <a:gd name="T25" fmla="*/ 2147483646 h 250"/>
                  <a:gd name="T26" fmla="*/ 2144908672 w 206"/>
                  <a:gd name="T27" fmla="*/ 2147483646 h 250"/>
                  <a:gd name="T28" fmla="*/ 2147483646 w 206"/>
                  <a:gd name="T29" fmla="*/ 2147483646 h 250"/>
                  <a:gd name="T30" fmla="*/ 2147483646 w 206"/>
                  <a:gd name="T31" fmla="*/ 2147483646 h 250"/>
                  <a:gd name="T32" fmla="*/ 2147483646 w 206"/>
                  <a:gd name="T33" fmla="*/ 2104834500 h 250"/>
                  <a:gd name="T34" fmla="*/ 2147483646 w 206"/>
                  <a:gd name="T35" fmla="*/ 1930641300 h 250"/>
                  <a:gd name="T36" fmla="*/ 2147483646 w 206"/>
                  <a:gd name="T37" fmla="*/ 1741932000 h 250"/>
                  <a:gd name="T38" fmla="*/ 2147483646 w 206"/>
                  <a:gd name="T39" fmla="*/ 1596771000 h 250"/>
                  <a:gd name="T40" fmla="*/ 2147483646 w 206"/>
                  <a:gd name="T41" fmla="*/ 1596771000 h 250"/>
                  <a:gd name="T42" fmla="*/ 2147483646 w 206"/>
                  <a:gd name="T43" fmla="*/ 1437093900 h 250"/>
                  <a:gd name="T44" fmla="*/ 2147483646 w 206"/>
                  <a:gd name="T45" fmla="*/ 1335481200 h 250"/>
                  <a:gd name="T46" fmla="*/ 2147483646 w 206"/>
                  <a:gd name="T47" fmla="*/ 1349997300 h 250"/>
                  <a:gd name="T48" fmla="*/ 2147483646 w 206"/>
                  <a:gd name="T49" fmla="*/ 1161288000 h 250"/>
                  <a:gd name="T50" fmla="*/ 2147483646 w 206"/>
                  <a:gd name="T51" fmla="*/ 856449900 h 250"/>
                  <a:gd name="T52" fmla="*/ 2057951063 w 206"/>
                  <a:gd name="T53" fmla="*/ 275805900 h 250"/>
                  <a:gd name="T54" fmla="*/ 1884039652 w 206"/>
                  <a:gd name="T55" fmla="*/ 116128800 h 250"/>
                  <a:gd name="T56" fmla="*/ 1521723895 w 206"/>
                  <a:gd name="T57" fmla="*/ 159677100 h 250"/>
                  <a:gd name="T58" fmla="*/ 1231872812 w 206"/>
                  <a:gd name="T59" fmla="*/ 116128800 h 250"/>
                  <a:gd name="T60" fmla="*/ 1101440206 w 206"/>
                  <a:gd name="T61" fmla="*/ 72580500 h 250"/>
                  <a:gd name="T62" fmla="*/ 942021729 w 206"/>
                  <a:gd name="T63" fmla="*/ 130644900 h 250"/>
                  <a:gd name="T64" fmla="*/ 826078251 w 206"/>
                  <a:gd name="T65" fmla="*/ 159677100 h 250"/>
                  <a:gd name="T66" fmla="*/ 869557055 w 206"/>
                  <a:gd name="T67" fmla="*/ 290322000 h 250"/>
                  <a:gd name="T68" fmla="*/ 826078251 w 206"/>
                  <a:gd name="T69" fmla="*/ 449999100 h 250"/>
                  <a:gd name="T70" fmla="*/ 797092381 w 206"/>
                  <a:gd name="T71" fmla="*/ 609676200 h 250"/>
                  <a:gd name="T72" fmla="*/ 782603253 w 206"/>
                  <a:gd name="T73" fmla="*/ 740321100 h 250"/>
                  <a:gd name="T74" fmla="*/ 739124449 w 206"/>
                  <a:gd name="T75" fmla="*/ 856449900 h 250"/>
                  <a:gd name="T76" fmla="*/ 579705972 w 206"/>
                  <a:gd name="T77" fmla="*/ 1030643100 h 250"/>
                  <a:gd name="T78" fmla="*/ 463762494 w 206"/>
                  <a:gd name="T79" fmla="*/ 1291932900 h 250"/>
                  <a:gd name="T80" fmla="*/ 304344018 w 206"/>
                  <a:gd name="T81" fmla="*/ 1495158300 h 250"/>
                  <a:gd name="T82" fmla="*/ 246376085 w 206"/>
                  <a:gd name="T83" fmla="*/ 1683867600 h 250"/>
                  <a:gd name="T84" fmla="*/ 86957609 w 206"/>
                  <a:gd name="T85" fmla="*/ 1785480300 h 250"/>
                  <a:gd name="T86" fmla="*/ 144925541 w 206"/>
                  <a:gd name="T87" fmla="*/ 2032254000 h 250"/>
                  <a:gd name="T88" fmla="*/ 14492935 w 206"/>
                  <a:gd name="T89" fmla="*/ 2147483646 h 250"/>
                  <a:gd name="T90" fmla="*/ 115939672 w 206"/>
                  <a:gd name="T91" fmla="*/ 2147483646 h 250"/>
                  <a:gd name="T92" fmla="*/ 304344018 w 206"/>
                  <a:gd name="T93" fmla="*/ 2147483646 h 250"/>
                  <a:gd name="T94" fmla="*/ 623180970 w 206"/>
                  <a:gd name="T95" fmla="*/ 2147483646 h 250"/>
                  <a:gd name="T96" fmla="*/ 811585316 w 206"/>
                  <a:gd name="T97" fmla="*/ 2147483646 h 250"/>
                  <a:gd name="T98" fmla="*/ 855064120 w 206"/>
                  <a:gd name="T99" fmla="*/ 2147483646 h 250"/>
                  <a:gd name="T100" fmla="*/ 1072454336 w 206"/>
                  <a:gd name="T101" fmla="*/ 2147483646 h 250"/>
                  <a:gd name="T102" fmla="*/ 1304337486 w 206"/>
                  <a:gd name="T103" fmla="*/ 2147483646 h 2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6" h="250">
                    <a:moveTo>
                      <a:pt x="104" y="249"/>
                    </a:moveTo>
                    <a:cubicBezTo>
                      <a:pt x="106" y="249"/>
                      <a:pt x="107" y="248"/>
                      <a:pt x="107" y="248"/>
                    </a:cubicBezTo>
                    <a:cubicBezTo>
                      <a:pt x="108" y="246"/>
                      <a:pt x="109" y="244"/>
                      <a:pt x="110" y="243"/>
                    </a:cubicBezTo>
                    <a:cubicBezTo>
                      <a:pt x="112" y="241"/>
                      <a:pt x="113" y="242"/>
                      <a:pt x="114" y="241"/>
                    </a:cubicBezTo>
                    <a:cubicBezTo>
                      <a:pt x="116" y="241"/>
                      <a:pt x="116" y="239"/>
                      <a:pt x="118" y="239"/>
                    </a:cubicBezTo>
                    <a:cubicBezTo>
                      <a:pt x="120" y="239"/>
                      <a:pt x="121" y="241"/>
                      <a:pt x="123" y="241"/>
                    </a:cubicBezTo>
                    <a:cubicBezTo>
                      <a:pt x="125" y="241"/>
                      <a:pt x="124" y="240"/>
                      <a:pt x="125" y="238"/>
                    </a:cubicBezTo>
                    <a:cubicBezTo>
                      <a:pt x="126" y="236"/>
                      <a:pt x="127" y="237"/>
                      <a:pt x="128" y="236"/>
                    </a:cubicBezTo>
                    <a:cubicBezTo>
                      <a:pt x="128" y="235"/>
                      <a:pt x="128" y="234"/>
                      <a:pt x="128" y="233"/>
                    </a:cubicBezTo>
                    <a:cubicBezTo>
                      <a:pt x="124" y="233"/>
                      <a:pt x="124" y="230"/>
                      <a:pt x="122" y="227"/>
                    </a:cubicBezTo>
                    <a:cubicBezTo>
                      <a:pt x="121" y="226"/>
                      <a:pt x="120" y="226"/>
                      <a:pt x="119" y="226"/>
                    </a:cubicBezTo>
                    <a:cubicBezTo>
                      <a:pt x="118" y="226"/>
                      <a:pt x="118" y="227"/>
                      <a:pt x="117" y="226"/>
                    </a:cubicBezTo>
                    <a:cubicBezTo>
                      <a:pt x="117" y="226"/>
                      <a:pt x="117" y="225"/>
                      <a:pt x="117" y="224"/>
                    </a:cubicBezTo>
                    <a:cubicBezTo>
                      <a:pt x="117" y="223"/>
                      <a:pt x="116" y="222"/>
                      <a:pt x="116" y="220"/>
                    </a:cubicBezTo>
                    <a:cubicBezTo>
                      <a:pt x="115" y="219"/>
                      <a:pt x="116" y="218"/>
                      <a:pt x="115" y="217"/>
                    </a:cubicBezTo>
                    <a:cubicBezTo>
                      <a:pt x="114" y="216"/>
                      <a:pt x="114" y="216"/>
                      <a:pt x="113" y="216"/>
                    </a:cubicBezTo>
                    <a:cubicBezTo>
                      <a:pt x="113" y="215"/>
                      <a:pt x="113" y="215"/>
                      <a:pt x="113" y="214"/>
                    </a:cubicBezTo>
                    <a:cubicBezTo>
                      <a:pt x="112" y="213"/>
                      <a:pt x="110" y="214"/>
                      <a:pt x="109" y="213"/>
                    </a:cubicBezTo>
                    <a:cubicBezTo>
                      <a:pt x="107" y="212"/>
                      <a:pt x="107" y="210"/>
                      <a:pt x="106" y="210"/>
                    </a:cubicBezTo>
                    <a:cubicBezTo>
                      <a:pt x="105" y="210"/>
                      <a:pt x="104" y="211"/>
                      <a:pt x="103" y="211"/>
                    </a:cubicBezTo>
                    <a:cubicBezTo>
                      <a:pt x="102" y="211"/>
                      <a:pt x="101" y="210"/>
                      <a:pt x="101" y="210"/>
                    </a:cubicBezTo>
                    <a:cubicBezTo>
                      <a:pt x="99" y="209"/>
                      <a:pt x="99" y="208"/>
                      <a:pt x="98" y="207"/>
                    </a:cubicBezTo>
                    <a:cubicBezTo>
                      <a:pt x="97" y="207"/>
                      <a:pt x="95" y="207"/>
                      <a:pt x="94" y="207"/>
                    </a:cubicBezTo>
                    <a:cubicBezTo>
                      <a:pt x="93" y="207"/>
                      <a:pt x="92" y="207"/>
                      <a:pt x="91" y="207"/>
                    </a:cubicBezTo>
                    <a:cubicBezTo>
                      <a:pt x="90" y="207"/>
                      <a:pt x="90" y="206"/>
                      <a:pt x="89" y="205"/>
                    </a:cubicBezTo>
                    <a:cubicBezTo>
                      <a:pt x="88" y="205"/>
                      <a:pt x="87" y="205"/>
                      <a:pt x="87" y="205"/>
                    </a:cubicBezTo>
                    <a:cubicBezTo>
                      <a:pt x="86" y="204"/>
                      <a:pt x="86" y="204"/>
                      <a:pt x="86" y="203"/>
                    </a:cubicBezTo>
                    <a:cubicBezTo>
                      <a:pt x="85" y="203"/>
                      <a:pt x="83" y="203"/>
                      <a:pt x="82" y="202"/>
                    </a:cubicBezTo>
                    <a:cubicBezTo>
                      <a:pt x="81" y="200"/>
                      <a:pt x="85" y="200"/>
                      <a:pt x="84" y="197"/>
                    </a:cubicBezTo>
                    <a:cubicBezTo>
                      <a:pt x="84" y="196"/>
                      <a:pt x="82" y="196"/>
                      <a:pt x="84" y="194"/>
                    </a:cubicBezTo>
                    <a:cubicBezTo>
                      <a:pt x="85" y="194"/>
                      <a:pt x="87" y="193"/>
                      <a:pt x="88" y="193"/>
                    </a:cubicBezTo>
                    <a:cubicBezTo>
                      <a:pt x="88" y="192"/>
                      <a:pt x="88" y="190"/>
                      <a:pt x="88" y="189"/>
                    </a:cubicBezTo>
                    <a:cubicBezTo>
                      <a:pt x="88" y="187"/>
                      <a:pt x="89" y="188"/>
                      <a:pt x="90" y="187"/>
                    </a:cubicBezTo>
                    <a:cubicBezTo>
                      <a:pt x="91" y="186"/>
                      <a:pt x="89" y="185"/>
                      <a:pt x="92" y="184"/>
                    </a:cubicBezTo>
                    <a:cubicBezTo>
                      <a:pt x="93" y="184"/>
                      <a:pt x="94" y="184"/>
                      <a:pt x="96" y="184"/>
                    </a:cubicBezTo>
                    <a:cubicBezTo>
                      <a:pt x="98" y="182"/>
                      <a:pt x="98" y="180"/>
                      <a:pt x="96" y="178"/>
                    </a:cubicBezTo>
                    <a:cubicBezTo>
                      <a:pt x="96" y="177"/>
                      <a:pt x="96" y="175"/>
                      <a:pt x="95" y="174"/>
                    </a:cubicBezTo>
                    <a:cubicBezTo>
                      <a:pt x="93" y="173"/>
                      <a:pt x="93" y="175"/>
                      <a:pt x="91" y="176"/>
                    </a:cubicBezTo>
                    <a:cubicBezTo>
                      <a:pt x="89" y="176"/>
                      <a:pt x="87" y="171"/>
                      <a:pt x="88" y="169"/>
                    </a:cubicBezTo>
                    <a:cubicBezTo>
                      <a:pt x="89" y="166"/>
                      <a:pt x="92" y="168"/>
                      <a:pt x="95" y="168"/>
                    </a:cubicBezTo>
                    <a:cubicBezTo>
                      <a:pt x="96" y="165"/>
                      <a:pt x="99" y="162"/>
                      <a:pt x="99" y="159"/>
                    </a:cubicBezTo>
                    <a:cubicBezTo>
                      <a:pt x="99" y="158"/>
                      <a:pt x="98" y="156"/>
                      <a:pt x="98" y="155"/>
                    </a:cubicBezTo>
                    <a:cubicBezTo>
                      <a:pt x="99" y="154"/>
                      <a:pt x="99" y="154"/>
                      <a:pt x="100" y="154"/>
                    </a:cubicBezTo>
                    <a:cubicBezTo>
                      <a:pt x="102" y="151"/>
                      <a:pt x="100" y="151"/>
                      <a:pt x="98" y="151"/>
                    </a:cubicBezTo>
                    <a:cubicBezTo>
                      <a:pt x="96" y="151"/>
                      <a:pt x="94" y="149"/>
                      <a:pt x="96" y="148"/>
                    </a:cubicBezTo>
                    <a:cubicBezTo>
                      <a:pt x="97" y="147"/>
                      <a:pt x="99" y="147"/>
                      <a:pt x="100" y="147"/>
                    </a:cubicBezTo>
                    <a:cubicBezTo>
                      <a:pt x="101" y="146"/>
                      <a:pt x="102" y="147"/>
                      <a:pt x="103" y="147"/>
                    </a:cubicBezTo>
                    <a:cubicBezTo>
                      <a:pt x="105" y="148"/>
                      <a:pt x="106" y="146"/>
                      <a:pt x="108" y="145"/>
                    </a:cubicBezTo>
                    <a:cubicBezTo>
                      <a:pt x="110" y="145"/>
                      <a:pt x="112" y="145"/>
                      <a:pt x="114" y="146"/>
                    </a:cubicBezTo>
                    <a:cubicBezTo>
                      <a:pt x="116" y="146"/>
                      <a:pt x="116" y="147"/>
                      <a:pt x="117" y="148"/>
                    </a:cubicBezTo>
                    <a:cubicBezTo>
                      <a:pt x="117" y="150"/>
                      <a:pt x="118" y="150"/>
                      <a:pt x="119" y="152"/>
                    </a:cubicBezTo>
                    <a:cubicBezTo>
                      <a:pt x="123" y="152"/>
                      <a:pt x="126" y="152"/>
                      <a:pt x="129" y="149"/>
                    </a:cubicBezTo>
                    <a:cubicBezTo>
                      <a:pt x="129" y="149"/>
                      <a:pt x="129" y="148"/>
                      <a:pt x="129" y="148"/>
                    </a:cubicBezTo>
                    <a:cubicBezTo>
                      <a:pt x="130" y="148"/>
                      <a:pt x="132" y="148"/>
                      <a:pt x="132" y="148"/>
                    </a:cubicBezTo>
                    <a:cubicBezTo>
                      <a:pt x="134" y="148"/>
                      <a:pt x="136" y="147"/>
                      <a:pt x="137" y="146"/>
                    </a:cubicBezTo>
                    <a:cubicBezTo>
                      <a:pt x="140" y="146"/>
                      <a:pt x="145" y="149"/>
                      <a:pt x="148" y="150"/>
                    </a:cubicBezTo>
                    <a:cubicBezTo>
                      <a:pt x="149" y="151"/>
                      <a:pt x="151" y="151"/>
                      <a:pt x="152" y="152"/>
                    </a:cubicBezTo>
                    <a:cubicBezTo>
                      <a:pt x="154" y="152"/>
                      <a:pt x="157" y="152"/>
                      <a:pt x="158" y="153"/>
                    </a:cubicBezTo>
                    <a:cubicBezTo>
                      <a:pt x="158" y="154"/>
                      <a:pt x="158" y="155"/>
                      <a:pt x="158" y="155"/>
                    </a:cubicBezTo>
                    <a:cubicBezTo>
                      <a:pt x="159" y="156"/>
                      <a:pt x="159" y="156"/>
                      <a:pt x="160" y="156"/>
                    </a:cubicBezTo>
                    <a:cubicBezTo>
                      <a:pt x="162" y="158"/>
                      <a:pt x="160" y="159"/>
                      <a:pt x="160" y="160"/>
                    </a:cubicBezTo>
                    <a:cubicBezTo>
                      <a:pt x="161" y="162"/>
                      <a:pt x="166" y="161"/>
                      <a:pt x="168" y="161"/>
                    </a:cubicBezTo>
                    <a:cubicBezTo>
                      <a:pt x="169" y="161"/>
                      <a:pt x="176" y="162"/>
                      <a:pt x="176" y="160"/>
                    </a:cubicBezTo>
                    <a:cubicBezTo>
                      <a:pt x="176" y="159"/>
                      <a:pt x="175" y="159"/>
                      <a:pt x="175" y="158"/>
                    </a:cubicBezTo>
                    <a:cubicBezTo>
                      <a:pt x="175" y="157"/>
                      <a:pt x="176" y="156"/>
                      <a:pt x="176" y="155"/>
                    </a:cubicBezTo>
                    <a:cubicBezTo>
                      <a:pt x="176" y="154"/>
                      <a:pt x="175" y="152"/>
                      <a:pt x="174" y="151"/>
                    </a:cubicBezTo>
                    <a:cubicBezTo>
                      <a:pt x="172" y="149"/>
                      <a:pt x="171" y="149"/>
                      <a:pt x="174" y="147"/>
                    </a:cubicBezTo>
                    <a:cubicBezTo>
                      <a:pt x="174" y="146"/>
                      <a:pt x="175" y="145"/>
                      <a:pt x="177" y="145"/>
                    </a:cubicBezTo>
                    <a:cubicBezTo>
                      <a:pt x="178" y="146"/>
                      <a:pt x="178" y="147"/>
                      <a:pt x="179" y="147"/>
                    </a:cubicBezTo>
                    <a:cubicBezTo>
                      <a:pt x="182" y="148"/>
                      <a:pt x="180" y="141"/>
                      <a:pt x="180" y="140"/>
                    </a:cubicBezTo>
                    <a:cubicBezTo>
                      <a:pt x="180" y="138"/>
                      <a:pt x="178" y="136"/>
                      <a:pt x="178" y="136"/>
                    </a:cubicBezTo>
                    <a:cubicBezTo>
                      <a:pt x="179" y="135"/>
                      <a:pt x="181" y="134"/>
                      <a:pt x="182" y="133"/>
                    </a:cubicBezTo>
                    <a:cubicBezTo>
                      <a:pt x="182" y="132"/>
                      <a:pt x="182" y="131"/>
                      <a:pt x="181" y="130"/>
                    </a:cubicBezTo>
                    <a:cubicBezTo>
                      <a:pt x="181" y="129"/>
                      <a:pt x="180" y="129"/>
                      <a:pt x="179" y="128"/>
                    </a:cubicBezTo>
                    <a:cubicBezTo>
                      <a:pt x="178" y="126"/>
                      <a:pt x="180" y="125"/>
                      <a:pt x="180" y="124"/>
                    </a:cubicBezTo>
                    <a:cubicBezTo>
                      <a:pt x="180" y="123"/>
                      <a:pt x="179" y="121"/>
                      <a:pt x="179" y="120"/>
                    </a:cubicBezTo>
                    <a:cubicBezTo>
                      <a:pt x="179" y="118"/>
                      <a:pt x="178" y="118"/>
                      <a:pt x="179" y="117"/>
                    </a:cubicBezTo>
                    <a:cubicBezTo>
                      <a:pt x="180" y="116"/>
                      <a:pt x="181" y="115"/>
                      <a:pt x="182" y="115"/>
                    </a:cubicBezTo>
                    <a:cubicBezTo>
                      <a:pt x="183" y="114"/>
                      <a:pt x="184" y="114"/>
                      <a:pt x="185" y="113"/>
                    </a:cubicBezTo>
                    <a:cubicBezTo>
                      <a:pt x="185" y="112"/>
                      <a:pt x="186" y="111"/>
                      <a:pt x="187" y="110"/>
                    </a:cubicBezTo>
                    <a:cubicBezTo>
                      <a:pt x="188" y="110"/>
                      <a:pt x="189" y="110"/>
                      <a:pt x="190" y="111"/>
                    </a:cubicBezTo>
                    <a:cubicBezTo>
                      <a:pt x="192" y="111"/>
                      <a:pt x="193" y="114"/>
                      <a:pt x="194" y="114"/>
                    </a:cubicBezTo>
                    <a:cubicBezTo>
                      <a:pt x="196" y="114"/>
                      <a:pt x="195" y="113"/>
                      <a:pt x="196" y="112"/>
                    </a:cubicBezTo>
                    <a:cubicBezTo>
                      <a:pt x="198" y="111"/>
                      <a:pt x="199" y="112"/>
                      <a:pt x="200" y="110"/>
                    </a:cubicBezTo>
                    <a:cubicBezTo>
                      <a:pt x="200" y="110"/>
                      <a:pt x="203" y="108"/>
                      <a:pt x="204" y="108"/>
                    </a:cubicBezTo>
                    <a:cubicBezTo>
                      <a:pt x="204" y="107"/>
                      <a:pt x="205" y="105"/>
                      <a:pt x="204" y="103"/>
                    </a:cubicBezTo>
                    <a:cubicBezTo>
                      <a:pt x="204" y="102"/>
                      <a:pt x="203" y="102"/>
                      <a:pt x="202" y="101"/>
                    </a:cubicBezTo>
                    <a:cubicBezTo>
                      <a:pt x="201" y="100"/>
                      <a:pt x="202" y="100"/>
                      <a:pt x="203" y="99"/>
                    </a:cubicBezTo>
                    <a:cubicBezTo>
                      <a:pt x="203" y="98"/>
                      <a:pt x="204" y="98"/>
                      <a:pt x="204" y="97"/>
                    </a:cubicBezTo>
                    <a:cubicBezTo>
                      <a:pt x="203" y="96"/>
                      <a:pt x="203" y="96"/>
                      <a:pt x="202" y="96"/>
                    </a:cubicBezTo>
                    <a:cubicBezTo>
                      <a:pt x="202" y="96"/>
                      <a:pt x="202" y="95"/>
                      <a:pt x="203" y="95"/>
                    </a:cubicBezTo>
                    <a:cubicBezTo>
                      <a:pt x="203" y="94"/>
                      <a:pt x="203" y="93"/>
                      <a:pt x="203" y="92"/>
                    </a:cubicBezTo>
                    <a:cubicBezTo>
                      <a:pt x="203" y="91"/>
                      <a:pt x="203" y="89"/>
                      <a:pt x="202" y="88"/>
                    </a:cubicBezTo>
                    <a:cubicBezTo>
                      <a:pt x="201" y="89"/>
                      <a:pt x="200" y="90"/>
                      <a:pt x="198" y="91"/>
                    </a:cubicBezTo>
                    <a:cubicBezTo>
                      <a:pt x="197" y="93"/>
                      <a:pt x="196" y="94"/>
                      <a:pt x="194" y="94"/>
                    </a:cubicBezTo>
                    <a:cubicBezTo>
                      <a:pt x="191" y="95"/>
                      <a:pt x="188" y="94"/>
                      <a:pt x="186" y="93"/>
                    </a:cubicBezTo>
                    <a:cubicBezTo>
                      <a:pt x="184" y="92"/>
                      <a:pt x="182" y="91"/>
                      <a:pt x="183" y="88"/>
                    </a:cubicBezTo>
                    <a:cubicBezTo>
                      <a:pt x="183" y="86"/>
                      <a:pt x="186" y="84"/>
                      <a:pt x="188" y="84"/>
                    </a:cubicBezTo>
                    <a:cubicBezTo>
                      <a:pt x="191" y="85"/>
                      <a:pt x="193" y="85"/>
                      <a:pt x="195" y="84"/>
                    </a:cubicBezTo>
                    <a:cubicBezTo>
                      <a:pt x="197" y="83"/>
                      <a:pt x="200" y="81"/>
                      <a:pt x="202" y="80"/>
                    </a:cubicBezTo>
                    <a:cubicBezTo>
                      <a:pt x="206" y="76"/>
                      <a:pt x="194" y="75"/>
                      <a:pt x="191" y="74"/>
                    </a:cubicBezTo>
                    <a:cubicBezTo>
                      <a:pt x="186" y="74"/>
                      <a:pt x="180" y="76"/>
                      <a:pt x="175" y="73"/>
                    </a:cubicBezTo>
                    <a:cubicBezTo>
                      <a:pt x="171" y="72"/>
                      <a:pt x="168" y="68"/>
                      <a:pt x="165" y="65"/>
                    </a:cubicBezTo>
                    <a:cubicBezTo>
                      <a:pt x="161" y="62"/>
                      <a:pt x="158" y="57"/>
                      <a:pt x="152" y="59"/>
                    </a:cubicBezTo>
                    <a:cubicBezTo>
                      <a:pt x="148" y="61"/>
                      <a:pt x="141" y="62"/>
                      <a:pt x="137" y="59"/>
                    </a:cubicBezTo>
                    <a:cubicBezTo>
                      <a:pt x="133" y="56"/>
                      <a:pt x="133" y="50"/>
                      <a:pt x="133" y="45"/>
                    </a:cubicBezTo>
                    <a:cubicBezTo>
                      <a:pt x="134" y="40"/>
                      <a:pt x="134" y="35"/>
                      <a:pt x="136" y="30"/>
                    </a:cubicBezTo>
                    <a:cubicBezTo>
                      <a:pt x="138" y="26"/>
                      <a:pt x="141" y="23"/>
                      <a:pt x="142" y="19"/>
                    </a:cubicBezTo>
                    <a:cubicBezTo>
                      <a:pt x="144" y="17"/>
                      <a:pt x="150" y="13"/>
                      <a:pt x="145" y="12"/>
                    </a:cubicBezTo>
                    <a:cubicBezTo>
                      <a:pt x="142" y="11"/>
                      <a:pt x="140" y="12"/>
                      <a:pt x="138" y="10"/>
                    </a:cubicBezTo>
                    <a:cubicBezTo>
                      <a:pt x="137" y="9"/>
                      <a:pt x="135" y="7"/>
                      <a:pt x="133" y="7"/>
                    </a:cubicBezTo>
                    <a:cubicBezTo>
                      <a:pt x="132" y="8"/>
                      <a:pt x="132" y="9"/>
                      <a:pt x="130" y="8"/>
                    </a:cubicBezTo>
                    <a:cubicBezTo>
                      <a:pt x="129" y="8"/>
                      <a:pt x="129" y="8"/>
                      <a:pt x="128" y="8"/>
                    </a:cubicBezTo>
                    <a:cubicBezTo>
                      <a:pt x="127" y="7"/>
                      <a:pt x="125" y="7"/>
                      <a:pt x="124" y="7"/>
                    </a:cubicBezTo>
                    <a:cubicBezTo>
                      <a:pt x="122" y="7"/>
                      <a:pt x="119" y="7"/>
                      <a:pt x="117" y="8"/>
                    </a:cubicBezTo>
                    <a:cubicBezTo>
                      <a:pt x="112" y="10"/>
                      <a:pt x="109" y="12"/>
                      <a:pt x="105" y="11"/>
                    </a:cubicBezTo>
                    <a:cubicBezTo>
                      <a:pt x="102" y="10"/>
                      <a:pt x="100" y="10"/>
                      <a:pt x="99" y="8"/>
                    </a:cubicBezTo>
                    <a:cubicBezTo>
                      <a:pt x="96" y="6"/>
                      <a:pt x="96" y="6"/>
                      <a:pt x="93" y="8"/>
                    </a:cubicBezTo>
                    <a:cubicBezTo>
                      <a:pt x="91" y="10"/>
                      <a:pt x="90" y="13"/>
                      <a:pt x="87" y="12"/>
                    </a:cubicBezTo>
                    <a:cubicBezTo>
                      <a:pt x="85" y="11"/>
                      <a:pt x="86" y="10"/>
                      <a:pt x="85" y="8"/>
                    </a:cubicBezTo>
                    <a:cubicBezTo>
                      <a:pt x="85" y="7"/>
                      <a:pt x="84" y="5"/>
                      <a:pt x="83" y="4"/>
                    </a:cubicBezTo>
                    <a:cubicBezTo>
                      <a:pt x="82" y="2"/>
                      <a:pt x="78" y="0"/>
                      <a:pt x="75" y="0"/>
                    </a:cubicBezTo>
                    <a:cubicBezTo>
                      <a:pt x="73" y="0"/>
                      <a:pt x="73" y="0"/>
                      <a:pt x="73" y="1"/>
                    </a:cubicBezTo>
                    <a:cubicBezTo>
                      <a:pt x="74" y="2"/>
                      <a:pt x="75" y="4"/>
                      <a:pt x="76" y="5"/>
                    </a:cubicBezTo>
                    <a:cubicBezTo>
                      <a:pt x="76" y="6"/>
                      <a:pt x="77" y="7"/>
                      <a:pt x="76" y="8"/>
                    </a:cubicBezTo>
                    <a:cubicBezTo>
                      <a:pt x="75" y="9"/>
                      <a:pt x="74" y="9"/>
                      <a:pt x="73" y="9"/>
                    </a:cubicBezTo>
                    <a:cubicBezTo>
                      <a:pt x="71" y="8"/>
                      <a:pt x="71" y="2"/>
                      <a:pt x="67" y="6"/>
                    </a:cubicBezTo>
                    <a:cubicBezTo>
                      <a:pt x="66" y="7"/>
                      <a:pt x="66" y="8"/>
                      <a:pt x="65" y="9"/>
                    </a:cubicBezTo>
                    <a:cubicBezTo>
                      <a:pt x="64" y="10"/>
                      <a:pt x="62" y="9"/>
                      <a:pt x="60" y="9"/>
                    </a:cubicBezTo>
                    <a:cubicBezTo>
                      <a:pt x="57" y="8"/>
                      <a:pt x="53" y="6"/>
                      <a:pt x="51" y="9"/>
                    </a:cubicBezTo>
                    <a:cubicBezTo>
                      <a:pt x="52" y="10"/>
                      <a:pt x="54" y="12"/>
                      <a:pt x="57" y="12"/>
                    </a:cubicBezTo>
                    <a:cubicBezTo>
                      <a:pt x="57" y="12"/>
                      <a:pt x="57" y="11"/>
                      <a:pt x="57" y="11"/>
                    </a:cubicBezTo>
                    <a:cubicBezTo>
                      <a:pt x="58" y="11"/>
                      <a:pt x="59" y="12"/>
                      <a:pt x="60" y="13"/>
                    </a:cubicBezTo>
                    <a:cubicBezTo>
                      <a:pt x="60" y="14"/>
                      <a:pt x="60" y="14"/>
                      <a:pt x="60" y="14"/>
                    </a:cubicBezTo>
                    <a:cubicBezTo>
                      <a:pt x="60" y="14"/>
                      <a:pt x="62" y="16"/>
                      <a:pt x="61" y="17"/>
                    </a:cubicBezTo>
                    <a:cubicBezTo>
                      <a:pt x="61" y="18"/>
                      <a:pt x="59" y="18"/>
                      <a:pt x="60" y="20"/>
                    </a:cubicBezTo>
                    <a:cubicBezTo>
                      <a:pt x="60" y="21"/>
                      <a:pt x="62" y="22"/>
                      <a:pt x="62" y="24"/>
                    </a:cubicBezTo>
                    <a:cubicBezTo>
                      <a:pt x="62" y="25"/>
                      <a:pt x="59" y="25"/>
                      <a:pt x="59" y="26"/>
                    </a:cubicBezTo>
                    <a:cubicBezTo>
                      <a:pt x="59" y="27"/>
                      <a:pt x="56" y="27"/>
                      <a:pt x="56" y="28"/>
                    </a:cubicBezTo>
                    <a:cubicBezTo>
                      <a:pt x="55" y="30"/>
                      <a:pt x="57" y="30"/>
                      <a:pt x="57" y="31"/>
                    </a:cubicBezTo>
                    <a:cubicBezTo>
                      <a:pt x="57" y="31"/>
                      <a:pt x="56" y="32"/>
                      <a:pt x="56" y="32"/>
                    </a:cubicBezTo>
                    <a:cubicBezTo>
                      <a:pt x="56" y="33"/>
                      <a:pt x="56" y="34"/>
                      <a:pt x="56" y="35"/>
                    </a:cubicBezTo>
                    <a:cubicBezTo>
                      <a:pt x="56" y="36"/>
                      <a:pt x="56" y="38"/>
                      <a:pt x="56" y="39"/>
                    </a:cubicBezTo>
                    <a:cubicBezTo>
                      <a:pt x="56" y="41"/>
                      <a:pt x="56" y="41"/>
                      <a:pt x="55" y="42"/>
                    </a:cubicBezTo>
                    <a:cubicBezTo>
                      <a:pt x="54" y="43"/>
                      <a:pt x="54" y="42"/>
                      <a:pt x="54" y="44"/>
                    </a:cubicBezTo>
                    <a:cubicBezTo>
                      <a:pt x="54" y="44"/>
                      <a:pt x="55" y="45"/>
                      <a:pt x="55" y="46"/>
                    </a:cubicBezTo>
                    <a:cubicBezTo>
                      <a:pt x="54" y="48"/>
                      <a:pt x="53" y="46"/>
                      <a:pt x="52" y="46"/>
                    </a:cubicBezTo>
                    <a:cubicBezTo>
                      <a:pt x="49" y="48"/>
                      <a:pt x="53" y="51"/>
                      <a:pt x="54" y="51"/>
                    </a:cubicBezTo>
                    <a:cubicBezTo>
                      <a:pt x="53" y="53"/>
                      <a:pt x="53" y="53"/>
                      <a:pt x="53" y="53"/>
                    </a:cubicBezTo>
                    <a:cubicBezTo>
                      <a:pt x="53" y="54"/>
                      <a:pt x="57" y="56"/>
                      <a:pt x="53" y="57"/>
                    </a:cubicBezTo>
                    <a:cubicBezTo>
                      <a:pt x="52" y="57"/>
                      <a:pt x="51" y="56"/>
                      <a:pt x="51" y="57"/>
                    </a:cubicBezTo>
                    <a:cubicBezTo>
                      <a:pt x="50" y="58"/>
                      <a:pt x="52" y="58"/>
                      <a:pt x="51" y="59"/>
                    </a:cubicBezTo>
                    <a:cubicBezTo>
                      <a:pt x="51" y="60"/>
                      <a:pt x="48" y="65"/>
                      <a:pt x="48" y="66"/>
                    </a:cubicBezTo>
                    <a:cubicBezTo>
                      <a:pt x="47" y="67"/>
                      <a:pt x="47" y="67"/>
                      <a:pt x="46" y="67"/>
                    </a:cubicBezTo>
                    <a:cubicBezTo>
                      <a:pt x="45" y="68"/>
                      <a:pt x="45" y="69"/>
                      <a:pt x="45" y="70"/>
                    </a:cubicBezTo>
                    <a:cubicBezTo>
                      <a:pt x="44" y="73"/>
                      <a:pt x="42" y="71"/>
                      <a:pt x="40" y="71"/>
                    </a:cubicBezTo>
                    <a:cubicBezTo>
                      <a:pt x="37" y="72"/>
                      <a:pt x="40" y="74"/>
                      <a:pt x="40" y="75"/>
                    </a:cubicBezTo>
                    <a:cubicBezTo>
                      <a:pt x="40" y="77"/>
                      <a:pt x="36" y="79"/>
                      <a:pt x="35" y="81"/>
                    </a:cubicBezTo>
                    <a:cubicBezTo>
                      <a:pt x="35" y="83"/>
                      <a:pt x="35" y="84"/>
                      <a:pt x="34" y="85"/>
                    </a:cubicBezTo>
                    <a:cubicBezTo>
                      <a:pt x="34" y="88"/>
                      <a:pt x="32" y="87"/>
                      <a:pt x="32" y="89"/>
                    </a:cubicBezTo>
                    <a:cubicBezTo>
                      <a:pt x="31" y="90"/>
                      <a:pt x="33" y="92"/>
                      <a:pt x="32" y="93"/>
                    </a:cubicBezTo>
                    <a:cubicBezTo>
                      <a:pt x="30" y="94"/>
                      <a:pt x="27" y="91"/>
                      <a:pt x="28" y="95"/>
                    </a:cubicBezTo>
                    <a:cubicBezTo>
                      <a:pt x="28" y="97"/>
                      <a:pt x="30" y="99"/>
                      <a:pt x="27" y="100"/>
                    </a:cubicBezTo>
                    <a:cubicBezTo>
                      <a:pt x="25" y="101"/>
                      <a:pt x="23" y="100"/>
                      <a:pt x="21" y="103"/>
                    </a:cubicBezTo>
                    <a:cubicBezTo>
                      <a:pt x="20" y="104"/>
                      <a:pt x="17" y="106"/>
                      <a:pt x="19" y="108"/>
                    </a:cubicBezTo>
                    <a:cubicBezTo>
                      <a:pt x="20" y="109"/>
                      <a:pt x="22" y="108"/>
                      <a:pt x="22" y="110"/>
                    </a:cubicBezTo>
                    <a:cubicBezTo>
                      <a:pt x="22" y="111"/>
                      <a:pt x="21" y="112"/>
                      <a:pt x="20" y="113"/>
                    </a:cubicBezTo>
                    <a:cubicBezTo>
                      <a:pt x="19" y="114"/>
                      <a:pt x="18" y="115"/>
                      <a:pt x="17" y="116"/>
                    </a:cubicBezTo>
                    <a:cubicBezTo>
                      <a:pt x="16" y="117"/>
                      <a:pt x="17" y="119"/>
                      <a:pt x="16" y="120"/>
                    </a:cubicBezTo>
                    <a:cubicBezTo>
                      <a:pt x="14" y="120"/>
                      <a:pt x="12" y="121"/>
                      <a:pt x="11" y="120"/>
                    </a:cubicBezTo>
                    <a:cubicBezTo>
                      <a:pt x="9" y="120"/>
                      <a:pt x="9" y="118"/>
                      <a:pt x="7" y="119"/>
                    </a:cubicBezTo>
                    <a:cubicBezTo>
                      <a:pt x="6" y="120"/>
                      <a:pt x="7" y="122"/>
                      <a:pt x="6" y="123"/>
                    </a:cubicBezTo>
                    <a:cubicBezTo>
                      <a:pt x="6" y="125"/>
                      <a:pt x="3" y="126"/>
                      <a:pt x="5" y="127"/>
                    </a:cubicBezTo>
                    <a:cubicBezTo>
                      <a:pt x="8" y="128"/>
                      <a:pt x="7" y="129"/>
                      <a:pt x="7" y="131"/>
                    </a:cubicBezTo>
                    <a:cubicBezTo>
                      <a:pt x="7" y="133"/>
                      <a:pt x="8" y="134"/>
                      <a:pt x="9" y="135"/>
                    </a:cubicBezTo>
                    <a:cubicBezTo>
                      <a:pt x="10" y="137"/>
                      <a:pt x="10" y="138"/>
                      <a:pt x="10" y="140"/>
                    </a:cubicBezTo>
                    <a:cubicBezTo>
                      <a:pt x="11" y="142"/>
                      <a:pt x="11" y="145"/>
                      <a:pt x="11" y="147"/>
                    </a:cubicBezTo>
                    <a:cubicBezTo>
                      <a:pt x="11" y="149"/>
                      <a:pt x="11" y="152"/>
                      <a:pt x="10" y="153"/>
                    </a:cubicBezTo>
                    <a:cubicBezTo>
                      <a:pt x="9" y="155"/>
                      <a:pt x="6" y="155"/>
                      <a:pt x="4" y="156"/>
                    </a:cubicBezTo>
                    <a:cubicBezTo>
                      <a:pt x="2" y="157"/>
                      <a:pt x="2" y="158"/>
                      <a:pt x="1" y="160"/>
                    </a:cubicBezTo>
                    <a:cubicBezTo>
                      <a:pt x="1" y="161"/>
                      <a:pt x="0" y="169"/>
                      <a:pt x="3" y="166"/>
                    </a:cubicBezTo>
                    <a:cubicBezTo>
                      <a:pt x="6" y="168"/>
                      <a:pt x="2" y="168"/>
                      <a:pt x="2" y="170"/>
                    </a:cubicBezTo>
                    <a:cubicBezTo>
                      <a:pt x="3" y="173"/>
                      <a:pt x="3" y="173"/>
                      <a:pt x="3" y="173"/>
                    </a:cubicBezTo>
                    <a:cubicBezTo>
                      <a:pt x="4" y="176"/>
                      <a:pt x="8" y="173"/>
                      <a:pt x="8" y="177"/>
                    </a:cubicBezTo>
                    <a:cubicBezTo>
                      <a:pt x="8" y="178"/>
                      <a:pt x="6" y="179"/>
                      <a:pt x="7" y="181"/>
                    </a:cubicBezTo>
                    <a:cubicBezTo>
                      <a:pt x="7" y="182"/>
                      <a:pt x="8" y="183"/>
                      <a:pt x="10" y="184"/>
                    </a:cubicBezTo>
                    <a:cubicBezTo>
                      <a:pt x="12" y="186"/>
                      <a:pt x="13" y="189"/>
                      <a:pt x="16" y="191"/>
                    </a:cubicBezTo>
                    <a:cubicBezTo>
                      <a:pt x="18" y="192"/>
                      <a:pt x="19" y="191"/>
                      <a:pt x="21" y="190"/>
                    </a:cubicBezTo>
                    <a:cubicBezTo>
                      <a:pt x="22" y="189"/>
                      <a:pt x="24" y="188"/>
                      <a:pt x="26" y="190"/>
                    </a:cubicBezTo>
                    <a:cubicBezTo>
                      <a:pt x="27" y="191"/>
                      <a:pt x="27" y="193"/>
                      <a:pt x="27" y="194"/>
                    </a:cubicBezTo>
                    <a:cubicBezTo>
                      <a:pt x="29" y="201"/>
                      <a:pt x="37" y="196"/>
                      <a:pt x="40" y="193"/>
                    </a:cubicBezTo>
                    <a:cubicBezTo>
                      <a:pt x="41" y="193"/>
                      <a:pt x="42" y="194"/>
                      <a:pt x="43" y="195"/>
                    </a:cubicBezTo>
                    <a:cubicBezTo>
                      <a:pt x="44" y="195"/>
                      <a:pt x="45" y="195"/>
                      <a:pt x="46" y="195"/>
                    </a:cubicBezTo>
                    <a:cubicBezTo>
                      <a:pt x="49" y="194"/>
                      <a:pt x="51" y="194"/>
                      <a:pt x="52" y="197"/>
                    </a:cubicBezTo>
                    <a:cubicBezTo>
                      <a:pt x="52" y="199"/>
                      <a:pt x="51" y="200"/>
                      <a:pt x="53" y="202"/>
                    </a:cubicBezTo>
                    <a:cubicBezTo>
                      <a:pt x="55" y="203"/>
                      <a:pt x="55" y="205"/>
                      <a:pt x="56" y="207"/>
                    </a:cubicBezTo>
                    <a:cubicBezTo>
                      <a:pt x="55" y="209"/>
                      <a:pt x="54" y="210"/>
                      <a:pt x="56" y="211"/>
                    </a:cubicBezTo>
                    <a:cubicBezTo>
                      <a:pt x="57" y="212"/>
                      <a:pt x="58" y="212"/>
                      <a:pt x="58" y="213"/>
                    </a:cubicBezTo>
                    <a:cubicBezTo>
                      <a:pt x="59" y="214"/>
                      <a:pt x="58" y="214"/>
                      <a:pt x="58" y="215"/>
                    </a:cubicBezTo>
                    <a:cubicBezTo>
                      <a:pt x="59" y="221"/>
                      <a:pt x="59" y="221"/>
                      <a:pt x="59" y="221"/>
                    </a:cubicBezTo>
                    <a:cubicBezTo>
                      <a:pt x="59" y="222"/>
                      <a:pt x="63" y="222"/>
                      <a:pt x="64" y="222"/>
                    </a:cubicBezTo>
                    <a:cubicBezTo>
                      <a:pt x="67" y="224"/>
                      <a:pt x="67" y="224"/>
                      <a:pt x="67" y="224"/>
                    </a:cubicBezTo>
                    <a:cubicBezTo>
                      <a:pt x="69" y="224"/>
                      <a:pt x="70" y="225"/>
                      <a:pt x="71" y="227"/>
                    </a:cubicBezTo>
                    <a:cubicBezTo>
                      <a:pt x="71" y="229"/>
                      <a:pt x="72" y="231"/>
                      <a:pt x="74" y="233"/>
                    </a:cubicBezTo>
                    <a:cubicBezTo>
                      <a:pt x="75" y="235"/>
                      <a:pt x="78" y="237"/>
                      <a:pt x="79" y="235"/>
                    </a:cubicBezTo>
                    <a:cubicBezTo>
                      <a:pt x="81" y="234"/>
                      <a:pt x="81" y="230"/>
                      <a:pt x="85" y="231"/>
                    </a:cubicBezTo>
                    <a:cubicBezTo>
                      <a:pt x="91" y="232"/>
                      <a:pt x="80" y="238"/>
                      <a:pt x="85" y="240"/>
                    </a:cubicBezTo>
                    <a:cubicBezTo>
                      <a:pt x="87" y="241"/>
                      <a:pt x="89" y="239"/>
                      <a:pt x="90" y="242"/>
                    </a:cubicBezTo>
                    <a:cubicBezTo>
                      <a:pt x="91" y="245"/>
                      <a:pt x="90" y="248"/>
                      <a:pt x="93" y="250"/>
                    </a:cubicBezTo>
                    <a:cubicBezTo>
                      <a:pt x="97" y="250"/>
                      <a:pt x="101" y="250"/>
                      <a:pt x="104" y="24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9" name="Freeform 26">
                <a:extLst>
                  <a:ext uri="{FF2B5EF4-FFF2-40B4-BE49-F238E27FC236}">
                    <a16:creationId xmlns:a16="http://schemas.microsoft.com/office/drawing/2014/main" id="{0821FC01-AF9F-F7E0-F083-25FB8B4376A4}"/>
                  </a:ext>
                </a:extLst>
              </p:cNvPr>
              <p:cNvSpPr>
                <a:spLocks/>
              </p:cNvSpPr>
              <p:nvPr/>
            </p:nvSpPr>
            <p:spPr bwMode="auto">
              <a:xfrm>
                <a:off x="-3715471" y="6769002"/>
                <a:ext cx="540051" cy="531017"/>
              </a:xfrm>
              <a:custGeom>
                <a:avLst/>
                <a:gdLst>
                  <a:gd name="T0" fmla="*/ 1046714667 w 224"/>
                  <a:gd name="T1" fmla="*/ 2147483646 h 220"/>
                  <a:gd name="T2" fmla="*/ 1221167111 w 224"/>
                  <a:gd name="T3" fmla="*/ 2147483646 h 220"/>
                  <a:gd name="T4" fmla="*/ 1410157895 w 224"/>
                  <a:gd name="T5" fmla="*/ 2147483646 h 220"/>
                  <a:gd name="T6" fmla="*/ 1453769099 w 224"/>
                  <a:gd name="T7" fmla="*/ 2147483646 h 220"/>
                  <a:gd name="T8" fmla="*/ 1511922456 w 224"/>
                  <a:gd name="T9" fmla="*/ 2147483646 h 220"/>
                  <a:gd name="T10" fmla="*/ 1628225356 w 224"/>
                  <a:gd name="T11" fmla="*/ 2147483646 h 220"/>
                  <a:gd name="T12" fmla="*/ 1802677801 w 224"/>
                  <a:gd name="T13" fmla="*/ 2147483646 h 220"/>
                  <a:gd name="T14" fmla="*/ 2147483646 w 224"/>
                  <a:gd name="T15" fmla="*/ 2147483646 h 220"/>
                  <a:gd name="T16" fmla="*/ 2147483646 w 224"/>
                  <a:gd name="T17" fmla="*/ 2147483646 h 220"/>
                  <a:gd name="T18" fmla="*/ 2147483646 w 224"/>
                  <a:gd name="T19" fmla="*/ 2147483646 h 220"/>
                  <a:gd name="T20" fmla="*/ 2147483646 w 224"/>
                  <a:gd name="T21" fmla="*/ 2147483646 h 220"/>
                  <a:gd name="T22" fmla="*/ 2147483646 w 224"/>
                  <a:gd name="T23" fmla="*/ 2147483646 h 220"/>
                  <a:gd name="T24" fmla="*/ 2147483646 w 224"/>
                  <a:gd name="T25" fmla="*/ 2083674351 h 220"/>
                  <a:gd name="T26" fmla="*/ 2147483646 w 224"/>
                  <a:gd name="T27" fmla="*/ 1733967542 h 220"/>
                  <a:gd name="T28" fmla="*/ 2147483646 w 224"/>
                  <a:gd name="T29" fmla="*/ 1646541794 h 220"/>
                  <a:gd name="T30" fmla="*/ 2147483646 w 224"/>
                  <a:gd name="T31" fmla="*/ 1529971585 h 220"/>
                  <a:gd name="T32" fmla="*/ 2147483646 w 224"/>
                  <a:gd name="T33" fmla="*/ 1296831167 h 220"/>
                  <a:gd name="T34" fmla="*/ 2147483646 w 224"/>
                  <a:gd name="T35" fmla="*/ 1019979784 h 220"/>
                  <a:gd name="T36" fmla="*/ 2147483646 w 224"/>
                  <a:gd name="T37" fmla="*/ 611987871 h 220"/>
                  <a:gd name="T38" fmla="*/ 2147483646 w 224"/>
                  <a:gd name="T39" fmla="*/ 233136600 h 220"/>
                  <a:gd name="T40" fmla="*/ 2147483646 w 224"/>
                  <a:gd name="T41" fmla="*/ 160281174 h 220"/>
                  <a:gd name="T42" fmla="*/ 2147483646 w 224"/>
                  <a:gd name="T43" fmla="*/ 87425748 h 220"/>
                  <a:gd name="T44" fmla="*/ 2093429333 w 224"/>
                  <a:gd name="T45" fmla="*/ 131140531 h 220"/>
                  <a:gd name="T46" fmla="*/ 2006203111 w 224"/>
                  <a:gd name="T47" fmla="*/ 437136375 h 220"/>
                  <a:gd name="T48" fmla="*/ 1860827345 w 224"/>
                  <a:gd name="T49" fmla="*/ 553702766 h 220"/>
                  <a:gd name="T50" fmla="*/ 1700913240 w 224"/>
                  <a:gd name="T51" fmla="*/ 655702653 h 220"/>
                  <a:gd name="T52" fmla="*/ 1671836561 w 224"/>
                  <a:gd name="T53" fmla="*/ 859698610 h 220"/>
                  <a:gd name="T54" fmla="*/ 1439234573 w 224"/>
                  <a:gd name="T55" fmla="*/ 947124358 h 220"/>
                  <a:gd name="T56" fmla="*/ 1163017567 w 224"/>
                  <a:gd name="T57" fmla="*/ 1005409462 h 220"/>
                  <a:gd name="T58" fmla="*/ 1075791345 w 224"/>
                  <a:gd name="T59" fmla="*/ 874268932 h 220"/>
                  <a:gd name="T60" fmla="*/ 1090329684 w 224"/>
                  <a:gd name="T61" fmla="*/ 713987758 h 220"/>
                  <a:gd name="T62" fmla="*/ 1250243789 w 224"/>
                  <a:gd name="T63" fmla="*/ 713987758 h 220"/>
                  <a:gd name="T64" fmla="*/ 1366542877 w 224"/>
                  <a:gd name="T65" fmla="*/ 568276905 h 220"/>
                  <a:gd name="T66" fmla="*/ 1177555906 w 224"/>
                  <a:gd name="T67" fmla="*/ 335136487 h 220"/>
                  <a:gd name="T68" fmla="*/ 1017637988 w 224"/>
                  <a:gd name="T69" fmla="*/ 203995957 h 220"/>
                  <a:gd name="T70" fmla="*/ 450669450 w 224"/>
                  <a:gd name="T71" fmla="*/ 203995957 h 220"/>
                  <a:gd name="T72" fmla="*/ 392519906 w 224"/>
                  <a:gd name="T73" fmla="*/ 451706696 h 220"/>
                  <a:gd name="T74" fmla="*/ 203529123 w 224"/>
                  <a:gd name="T75" fmla="*/ 597417549 h 220"/>
                  <a:gd name="T76" fmla="*/ 43615018 w 224"/>
                  <a:gd name="T77" fmla="*/ 786843184 h 220"/>
                  <a:gd name="T78" fmla="*/ 87226222 w 224"/>
                  <a:gd name="T79" fmla="*/ 947124358 h 220"/>
                  <a:gd name="T80" fmla="*/ 290755345 w 224"/>
                  <a:gd name="T81" fmla="*/ 1063694567 h 220"/>
                  <a:gd name="T82" fmla="*/ 130841240 w 224"/>
                  <a:gd name="T83" fmla="*/ 1267690524 h 220"/>
                  <a:gd name="T84" fmla="*/ 174452444 w 224"/>
                  <a:gd name="T85" fmla="*/ 1427971698 h 220"/>
                  <a:gd name="T86" fmla="*/ 290755345 w 224"/>
                  <a:gd name="T87" fmla="*/ 1325975628 h 220"/>
                  <a:gd name="T88" fmla="*/ 465207789 w 224"/>
                  <a:gd name="T89" fmla="*/ 1544541907 h 220"/>
                  <a:gd name="T90" fmla="*/ 261678667 w 224"/>
                  <a:gd name="T91" fmla="*/ 1661112116 h 220"/>
                  <a:gd name="T92" fmla="*/ 508818994 w 224"/>
                  <a:gd name="T93" fmla="*/ 1719397220 h 220"/>
                  <a:gd name="T94" fmla="*/ 625121895 w 224"/>
                  <a:gd name="T95" fmla="*/ 1777682324 h 220"/>
                  <a:gd name="T96" fmla="*/ 625121895 w 224"/>
                  <a:gd name="T97" fmla="*/ 2010818925 h 220"/>
                  <a:gd name="T98" fmla="*/ 712348117 w 224"/>
                  <a:gd name="T99" fmla="*/ 2069104029 h 220"/>
                  <a:gd name="T100" fmla="*/ 697809778 w 224"/>
                  <a:gd name="T101" fmla="*/ 2147483646 h 220"/>
                  <a:gd name="T102" fmla="*/ 814112678 w 224"/>
                  <a:gd name="T103" fmla="*/ 2147483646 h 220"/>
                  <a:gd name="T104" fmla="*/ 828651017 w 224"/>
                  <a:gd name="T105" fmla="*/ 2147483646 h 220"/>
                  <a:gd name="T106" fmla="*/ 886800561 w 224"/>
                  <a:gd name="T107" fmla="*/ 2147483646 h 22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4" h="220">
                    <a:moveTo>
                      <a:pt x="61" y="213"/>
                    </a:moveTo>
                    <a:cubicBezTo>
                      <a:pt x="62" y="215"/>
                      <a:pt x="62" y="215"/>
                      <a:pt x="62" y="215"/>
                    </a:cubicBezTo>
                    <a:cubicBezTo>
                      <a:pt x="62" y="214"/>
                      <a:pt x="66" y="216"/>
                      <a:pt x="67" y="216"/>
                    </a:cubicBezTo>
                    <a:cubicBezTo>
                      <a:pt x="68" y="217"/>
                      <a:pt x="68" y="220"/>
                      <a:pt x="69" y="220"/>
                    </a:cubicBezTo>
                    <a:cubicBezTo>
                      <a:pt x="70" y="220"/>
                      <a:pt x="72" y="219"/>
                      <a:pt x="72" y="218"/>
                    </a:cubicBezTo>
                    <a:cubicBezTo>
                      <a:pt x="73" y="218"/>
                      <a:pt x="73" y="217"/>
                      <a:pt x="74" y="216"/>
                    </a:cubicBezTo>
                    <a:cubicBezTo>
                      <a:pt x="74" y="216"/>
                      <a:pt x="74" y="215"/>
                      <a:pt x="74" y="215"/>
                    </a:cubicBezTo>
                    <a:cubicBezTo>
                      <a:pt x="75" y="214"/>
                      <a:pt x="79" y="215"/>
                      <a:pt x="80" y="215"/>
                    </a:cubicBezTo>
                    <a:cubicBezTo>
                      <a:pt x="81" y="215"/>
                      <a:pt x="82" y="215"/>
                      <a:pt x="83" y="216"/>
                    </a:cubicBezTo>
                    <a:cubicBezTo>
                      <a:pt x="84" y="217"/>
                      <a:pt x="83" y="217"/>
                      <a:pt x="84" y="218"/>
                    </a:cubicBezTo>
                    <a:cubicBezTo>
                      <a:pt x="85" y="218"/>
                      <a:pt x="86" y="218"/>
                      <a:pt x="87" y="218"/>
                    </a:cubicBezTo>
                    <a:cubicBezTo>
                      <a:pt x="87" y="216"/>
                      <a:pt x="90" y="217"/>
                      <a:pt x="91" y="216"/>
                    </a:cubicBezTo>
                    <a:cubicBezTo>
                      <a:pt x="92" y="215"/>
                      <a:pt x="91" y="214"/>
                      <a:pt x="92" y="214"/>
                    </a:cubicBezTo>
                    <a:cubicBezTo>
                      <a:pt x="92" y="213"/>
                      <a:pt x="93" y="213"/>
                      <a:pt x="94" y="213"/>
                    </a:cubicBezTo>
                    <a:cubicBezTo>
                      <a:pt x="95" y="212"/>
                      <a:pt x="97" y="209"/>
                      <a:pt x="97" y="208"/>
                    </a:cubicBezTo>
                    <a:cubicBezTo>
                      <a:pt x="97" y="205"/>
                      <a:pt x="95" y="207"/>
                      <a:pt x="94" y="206"/>
                    </a:cubicBezTo>
                    <a:cubicBezTo>
                      <a:pt x="94" y="206"/>
                      <a:pt x="96" y="203"/>
                      <a:pt x="97" y="202"/>
                    </a:cubicBezTo>
                    <a:cubicBezTo>
                      <a:pt x="98" y="202"/>
                      <a:pt x="99" y="203"/>
                      <a:pt x="101" y="202"/>
                    </a:cubicBezTo>
                    <a:cubicBezTo>
                      <a:pt x="101" y="202"/>
                      <a:pt x="102" y="200"/>
                      <a:pt x="102" y="200"/>
                    </a:cubicBezTo>
                    <a:cubicBezTo>
                      <a:pt x="102" y="199"/>
                      <a:pt x="101" y="199"/>
                      <a:pt x="100" y="198"/>
                    </a:cubicBezTo>
                    <a:cubicBezTo>
                      <a:pt x="99" y="197"/>
                      <a:pt x="100" y="196"/>
                      <a:pt x="98" y="195"/>
                    </a:cubicBezTo>
                    <a:cubicBezTo>
                      <a:pt x="101" y="192"/>
                      <a:pt x="101" y="192"/>
                      <a:pt x="101" y="192"/>
                    </a:cubicBezTo>
                    <a:cubicBezTo>
                      <a:pt x="101" y="191"/>
                      <a:pt x="102" y="191"/>
                      <a:pt x="103" y="190"/>
                    </a:cubicBezTo>
                    <a:cubicBezTo>
                      <a:pt x="103" y="189"/>
                      <a:pt x="104" y="189"/>
                      <a:pt x="104" y="188"/>
                    </a:cubicBezTo>
                    <a:cubicBezTo>
                      <a:pt x="105" y="187"/>
                      <a:pt x="104" y="187"/>
                      <a:pt x="104" y="186"/>
                    </a:cubicBezTo>
                    <a:cubicBezTo>
                      <a:pt x="104" y="185"/>
                      <a:pt x="105" y="185"/>
                      <a:pt x="106" y="184"/>
                    </a:cubicBezTo>
                    <a:cubicBezTo>
                      <a:pt x="107" y="183"/>
                      <a:pt x="106" y="181"/>
                      <a:pt x="107" y="180"/>
                    </a:cubicBezTo>
                    <a:cubicBezTo>
                      <a:pt x="107" y="179"/>
                      <a:pt x="109" y="178"/>
                      <a:pt x="110" y="179"/>
                    </a:cubicBezTo>
                    <a:cubicBezTo>
                      <a:pt x="111" y="180"/>
                      <a:pt x="109" y="181"/>
                      <a:pt x="109" y="182"/>
                    </a:cubicBezTo>
                    <a:cubicBezTo>
                      <a:pt x="110" y="183"/>
                      <a:pt x="111" y="184"/>
                      <a:pt x="112" y="183"/>
                    </a:cubicBezTo>
                    <a:cubicBezTo>
                      <a:pt x="114" y="183"/>
                      <a:pt x="114" y="181"/>
                      <a:pt x="115" y="181"/>
                    </a:cubicBezTo>
                    <a:cubicBezTo>
                      <a:pt x="118" y="180"/>
                      <a:pt x="117" y="185"/>
                      <a:pt x="121" y="184"/>
                    </a:cubicBezTo>
                    <a:cubicBezTo>
                      <a:pt x="122" y="184"/>
                      <a:pt x="123" y="182"/>
                      <a:pt x="123" y="181"/>
                    </a:cubicBezTo>
                    <a:cubicBezTo>
                      <a:pt x="123" y="180"/>
                      <a:pt x="123" y="180"/>
                      <a:pt x="123" y="179"/>
                    </a:cubicBezTo>
                    <a:cubicBezTo>
                      <a:pt x="123" y="179"/>
                      <a:pt x="124" y="178"/>
                      <a:pt x="124" y="177"/>
                    </a:cubicBezTo>
                    <a:cubicBezTo>
                      <a:pt x="125" y="176"/>
                      <a:pt x="125" y="175"/>
                      <a:pt x="127" y="175"/>
                    </a:cubicBezTo>
                    <a:cubicBezTo>
                      <a:pt x="129" y="174"/>
                      <a:pt x="130" y="175"/>
                      <a:pt x="132" y="176"/>
                    </a:cubicBezTo>
                    <a:cubicBezTo>
                      <a:pt x="134" y="177"/>
                      <a:pt x="136" y="172"/>
                      <a:pt x="138" y="172"/>
                    </a:cubicBezTo>
                    <a:cubicBezTo>
                      <a:pt x="141" y="173"/>
                      <a:pt x="143" y="174"/>
                      <a:pt x="145" y="175"/>
                    </a:cubicBezTo>
                    <a:cubicBezTo>
                      <a:pt x="147" y="176"/>
                      <a:pt x="147" y="177"/>
                      <a:pt x="149" y="178"/>
                    </a:cubicBezTo>
                    <a:cubicBezTo>
                      <a:pt x="150" y="179"/>
                      <a:pt x="152" y="179"/>
                      <a:pt x="152" y="181"/>
                    </a:cubicBezTo>
                    <a:cubicBezTo>
                      <a:pt x="155" y="180"/>
                      <a:pt x="155" y="181"/>
                      <a:pt x="156" y="183"/>
                    </a:cubicBezTo>
                    <a:cubicBezTo>
                      <a:pt x="157" y="184"/>
                      <a:pt x="159" y="185"/>
                      <a:pt x="159" y="187"/>
                    </a:cubicBezTo>
                    <a:cubicBezTo>
                      <a:pt x="160" y="187"/>
                      <a:pt x="161" y="187"/>
                      <a:pt x="160" y="189"/>
                    </a:cubicBezTo>
                    <a:cubicBezTo>
                      <a:pt x="159" y="192"/>
                      <a:pt x="164" y="188"/>
                      <a:pt x="165" y="187"/>
                    </a:cubicBezTo>
                    <a:cubicBezTo>
                      <a:pt x="165" y="187"/>
                      <a:pt x="164" y="184"/>
                      <a:pt x="165" y="184"/>
                    </a:cubicBezTo>
                    <a:cubicBezTo>
                      <a:pt x="165" y="183"/>
                      <a:pt x="166" y="183"/>
                      <a:pt x="167" y="183"/>
                    </a:cubicBezTo>
                    <a:cubicBezTo>
                      <a:pt x="167" y="182"/>
                      <a:pt x="166" y="182"/>
                      <a:pt x="166" y="181"/>
                    </a:cubicBezTo>
                    <a:cubicBezTo>
                      <a:pt x="166" y="180"/>
                      <a:pt x="168" y="177"/>
                      <a:pt x="169" y="177"/>
                    </a:cubicBezTo>
                    <a:cubicBezTo>
                      <a:pt x="170" y="177"/>
                      <a:pt x="171" y="178"/>
                      <a:pt x="172" y="177"/>
                    </a:cubicBezTo>
                    <a:cubicBezTo>
                      <a:pt x="174" y="176"/>
                      <a:pt x="173" y="174"/>
                      <a:pt x="174" y="174"/>
                    </a:cubicBezTo>
                    <a:cubicBezTo>
                      <a:pt x="175" y="173"/>
                      <a:pt x="178" y="173"/>
                      <a:pt x="179" y="173"/>
                    </a:cubicBezTo>
                    <a:cubicBezTo>
                      <a:pt x="181" y="172"/>
                      <a:pt x="182" y="169"/>
                      <a:pt x="184" y="168"/>
                    </a:cubicBezTo>
                    <a:cubicBezTo>
                      <a:pt x="186" y="167"/>
                      <a:pt x="188" y="166"/>
                      <a:pt x="189" y="164"/>
                    </a:cubicBezTo>
                    <a:cubicBezTo>
                      <a:pt x="191" y="163"/>
                      <a:pt x="191" y="163"/>
                      <a:pt x="189" y="162"/>
                    </a:cubicBezTo>
                    <a:cubicBezTo>
                      <a:pt x="188" y="162"/>
                      <a:pt x="187" y="161"/>
                      <a:pt x="186" y="160"/>
                    </a:cubicBezTo>
                    <a:cubicBezTo>
                      <a:pt x="185" y="160"/>
                      <a:pt x="183" y="160"/>
                      <a:pt x="183" y="159"/>
                    </a:cubicBezTo>
                    <a:cubicBezTo>
                      <a:pt x="182" y="158"/>
                      <a:pt x="186" y="158"/>
                      <a:pt x="186" y="157"/>
                    </a:cubicBezTo>
                    <a:cubicBezTo>
                      <a:pt x="190" y="157"/>
                      <a:pt x="192" y="155"/>
                      <a:pt x="195" y="153"/>
                    </a:cubicBezTo>
                    <a:cubicBezTo>
                      <a:pt x="197" y="151"/>
                      <a:pt x="200" y="150"/>
                      <a:pt x="203" y="148"/>
                    </a:cubicBezTo>
                    <a:cubicBezTo>
                      <a:pt x="204" y="147"/>
                      <a:pt x="205" y="146"/>
                      <a:pt x="206" y="145"/>
                    </a:cubicBezTo>
                    <a:cubicBezTo>
                      <a:pt x="208" y="145"/>
                      <a:pt x="210" y="145"/>
                      <a:pt x="212" y="145"/>
                    </a:cubicBezTo>
                    <a:cubicBezTo>
                      <a:pt x="213" y="145"/>
                      <a:pt x="214" y="145"/>
                      <a:pt x="215" y="144"/>
                    </a:cubicBezTo>
                    <a:cubicBezTo>
                      <a:pt x="216" y="143"/>
                      <a:pt x="217" y="142"/>
                      <a:pt x="218" y="143"/>
                    </a:cubicBezTo>
                    <a:cubicBezTo>
                      <a:pt x="220" y="143"/>
                      <a:pt x="221" y="144"/>
                      <a:pt x="222" y="143"/>
                    </a:cubicBezTo>
                    <a:cubicBezTo>
                      <a:pt x="223" y="142"/>
                      <a:pt x="224" y="138"/>
                      <a:pt x="224" y="137"/>
                    </a:cubicBezTo>
                    <a:cubicBezTo>
                      <a:pt x="224" y="137"/>
                      <a:pt x="222" y="132"/>
                      <a:pt x="222" y="132"/>
                    </a:cubicBezTo>
                    <a:cubicBezTo>
                      <a:pt x="219" y="132"/>
                      <a:pt x="218" y="131"/>
                      <a:pt x="217" y="128"/>
                    </a:cubicBezTo>
                    <a:cubicBezTo>
                      <a:pt x="215" y="126"/>
                      <a:pt x="211" y="124"/>
                      <a:pt x="209" y="122"/>
                    </a:cubicBezTo>
                    <a:cubicBezTo>
                      <a:pt x="209" y="121"/>
                      <a:pt x="208" y="120"/>
                      <a:pt x="208" y="119"/>
                    </a:cubicBezTo>
                    <a:cubicBezTo>
                      <a:pt x="207" y="118"/>
                      <a:pt x="206" y="118"/>
                      <a:pt x="204" y="118"/>
                    </a:cubicBezTo>
                    <a:cubicBezTo>
                      <a:pt x="204" y="116"/>
                      <a:pt x="204" y="116"/>
                      <a:pt x="204" y="116"/>
                    </a:cubicBezTo>
                    <a:cubicBezTo>
                      <a:pt x="204" y="116"/>
                      <a:pt x="204" y="113"/>
                      <a:pt x="204" y="113"/>
                    </a:cubicBezTo>
                    <a:cubicBezTo>
                      <a:pt x="204" y="112"/>
                      <a:pt x="203" y="112"/>
                      <a:pt x="203" y="112"/>
                    </a:cubicBezTo>
                    <a:cubicBezTo>
                      <a:pt x="202" y="111"/>
                      <a:pt x="202" y="114"/>
                      <a:pt x="201" y="113"/>
                    </a:cubicBezTo>
                    <a:cubicBezTo>
                      <a:pt x="200" y="114"/>
                      <a:pt x="199" y="114"/>
                      <a:pt x="197" y="114"/>
                    </a:cubicBezTo>
                    <a:cubicBezTo>
                      <a:pt x="196" y="113"/>
                      <a:pt x="196" y="113"/>
                      <a:pt x="196" y="113"/>
                    </a:cubicBezTo>
                    <a:cubicBezTo>
                      <a:pt x="195" y="114"/>
                      <a:pt x="190" y="110"/>
                      <a:pt x="189" y="109"/>
                    </a:cubicBezTo>
                    <a:cubicBezTo>
                      <a:pt x="189" y="108"/>
                      <a:pt x="189" y="108"/>
                      <a:pt x="189" y="108"/>
                    </a:cubicBezTo>
                    <a:cubicBezTo>
                      <a:pt x="190" y="107"/>
                      <a:pt x="193" y="105"/>
                      <a:pt x="193" y="105"/>
                    </a:cubicBezTo>
                    <a:cubicBezTo>
                      <a:pt x="191" y="104"/>
                      <a:pt x="191" y="101"/>
                      <a:pt x="190" y="100"/>
                    </a:cubicBezTo>
                    <a:cubicBezTo>
                      <a:pt x="188" y="98"/>
                      <a:pt x="185" y="97"/>
                      <a:pt x="183" y="96"/>
                    </a:cubicBezTo>
                    <a:cubicBezTo>
                      <a:pt x="178" y="94"/>
                      <a:pt x="173" y="95"/>
                      <a:pt x="168" y="95"/>
                    </a:cubicBezTo>
                    <a:cubicBezTo>
                      <a:pt x="168" y="93"/>
                      <a:pt x="168" y="93"/>
                      <a:pt x="168" y="93"/>
                    </a:cubicBezTo>
                    <a:cubicBezTo>
                      <a:pt x="168" y="93"/>
                      <a:pt x="168" y="90"/>
                      <a:pt x="167" y="89"/>
                    </a:cubicBezTo>
                    <a:cubicBezTo>
                      <a:pt x="170" y="88"/>
                      <a:pt x="173" y="87"/>
                      <a:pt x="175" y="85"/>
                    </a:cubicBezTo>
                    <a:cubicBezTo>
                      <a:pt x="178" y="83"/>
                      <a:pt x="179" y="80"/>
                      <a:pt x="182" y="79"/>
                    </a:cubicBezTo>
                    <a:cubicBezTo>
                      <a:pt x="181" y="77"/>
                      <a:pt x="180" y="76"/>
                      <a:pt x="179" y="74"/>
                    </a:cubicBezTo>
                    <a:cubicBezTo>
                      <a:pt x="180" y="74"/>
                      <a:pt x="180" y="74"/>
                      <a:pt x="180" y="74"/>
                    </a:cubicBezTo>
                    <a:cubicBezTo>
                      <a:pt x="177" y="70"/>
                      <a:pt x="177" y="70"/>
                      <a:pt x="177" y="70"/>
                    </a:cubicBezTo>
                    <a:cubicBezTo>
                      <a:pt x="177" y="69"/>
                      <a:pt x="177" y="69"/>
                      <a:pt x="177" y="69"/>
                    </a:cubicBezTo>
                    <a:cubicBezTo>
                      <a:pt x="176" y="67"/>
                      <a:pt x="174" y="65"/>
                      <a:pt x="173" y="63"/>
                    </a:cubicBezTo>
                    <a:cubicBezTo>
                      <a:pt x="171" y="64"/>
                      <a:pt x="169" y="64"/>
                      <a:pt x="168" y="65"/>
                    </a:cubicBezTo>
                    <a:cubicBezTo>
                      <a:pt x="168" y="62"/>
                      <a:pt x="167" y="59"/>
                      <a:pt x="167" y="56"/>
                    </a:cubicBezTo>
                    <a:cubicBezTo>
                      <a:pt x="173" y="49"/>
                      <a:pt x="169" y="48"/>
                      <a:pt x="176" y="42"/>
                    </a:cubicBezTo>
                    <a:cubicBezTo>
                      <a:pt x="174" y="40"/>
                      <a:pt x="174" y="38"/>
                      <a:pt x="175" y="35"/>
                    </a:cubicBezTo>
                    <a:cubicBezTo>
                      <a:pt x="173" y="34"/>
                      <a:pt x="173" y="34"/>
                      <a:pt x="173" y="34"/>
                    </a:cubicBezTo>
                    <a:cubicBezTo>
                      <a:pt x="175" y="30"/>
                      <a:pt x="175" y="30"/>
                      <a:pt x="175" y="30"/>
                    </a:cubicBezTo>
                    <a:cubicBezTo>
                      <a:pt x="174" y="29"/>
                      <a:pt x="174" y="29"/>
                      <a:pt x="174" y="29"/>
                    </a:cubicBezTo>
                    <a:cubicBezTo>
                      <a:pt x="175" y="25"/>
                      <a:pt x="174" y="20"/>
                      <a:pt x="176" y="16"/>
                    </a:cubicBezTo>
                    <a:cubicBezTo>
                      <a:pt x="178" y="15"/>
                      <a:pt x="178" y="15"/>
                      <a:pt x="178" y="15"/>
                    </a:cubicBezTo>
                    <a:cubicBezTo>
                      <a:pt x="178" y="13"/>
                      <a:pt x="182" y="6"/>
                      <a:pt x="182" y="4"/>
                    </a:cubicBezTo>
                    <a:cubicBezTo>
                      <a:pt x="174" y="0"/>
                      <a:pt x="174" y="0"/>
                      <a:pt x="174" y="0"/>
                    </a:cubicBezTo>
                    <a:cubicBezTo>
                      <a:pt x="173" y="4"/>
                      <a:pt x="172" y="7"/>
                      <a:pt x="171" y="10"/>
                    </a:cubicBezTo>
                    <a:cubicBezTo>
                      <a:pt x="166" y="10"/>
                      <a:pt x="163" y="9"/>
                      <a:pt x="158" y="11"/>
                    </a:cubicBezTo>
                    <a:cubicBezTo>
                      <a:pt x="155" y="15"/>
                      <a:pt x="155" y="15"/>
                      <a:pt x="155" y="15"/>
                    </a:cubicBezTo>
                    <a:cubicBezTo>
                      <a:pt x="154" y="15"/>
                      <a:pt x="153" y="14"/>
                      <a:pt x="152" y="15"/>
                    </a:cubicBezTo>
                    <a:cubicBezTo>
                      <a:pt x="154" y="8"/>
                      <a:pt x="154" y="8"/>
                      <a:pt x="154" y="8"/>
                    </a:cubicBezTo>
                    <a:cubicBezTo>
                      <a:pt x="153" y="8"/>
                      <a:pt x="153" y="8"/>
                      <a:pt x="153" y="8"/>
                    </a:cubicBezTo>
                    <a:cubicBezTo>
                      <a:pt x="152" y="6"/>
                      <a:pt x="152" y="6"/>
                      <a:pt x="152" y="6"/>
                    </a:cubicBezTo>
                    <a:cubicBezTo>
                      <a:pt x="153" y="6"/>
                      <a:pt x="153" y="6"/>
                      <a:pt x="153" y="6"/>
                    </a:cubicBezTo>
                    <a:cubicBezTo>
                      <a:pt x="153" y="5"/>
                      <a:pt x="152" y="3"/>
                      <a:pt x="152" y="1"/>
                    </a:cubicBezTo>
                    <a:cubicBezTo>
                      <a:pt x="150" y="3"/>
                      <a:pt x="149" y="4"/>
                      <a:pt x="147" y="5"/>
                    </a:cubicBezTo>
                    <a:cubicBezTo>
                      <a:pt x="146" y="6"/>
                      <a:pt x="144" y="6"/>
                      <a:pt x="143" y="7"/>
                    </a:cubicBezTo>
                    <a:cubicBezTo>
                      <a:pt x="144" y="9"/>
                      <a:pt x="144" y="9"/>
                      <a:pt x="144" y="9"/>
                    </a:cubicBezTo>
                    <a:cubicBezTo>
                      <a:pt x="146" y="9"/>
                      <a:pt x="146" y="9"/>
                      <a:pt x="146" y="9"/>
                    </a:cubicBezTo>
                    <a:cubicBezTo>
                      <a:pt x="146" y="12"/>
                      <a:pt x="144" y="17"/>
                      <a:pt x="143" y="19"/>
                    </a:cubicBezTo>
                    <a:cubicBezTo>
                      <a:pt x="142" y="20"/>
                      <a:pt x="141" y="19"/>
                      <a:pt x="140" y="21"/>
                    </a:cubicBezTo>
                    <a:cubicBezTo>
                      <a:pt x="139" y="22"/>
                      <a:pt x="140" y="23"/>
                      <a:pt x="139" y="24"/>
                    </a:cubicBezTo>
                    <a:cubicBezTo>
                      <a:pt x="139" y="26"/>
                      <a:pt x="138" y="27"/>
                      <a:pt x="138" y="30"/>
                    </a:cubicBezTo>
                    <a:cubicBezTo>
                      <a:pt x="138" y="31"/>
                      <a:pt x="138" y="32"/>
                      <a:pt x="138" y="32"/>
                    </a:cubicBezTo>
                    <a:cubicBezTo>
                      <a:pt x="138" y="33"/>
                      <a:pt x="142" y="38"/>
                      <a:pt x="142" y="39"/>
                    </a:cubicBezTo>
                    <a:cubicBezTo>
                      <a:pt x="141" y="40"/>
                      <a:pt x="137" y="39"/>
                      <a:pt x="136" y="39"/>
                    </a:cubicBezTo>
                    <a:cubicBezTo>
                      <a:pt x="134" y="40"/>
                      <a:pt x="134" y="40"/>
                      <a:pt x="132" y="40"/>
                    </a:cubicBezTo>
                    <a:cubicBezTo>
                      <a:pt x="130" y="39"/>
                      <a:pt x="129" y="38"/>
                      <a:pt x="128" y="38"/>
                    </a:cubicBezTo>
                    <a:cubicBezTo>
                      <a:pt x="125" y="37"/>
                      <a:pt x="125" y="39"/>
                      <a:pt x="123" y="41"/>
                    </a:cubicBezTo>
                    <a:cubicBezTo>
                      <a:pt x="123" y="41"/>
                      <a:pt x="122" y="41"/>
                      <a:pt x="122" y="41"/>
                    </a:cubicBezTo>
                    <a:cubicBezTo>
                      <a:pt x="121" y="42"/>
                      <a:pt x="121" y="42"/>
                      <a:pt x="121" y="43"/>
                    </a:cubicBezTo>
                    <a:cubicBezTo>
                      <a:pt x="120" y="43"/>
                      <a:pt x="119" y="43"/>
                      <a:pt x="118" y="44"/>
                    </a:cubicBezTo>
                    <a:cubicBezTo>
                      <a:pt x="118" y="44"/>
                      <a:pt x="117" y="45"/>
                      <a:pt x="117" y="45"/>
                    </a:cubicBezTo>
                    <a:cubicBezTo>
                      <a:pt x="117" y="45"/>
                      <a:pt x="116" y="46"/>
                      <a:pt x="116" y="45"/>
                    </a:cubicBezTo>
                    <a:cubicBezTo>
                      <a:pt x="115" y="47"/>
                      <a:pt x="115" y="46"/>
                      <a:pt x="115" y="48"/>
                    </a:cubicBezTo>
                    <a:cubicBezTo>
                      <a:pt x="116" y="50"/>
                      <a:pt x="114" y="49"/>
                      <a:pt x="113" y="50"/>
                    </a:cubicBezTo>
                    <a:cubicBezTo>
                      <a:pt x="111" y="53"/>
                      <a:pt x="114" y="54"/>
                      <a:pt x="115" y="56"/>
                    </a:cubicBezTo>
                    <a:cubicBezTo>
                      <a:pt x="115" y="57"/>
                      <a:pt x="115" y="58"/>
                      <a:pt x="115" y="59"/>
                    </a:cubicBezTo>
                    <a:cubicBezTo>
                      <a:pt x="116" y="59"/>
                      <a:pt x="117" y="59"/>
                      <a:pt x="118" y="60"/>
                    </a:cubicBezTo>
                    <a:cubicBezTo>
                      <a:pt x="118" y="61"/>
                      <a:pt x="116" y="61"/>
                      <a:pt x="117" y="62"/>
                    </a:cubicBezTo>
                    <a:cubicBezTo>
                      <a:pt x="117" y="63"/>
                      <a:pt x="117" y="63"/>
                      <a:pt x="118" y="64"/>
                    </a:cubicBezTo>
                    <a:cubicBezTo>
                      <a:pt x="120" y="67"/>
                      <a:pt x="113" y="67"/>
                      <a:pt x="111" y="65"/>
                    </a:cubicBezTo>
                    <a:cubicBezTo>
                      <a:pt x="107" y="65"/>
                      <a:pt x="103" y="65"/>
                      <a:pt x="99" y="65"/>
                    </a:cubicBezTo>
                    <a:cubicBezTo>
                      <a:pt x="97" y="65"/>
                      <a:pt x="97" y="65"/>
                      <a:pt x="95" y="66"/>
                    </a:cubicBezTo>
                    <a:cubicBezTo>
                      <a:pt x="94" y="67"/>
                      <a:pt x="92" y="67"/>
                      <a:pt x="90" y="68"/>
                    </a:cubicBezTo>
                    <a:cubicBezTo>
                      <a:pt x="89" y="68"/>
                      <a:pt x="89" y="69"/>
                      <a:pt x="88" y="69"/>
                    </a:cubicBezTo>
                    <a:cubicBezTo>
                      <a:pt x="87" y="69"/>
                      <a:pt x="86" y="69"/>
                      <a:pt x="86" y="69"/>
                    </a:cubicBezTo>
                    <a:cubicBezTo>
                      <a:pt x="84" y="69"/>
                      <a:pt x="82" y="70"/>
                      <a:pt x="80" y="69"/>
                    </a:cubicBezTo>
                    <a:cubicBezTo>
                      <a:pt x="78" y="68"/>
                      <a:pt x="78" y="68"/>
                      <a:pt x="78" y="68"/>
                    </a:cubicBezTo>
                    <a:cubicBezTo>
                      <a:pt x="77" y="66"/>
                      <a:pt x="77" y="66"/>
                      <a:pt x="77" y="66"/>
                    </a:cubicBezTo>
                    <a:cubicBezTo>
                      <a:pt x="75" y="66"/>
                      <a:pt x="72" y="67"/>
                      <a:pt x="73" y="64"/>
                    </a:cubicBezTo>
                    <a:cubicBezTo>
                      <a:pt x="74" y="63"/>
                      <a:pt x="74" y="63"/>
                      <a:pt x="74" y="63"/>
                    </a:cubicBezTo>
                    <a:cubicBezTo>
                      <a:pt x="74" y="62"/>
                      <a:pt x="74" y="60"/>
                      <a:pt x="74" y="60"/>
                    </a:cubicBezTo>
                    <a:cubicBezTo>
                      <a:pt x="75" y="59"/>
                      <a:pt x="77" y="59"/>
                      <a:pt x="78" y="59"/>
                    </a:cubicBezTo>
                    <a:cubicBezTo>
                      <a:pt x="79" y="59"/>
                      <a:pt x="80" y="59"/>
                      <a:pt x="80" y="58"/>
                    </a:cubicBezTo>
                    <a:cubicBezTo>
                      <a:pt x="80" y="57"/>
                      <a:pt x="79" y="55"/>
                      <a:pt x="79" y="54"/>
                    </a:cubicBezTo>
                    <a:cubicBezTo>
                      <a:pt x="78" y="54"/>
                      <a:pt x="76" y="54"/>
                      <a:pt x="75" y="53"/>
                    </a:cubicBezTo>
                    <a:cubicBezTo>
                      <a:pt x="74" y="52"/>
                      <a:pt x="74" y="50"/>
                      <a:pt x="75" y="49"/>
                    </a:cubicBezTo>
                    <a:cubicBezTo>
                      <a:pt x="75" y="48"/>
                      <a:pt x="80" y="44"/>
                      <a:pt x="79" y="48"/>
                    </a:cubicBezTo>
                    <a:cubicBezTo>
                      <a:pt x="79" y="50"/>
                      <a:pt x="76" y="53"/>
                      <a:pt x="80" y="52"/>
                    </a:cubicBezTo>
                    <a:cubicBezTo>
                      <a:pt x="82" y="52"/>
                      <a:pt x="82" y="52"/>
                      <a:pt x="83" y="51"/>
                    </a:cubicBezTo>
                    <a:cubicBezTo>
                      <a:pt x="84" y="50"/>
                      <a:pt x="84" y="50"/>
                      <a:pt x="84" y="49"/>
                    </a:cubicBezTo>
                    <a:cubicBezTo>
                      <a:pt x="85" y="49"/>
                      <a:pt x="85" y="49"/>
                      <a:pt x="86" y="49"/>
                    </a:cubicBezTo>
                    <a:cubicBezTo>
                      <a:pt x="86" y="48"/>
                      <a:pt x="86" y="46"/>
                      <a:pt x="88" y="47"/>
                    </a:cubicBezTo>
                    <a:cubicBezTo>
                      <a:pt x="89" y="47"/>
                      <a:pt x="90" y="49"/>
                      <a:pt x="92" y="48"/>
                    </a:cubicBezTo>
                    <a:cubicBezTo>
                      <a:pt x="94" y="47"/>
                      <a:pt x="91" y="45"/>
                      <a:pt x="93" y="43"/>
                    </a:cubicBezTo>
                    <a:cubicBezTo>
                      <a:pt x="94" y="42"/>
                      <a:pt x="97" y="41"/>
                      <a:pt x="96" y="40"/>
                    </a:cubicBezTo>
                    <a:cubicBezTo>
                      <a:pt x="96" y="39"/>
                      <a:pt x="95" y="39"/>
                      <a:pt x="94" y="39"/>
                    </a:cubicBezTo>
                    <a:cubicBezTo>
                      <a:pt x="93" y="38"/>
                      <a:pt x="93" y="37"/>
                      <a:pt x="93" y="36"/>
                    </a:cubicBezTo>
                    <a:cubicBezTo>
                      <a:pt x="91" y="35"/>
                      <a:pt x="86" y="34"/>
                      <a:pt x="84" y="32"/>
                    </a:cubicBezTo>
                    <a:cubicBezTo>
                      <a:pt x="84" y="31"/>
                      <a:pt x="84" y="30"/>
                      <a:pt x="84" y="29"/>
                    </a:cubicBezTo>
                    <a:cubicBezTo>
                      <a:pt x="84" y="27"/>
                      <a:pt x="83" y="28"/>
                      <a:pt x="82" y="26"/>
                    </a:cubicBezTo>
                    <a:cubicBezTo>
                      <a:pt x="81" y="25"/>
                      <a:pt x="82" y="24"/>
                      <a:pt x="81" y="23"/>
                    </a:cubicBezTo>
                    <a:cubicBezTo>
                      <a:pt x="80" y="22"/>
                      <a:pt x="80" y="22"/>
                      <a:pt x="79" y="22"/>
                    </a:cubicBezTo>
                    <a:cubicBezTo>
                      <a:pt x="78" y="21"/>
                      <a:pt x="78" y="20"/>
                      <a:pt x="78" y="19"/>
                    </a:cubicBezTo>
                    <a:cubicBezTo>
                      <a:pt x="78" y="17"/>
                      <a:pt x="77" y="16"/>
                      <a:pt x="77" y="15"/>
                    </a:cubicBezTo>
                    <a:cubicBezTo>
                      <a:pt x="77" y="13"/>
                      <a:pt x="79" y="11"/>
                      <a:pt x="76" y="11"/>
                    </a:cubicBezTo>
                    <a:cubicBezTo>
                      <a:pt x="73" y="11"/>
                      <a:pt x="72" y="13"/>
                      <a:pt x="70" y="14"/>
                    </a:cubicBezTo>
                    <a:cubicBezTo>
                      <a:pt x="69" y="9"/>
                      <a:pt x="62" y="11"/>
                      <a:pt x="58" y="12"/>
                    </a:cubicBezTo>
                    <a:cubicBezTo>
                      <a:pt x="53" y="13"/>
                      <a:pt x="50" y="13"/>
                      <a:pt x="45" y="13"/>
                    </a:cubicBezTo>
                    <a:cubicBezTo>
                      <a:pt x="44" y="12"/>
                      <a:pt x="42" y="12"/>
                      <a:pt x="41" y="12"/>
                    </a:cubicBezTo>
                    <a:cubicBezTo>
                      <a:pt x="39" y="12"/>
                      <a:pt x="35" y="11"/>
                      <a:pt x="33" y="13"/>
                    </a:cubicBezTo>
                    <a:cubicBezTo>
                      <a:pt x="32" y="13"/>
                      <a:pt x="32" y="14"/>
                      <a:pt x="31" y="14"/>
                    </a:cubicBezTo>
                    <a:cubicBezTo>
                      <a:pt x="30" y="15"/>
                      <a:pt x="28" y="16"/>
                      <a:pt x="28" y="16"/>
                    </a:cubicBezTo>
                    <a:cubicBezTo>
                      <a:pt x="26" y="18"/>
                      <a:pt x="28" y="20"/>
                      <a:pt x="29" y="21"/>
                    </a:cubicBezTo>
                    <a:cubicBezTo>
                      <a:pt x="31" y="22"/>
                      <a:pt x="31" y="22"/>
                      <a:pt x="31" y="22"/>
                    </a:cubicBezTo>
                    <a:cubicBezTo>
                      <a:pt x="32" y="24"/>
                      <a:pt x="33" y="27"/>
                      <a:pt x="31" y="29"/>
                    </a:cubicBezTo>
                    <a:cubicBezTo>
                      <a:pt x="29" y="30"/>
                      <a:pt x="28" y="30"/>
                      <a:pt x="27" y="31"/>
                    </a:cubicBezTo>
                    <a:cubicBezTo>
                      <a:pt x="26" y="32"/>
                      <a:pt x="26" y="33"/>
                      <a:pt x="24" y="33"/>
                    </a:cubicBezTo>
                    <a:cubicBezTo>
                      <a:pt x="22" y="35"/>
                      <a:pt x="18" y="31"/>
                      <a:pt x="16" y="33"/>
                    </a:cubicBezTo>
                    <a:cubicBezTo>
                      <a:pt x="15" y="34"/>
                      <a:pt x="16" y="35"/>
                      <a:pt x="16" y="35"/>
                    </a:cubicBezTo>
                    <a:cubicBezTo>
                      <a:pt x="17" y="36"/>
                      <a:pt x="17" y="36"/>
                      <a:pt x="17" y="37"/>
                    </a:cubicBezTo>
                    <a:cubicBezTo>
                      <a:pt x="16" y="39"/>
                      <a:pt x="14" y="40"/>
                      <a:pt x="14" y="41"/>
                    </a:cubicBezTo>
                    <a:cubicBezTo>
                      <a:pt x="14" y="43"/>
                      <a:pt x="15" y="44"/>
                      <a:pt x="16" y="45"/>
                    </a:cubicBezTo>
                    <a:cubicBezTo>
                      <a:pt x="17" y="46"/>
                      <a:pt x="19" y="47"/>
                      <a:pt x="20" y="48"/>
                    </a:cubicBezTo>
                    <a:cubicBezTo>
                      <a:pt x="20" y="51"/>
                      <a:pt x="13" y="51"/>
                      <a:pt x="11" y="51"/>
                    </a:cubicBezTo>
                    <a:cubicBezTo>
                      <a:pt x="9" y="50"/>
                      <a:pt x="8" y="50"/>
                      <a:pt x="6" y="51"/>
                    </a:cubicBezTo>
                    <a:cubicBezTo>
                      <a:pt x="4" y="52"/>
                      <a:pt x="4" y="52"/>
                      <a:pt x="3" y="54"/>
                    </a:cubicBezTo>
                    <a:cubicBezTo>
                      <a:pt x="2" y="55"/>
                      <a:pt x="0" y="56"/>
                      <a:pt x="2" y="57"/>
                    </a:cubicBezTo>
                    <a:cubicBezTo>
                      <a:pt x="4" y="58"/>
                      <a:pt x="6" y="58"/>
                      <a:pt x="8" y="58"/>
                    </a:cubicBezTo>
                    <a:cubicBezTo>
                      <a:pt x="9" y="58"/>
                      <a:pt x="12" y="59"/>
                      <a:pt x="12" y="60"/>
                    </a:cubicBezTo>
                    <a:cubicBezTo>
                      <a:pt x="12" y="62"/>
                      <a:pt x="11" y="62"/>
                      <a:pt x="10" y="62"/>
                    </a:cubicBezTo>
                    <a:cubicBezTo>
                      <a:pt x="8" y="63"/>
                      <a:pt x="6" y="63"/>
                      <a:pt x="6" y="65"/>
                    </a:cubicBezTo>
                    <a:cubicBezTo>
                      <a:pt x="6" y="66"/>
                      <a:pt x="8" y="68"/>
                      <a:pt x="9" y="69"/>
                    </a:cubicBezTo>
                    <a:cubicBezTo>
                      <a:pt x="10" y="70"/>
                      <a:pt x="13" y="71"/>
                      <a:pt x="14" y="71"/>
                    </a:cubicBezTo>
                    <a:cubicBezTo>
                      <a:pt x="17" y="70"/>
                      <a:pt x="18" y="69"/>
                      <a:pt x="20" y="67"/>
                    </a:cubicBezTo>
                    <a:cubicBezTo>
                      <a:pt x="23" y="66"/>
                      <a:pt x="27" y="71"/>
                      <a:pt x="23" y="72"/>
                    </a:cubicBezTo>
                    <a:cubicBezTo>
                      <a:pt x="22" y="73"/>
                      <a:pt x="21" y="73"/>
                      <a:pt x="20" y="73"/>
                    </a:cubicBezTo>
                    <a:cubicBezTo>
                      <a:pt x="17" y="74"/>
                      <a:pt x="17" y="75"/>
                      <a:pt x="16" y="76"/>
                    </a:cubicBezTo>
                    <a:cubicBezTo>
                      <a:pt x="14" y="78"/>
                      <a:pt x="11" y="78"/>
                      <a:pt x="8" y="79"/>
                    </a:cubicBezTo>
                    <a:cubicBezTo>
                      <a:pt x="7" y="79"/>
                      <a:pt x="5" y="81"/>
                      <a:pt x="5" y="83"/>
                    </a:cubicBezTo>
                    <a:cubicBezTo>
                      <a:pt x="6" y="84"/>
                      <a:pt x="7" y="84"/>
                      <a:pt x="8" y="85"/>
                    </a:cubicBezTo>
                    <a:cubicBezTo>
                      <a:pt x="9" y="86"/>
                      <a:pt x="9" y="86"/>
                      <a:pt x="9" y="87"/>
                    </a:cubicBezTo>
                    <a:cubicBezTo>
                      <a:pt x="9" y="89"/>
                      <a:pt x="8" y="90"/>
                      <a:pt x="7" y="91"/>
                    </a:cubicBezTo>
                    <a:cubicBezTo>
                      <a:pt x="6" y="93"/>
                      <a:pt x="6" y="93"/>
                      <a:pt x="6" y="95"/>
                    </a:cubicBezTo>
                    <a:cubicBezTo>
                      <a:pt x="7" y="97"/>
                      <a:pt x="5" y="99"/>
                      <a:pt x="5" y="101"/>
                    </a:cubicBezTo>
                    <a:cubicBezTo>
                      <a:pt x="7" y="103"/>
                      <a:pt x="8" y="102"/>
                      <a:pt x="9" y="100"/>
                    </a:cubicBezTo>
                    <a:cubicBezTo>
                      <a:pt x="10" y="99"/>
                      <a:pt x="10" y="98"/>
                      <a:pt x="12" y="98"/>
                    </a:cubicBezTo>
                    <a:cubicBezTo>
                      <a:pt x="13" y="97"/>
                      <a:pt x="13" y="98"/>
                      <a:pt x="14" y="97"/>
                    </a:cubicBezTo>
                    <a:cubicBezTo>
                      <a:pt x="15" y="96"/>
                      <a:pt x="15" y="96"/>
                      <a:pt x="14" y="95"/>
                    </a:cubicBezTo>
                    <a:cubicBezTo>
                      <a:pt x="14" y="94"/>
                      <a:pt x="13" y="94"/>
                      <a:pt x="13" y="93"/>
                    </a:cubicBezTo>
                    <a:cubicBezTo>
                      <a:pt x="13" y="92"/>
                      <a:pt x="14" y="91"/>
                      <a:pt x="14" y="91"/>
                    </a:cubicBezTo>
                    <a:cubicBezTo>
                      <a:pt x="16" y="90"/>
                      <a:pt x="19" y="91"/>
                      <a:pt x="20" y="91"/>
                    </a:cubicBezTo>
                    <a:cubicBezTo>
                      <a:pt x="27" y="97"/>
                      <a:pt x="27" y="97"/>
                      <a:pt x="27" y="97"/>
                    </a:cubicBezTo>
                    <a:cubicBezTo>
                      <a:pt x="28" y="99"/>
                      <a:pt x="29" y="100"/>
                      <a:pt x="30" y="101"/>
                    </a:cubicBezTo>
                    <a:cubicBezTo>
                      <a:pt x="31" y="102"/>
                      <a:pt x="30" y="103"/>
                      <a:pt x="31" y="103"/>
                    </a:cubicBezTo>
                    <a:cubicBezTo>
                      <a:pt x="31" y="104"/>
                      <a:pt x="32" y="104"/>
                      <a:pt x="33" y="104"/>
                    </a:cubicBezTo>
                    <a:cubicBezTo>
                      <a:pt x="36" y="105"/>
                      <a:pt x="34" y="106"/>
                      <a:pt x="32" y="106"/>
                    </a:cubicBezTo>
                    <a:cubicBezTo>
                      <a:pt x="31" y="106"/>
                      <a:pt x="30" y="106"/>
                      <a:pt x="29" y="107"/>
                    </a:cubicBezTo>
                    <a:cubicBezTo>
                      <a:pt x="28" y="107"/>
                      <a:pt x="28" y="108"/>
                      <a:pt x="28" y="109"/>
                    </a:cubicBezTo>
                    <a:cubicBezTo>
                      <a:pt x="27" y="109"/>
                      <a:pt x="26" y="109"/>
                      <a:pt x="25" y="109"/>
                    </a:cubicBezTo>
                    <a:cubicBezTo>
                      <a:pt x="24" y="110"/>
                      <a:pt x="23" y="110"/>
                      <a:pt x="22" y="111"/>
                    </a:cubicBezTo>
                    <a:cubicBezTo>
                      <a:pt x="19" y="112"/>
                      <a:pt x="18" y="111"/>
                      <a:pt x="18" y="114"/>
                    </a:cubicBezTo>
                    <a:cubicBezTo>
                      <a:pt x="18" y="116"/>
                      <a:pt x="18" y="117"/>
                      <a:pt x="20" y="117"/>
                    </a:cubicBezTo>
                    <a:cubicBezTo>
                      <a:pt x="22" y="118"/>
                      <a:pt x="24" y="118"/>
                      <a:pt x="26" y="118"/>
                    </a:cubicBezTo>
                    <a:cubicBezTo>
                      <a:pt x="26" y="118"/>
                      <a:pt x="27" y="118"/>
                      <a:pt x="27" y="119"/>
                    </a:cubicBezTo>
                    <a:cubicBezTo>
                      <a:pt x="28" y="119"/>
                      <a:pt x="29" y="119"/>
                      <a:pt x="29" y="120"/>
                    </a:cubicBezTo>
                    <a:cubicBezTo>
                      <a:pt x="32" y="121"/>
                      <a:pt x="32" y="118"/>
                      <a:pt x="35" y="118"/>
                    </a:cubicBezTo>
                    <a:cubicBezTo>
                      <a:pt x="35" y="119"/>
                      <a:pt x="37" y="120"/>
                      <a:pt x="38" y="120"/>
                    </a:cubicBezTo>
                    <a:cubicBezTo>
                      <a:pt x="39" y="119"/>
                      <a:pt x="38" y="118"/>
                      <a:pt x="38" y="117"/>
                    </a:cubicBezTo>
                    <a:cubicBezTo>
                      <a:pt x="39" y="116"/>
                      <a:pt x="41" y="115"/>
                      <a:pt x="42" y="115"/>
                    </a:cubicBezTo>
                    <a:cubicBezTo>
                      <a:pt x="44" y="114"/>
                      <a:pt x="45" y="117"/>
                      <a:pt x="45" y="119"/>
                    </a:cubicBezTo>
                    <a:cubicBezTo>
                      <a:pt x="44" y="121"/>
                      <a:pt x="42" y="121"/>
                      <a:pt x="43" y="122"/>
                    </a:cubicBezTo>
                    <a:cubicBezTo>
                      <a:pt x="45" y="123"/>
                      <a:pt x="47" y="122"/>
                      <a:pt x="46" y="125"/>
                    </a:cubicBezTo>
                    <a:cubicBezTo>
                      <a:pt x="45" y="127"/>
                      <a:pt x="43" y="126"/>
                      <a:pt x="41" y="127"/>
                    </a:cubicBezTo>
                    <a:cubicBezTo>
                      <a:pt x="40" y="129"/>
                      <a:pt x="38" y="131"/>
                      <a:pt x="41" y="132"/>
                    </a:cubicBezTo>
                    <a:cubicBezTo>
                      <a:pt x="43" y="132"/>
                      <a:pt x="46" y="130"/>
                      <a:pt x="45" y="133"/>
                    </a:cubicBezTo>
                    <a:cubicBezTo>
                      <a:pt x="44" y="135"/>
                      <a:pt x="41" y="136"/>
                      <a:pt x="43" y="138"/>
                    </a:cubicBezTo>
                    <a:cubicBezTo>
                      <a:pt x="44" y="138"/>
                      <a:pt x="49" y="139"/>
                      <a:pt x="46" y="140"/>
                    </a:cubicBezTo>
                    <a:cubicBezTo>
                      <a:pt x="43" y="140"/>
                      <a:pt x="42" y="140"/>
                      <a:pt x="42" y="143"/>
                    </a:cubicBezTo>
                    <a:cubicBezTo>
                      <a:pt x="41" y="144"/>
                      <a:pt x="42" y="146"/>
                      <a:pt x="44" y="146"/>
                    </a:cubicBezTo>
                    <a:cubicBezTo>
                      <a:pt x="45" y="146"/>
                      <a:pt x="46" y="146"/>
                      <a:pt x="47" y="145"/>
                    </a:cubicBezTo>
                    <a:cubicBezTo>
                      <a:pt x="48" y="145"/>
                      <a:pt x="48" y="143"/>
                      <a:pt x="49" y="142"/>
                    </a:cubicBezTo>
                    <a:cubicBezTo>
                      <a:pt x="51" y="140"/>
                      <a:pt x="54" y="143"/>
                      <a:pt x="55" y="145"/>
                    </a:cubicBezTo>
                    <a:cubicBezTo>
                      <a:pt x="57" y="149"/>
                      <a:pt x="50" y="147"/>
                      <a:pt x="50" y="149"/>
                    </a:cubicBezTo>
                    <a:cubicBezTo>
                      <a:pt x="50" y="150"/>
                      <a:pt x="54" y="150"/>
                      <a:pt x="55" y="150"/>
                    </a:cubicBezTo>
                    <a:cubicBezTo>
                      <a:pt x="56" y="151"/>
                      <a:pt x="56" y="152"/>
                      <a:pt x="55" y="153"/>
                    </a:cubicBezTo>
                    <a:cubicBezTo>
                      <a:pt x="53" y="153"/>
                      <a:pt x="50" y="152"/>
                      <a:pt x="48" y="154"/>
                    </a:cubicBezTo>
                    <a:cubicBezTo>
                      <a:pt x="47" y="155"/>
                      <a:pt x="47" y="155"/>
                      <a:pt x="48" y="156"/>
                    </a:cubicBezTo>
                    <a:cubicBezTo>
                      <a:pt x="48" y="157"/>
                      <a:pt x="49" y="156"/>
                      <a:pt x="50" y="157"/>
                    </a:cubicBezTo>
                    <a:cubicBezTo>
                      <a:pt x="50" y="157"/>
                      <a:pt x="49" y="158"/>
                      <a:pt x="50" y="158"/>
                    </a:cubicBezTo>
                    <a:cubicBezTo>
                      <a:pt x="50" y="160"/>
                      <a:pt x="50" y="160"/>
                      <a:pt x="52" y="160"/>
                    </a:cubicBezTo>
                    <a:cubicBezTo>
                      <a:pt x="53" y="160"/>
                      <a:pt x="55" y="160"/>
                      <a:pt x="56" y="161"/>
                    </a:cubicBezTo>
                    <a:cubicBezTo>
                      <a:pt x="58" y="164"/>
                      <a:pt x="57" y="167"/>
                      <a:pt x="60" y="169"/>
                    </a:cubicBezTo>
                    <a:cubicBezTo>
                      <a:pt x="63" y="174"/>
                      <a:pt x="63" y="174"/>
                      <a:pt x="63" y="174"/>
                    </a:cubicBezTo>
                    <a:cubicBezTo>
                      <a:pt x="63" y="176"/>
                      <a:pt x="63" y="178"/>
                      <a:pt x="63" y="179"/>
                    </a:cubicBezTo>
                    <a:cubicBezTo>
                      <a:pt x="62" y="180"/>
                      <a:pt x="61" y="181"/>
                      <a:pt x="60" y="182"/>
                    </a:cubicBezTo>
                    <a:cubicBezTo>
                      <a:pt x="59" y="183"/>
                      <a:pt x="57" y="184"/>
                      <a:pt x="57" y="186"/>
                    </a:cubicBezTo>
                    <a:cubicBezTo>
                      <a:pt x="57" y="188"/>
                      <a:pt x="58" y="190"/>
                      <a:pt x="57" y="192"/>
                    </a:cubicBezTo>
                    <a:cubicBezTo>
                      <a:pt x="57" y="193"/>
                      <a:pt x="55" y="194"/>
                      <a:pt x="55" y="195"/>
                    </a:cubicBezTo>
                    <a:cubicBezTo>
                      <a:pt x="55" y="196"/>
                      <a:pt x="56" y="196"/>
                      <a:pt x="56" y="197"/>
                    </a:cubicBezTo>
                    <a:cubicBezTo>
                      <a:pt x="58" y="199"/>
                      <a:pt x="58" y="200"/>
                      <a:pt x="61" y="201"/>
                    </a:cubicBezTo>
                    <a:cubicBezTo>
                      <a:pt x="62" y="202"/>
                      <a:pt x="64" y="204"/>
                      <a:pt x="61" y="204"/>
                    </a:cubicBezTo>
                    <a:cubicBezTo>
                      <a:pt x="60" y="204"/>
                      <a:pt x="57" y="202"/>
                      <a:pt x="57" y="204"/>
                    </a:cubicBezTo>
                    <a:cubicBezTo>
                      <a:pt x="58" y="206"/>
                      <a:pt x="59" y="208"/>
                      <a:pt x="60" y="210"/>
                    </a:cubicBezTo>
                    <a:cubicBezTo>
                      <a:pt x="61" y="211"/>
                      <a:pt x="61" y="212"/>
                      <a:pt x="61" y="21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0" name="Freeform 27">
                <a:extLst>
                  <a:ext uri="{FF2B5EF4-FFF2-40B4-BE49-F238E27FC236}">
                    <a16:creationId xmlns:a16="http://schemas.microsoft.com/office/drawing/2014/main" id="{BE1BFC64-C78D-83A7-6991-27C6CCDB3FDE}"/>
                  </a:ext>
                </a:extLst>
              </p:cNvPr>
              <p:cNvSpPr>
                <a:spLocks/>
              </p:cNvSpPr>
              <p:nvPr/>
            </p:nvSpPr>
            <p:spPr bwMode="auto">
              <a:xfrm>
                <a:off x="-4125026" y="6491950"/>
                <a:ext cx="335273" cy="428628"/>
              </a:xfrm>
              <a:custGeom>
                <a:avLst/>
                <a:gdLst>
                  <a:gd name="T0" fmla="*/ 1265929353 w 139"/>
                  <a:gd name="T1" fmla="*/ 2147483646 h 178"/>
                  <a:gd name="T2" fmla="*/ 1455093797 w 139"/>
                  <a:gd name="T3" fmla="*/ 2147483646 h 178"/>
                  <a:gd name="T4" fmla="*/ 1527849059 w 139"/>
                  <a:gd name="T5" fmla="*/ 2147483646 h 178"/>
                  <a:gd name="T6" fmla="*/ 1615153085 w 139"/>
                  <a:gd name="T7" fmla="*/ 2147483646 h 178"/>
                  <a:gd name="T8" fmla="*/ 1644254427 w 139"/>
                  <a:gd name="T9" fmla="*/ 2146373217 h 178"/>
                  <a:gd name="T10" fmla="*/ 1673355769 w 139"/>
                  <a:gd name="T11" fmla="*/ 2015850315 h 178"/>
                  <a:gd name="T12" fmla="*/ 1775212373 w 139"/>
                  <a:gd name="T13" fmla="*/ 1986846919 h 178"/>
                  <a:gd name="T14" fmla="*/ 1949824239 w 139"/>
                  <a:gd name="T15" fmla="*/ 1943338016 h 178"/>
                  <a:gd name="T16" fmla="*/ 1949824239 w 139"/>
                  <a:gd name="T17" fmla="*/ 1856324017 h 178"/>
                  <a:gd name="T18" fmla="*/ 1891621555 w 139"/>
                  <a:gd name="T19" fmla="*/ 1711299417 h 178"/>
                  <a:gd name="T20" fmla="*/ 1775212373 w 139"/>
                  <a:gd name="T21" fmla="*/ 1638787118 h 178"/>
                  <a:gd name="T22" fmla="*/ 1746111031 w 139"/>
                  <a:gd name="T23" fmla="*/ 1522765914 h 178"/>
                  <a:gd name="T24" fmla="*/ 1731562267 w 139"/>
                  <a:gd name="T25" fmla="*/ 1348734110 h 178"/>
                  <a:gd name="T26" fmla="*/ 1789764951 w 139"/>
                  <a:gd name="T27" fmla="*/ 1232716715 h 178"/>
                  <a:gd name="T28" fmla="*/ 1760663609 w 139"/>
                  <a:gd name="T29" fmla="*/ 1073186608 h 178"/>
                  <a:gd name="T30" fmla="*/ 1775212373 w 139"/>
                  <a:gd name="T31" fmla="*/ 986172610 h 178"/>
                  <a:gd name="T32" fmla="*/ 1818866293 w 139"/>
                  <a:gd name="T33" fmla="*/ 899158612 h 178"/>
                  <a:gd name="T34" fmla="*/ 1906170319 w 139"/>
                  <a:gd name="T35" fmla="*/ 812140806 h 178"/>
                  <a:gd name="T36" fmla="*/ 1949824239 w 139"/>
                  <a:gd name="T37" fmla="*/ 652614507 h 178"/>
                  <a:gd name="T38" fmla="*/ 1949824239 w 139"/>
                  <a:gd name="T39" fmla="*/ 551095003 h 178"/>
                  <a:gd name="T40" fmla="*/ 1949824239 w 139"/>
                  <a:gd name="T41" fmla="*/ 304554706 h 178"/>
                  <a:gd name="T42" fmla="*/ 1862520213 w 139"/>
                  <a:gd name="T43" fmla="*/ 145024600 h 178"/>
                  <a:gd name="T44" fmla="*/ 1498747717 w 139"/>
                  <a:gd name="T45" fmla="*/ 87013998 h 178"/>
                  <a:gd name="T46" fmla="*/ 1338684615 w 139"/>
                  <a:gd name="T47" fmla="*/ 87013998 h 178"/>
                  <a:gd name="T48" fmla="*/ 1149523985 w 139"/>
                  <a:gd name="T49" fmla="*/ 145024600 h 178"/>
                  <a:gd name="T50" fmla="*/ 916709436 w 139"/>
                  <a:gd name="T51" fmla="*/ 159526298 h 178"/>
                  <a:gd name="T52" fmla="*/ 727544991 w 139"/>
                  <a:gd name="T53" fmla="*/ 261045803 h 178"/>
                  <a:gd name="T54" fmla="*/ 669342308 w 139"/>
                  <a:gd name="T55" fmla="*/ 435077608 h 178"/>
                  <a:gd name="T56" fmla="*/ 611139624 w 139"/>
                  <a:gd name="T57" fmla="*/ 522091606 h 178"/>
                  <a:gd name="T58" fmla="*/ 349223732 w 139"/>
                  <a:gd name="T59" fmla="*/ 710625109 h 178"/>
                  <a:gd name="T60" fmla="*/ 0 w 139"/>
                  <a:gd name="T61" fmla="*/ 754130204 h 178"/>
                  <a:gd name="T62" fmla="*/ 58202684 w 139"/>
                  <a:gd name="T63" fmla="*/ 942663707 h 178"/>
                  <a:gd name="T64" fmla="*/ 174611866 w 139"/>
                  <a:gd name="T65" fmla="*/ 1058684910 h 178"/>
                  <a:gd name="T66" fmla="*/ 232814550 w 139"/>
                  <a:gd name="T67" fmla="*/ 1189207812 h 178"/>
                  <a:gd name="T68" fmla="*/ 174611866 w 139"/>
                  <a:gd name="T69" fmla="*/ 1319730713 h 178"/>
                  <a:gd name="T70" fmla="*/ 218265786 w 139"/>
                  <a:gd name="T71" fmla="*/ 1493762518 h 178"/>
                  <a:gd name="T72" fmla="*/ 276468470 w 139"/>
                  <a:gd name="T73" fmla="*/ 1638787118 h 178"/>
                  <a:gd name="T74" fmla="*/ 392873838 w 139"/>
                  <a:gd name="T75" fmla="*/ 1725801116 h 178"/>
                  <a:gd name="T76" fmla="*/ 552936940 w 139"/>
                  <a:gd name="T77" fmla="*/ 1798313416 h 178"/>
                  <a:gd name="T78" fmla="*/ 582038282 w 139"/>
                  <a:gd name="T79" fmla="*/ 1928836317 h 178"/>
                  <a:gd name="T80" fmla="*/ 771198912 w 139"/>
                  <a:gd name="T81" fmla="*/ 2015850315 h 178"/>
                  <a:gd name="T82" fmla="*/ 960363356 w 139"/>
                  <a:gd name="T83" fmla="*/ 2001348617 h 178"/>
                  <a:gd name="T84" fmla="*/ 1004013461 w 139"/>
                  <a:gd name="T85" fmla="*/ 2147483646 h 178"/>
                  <a:gd name="T86" fmla="*/ 1149523985 w 139"/>
                  <a:gd name="T87" fmla="*/ 2147483646 h 178"/>
                  <a:gd name="T88" fmla="*/ 1076768723 w 139"/>
                  <a:gd name="T89" fmla="*/ 2147483646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9" h="178">
                    <a:moveTo>
                      <a:pt x="77" y="169"/>
                    </a:moveTo>
                    <a:cubicBezTo>
                      <a:pt x="79" y="169"/>
                      <a:pt x="80" y="171"/>
                      <a:pt x="82" y="172"/>
                    </a:cubicBezTo>
                    <a:cubicBezTo>
                      <a:pt x="83" y="172"/>
                      <a:pt x="85" y="172"/>
                      <a:pt x="87" y="173"/>
                    </a:cubicBezTo>
                    <a:cubicBezTo>
                      <a:pt x="90" y="174"/>
                      <a:pt x="93" y="178"/>
                      <a:pt x="97" y="177"/>
                    </a:cubicBezTo>
                    <a:cubicBezTo>
                      <a:pt x="97" y="177"/>
                      <a:pt x="98" y="177"/>
                      <a:pt x="98" y="177"/>
                    </a:cubicBezTo>
                    <a:cubicBezTo>
                      <a:pt x="99" y="177"/>
                      <a:pt x="99" y="177"/>
                      <a:pt x="100" y="177"/>
                    </a:cubicBezTo>
                    <a:cubicBezTo>
                      <a:pt x="100" y="177"/>
                      <a:pt x="101" y="177"/>
                      <a:pt x="101" y="177"/>
                    </a:cubicBezTo>
                    <a:cubicBezTo>
                      <a:pt x="102" y="176"/>
                      <a:pt x="102" y="175"/>
                      <a:pt x="102" y="175"/>
                    </a:cubicBezTo>
                    <a:cubicBezTo>
                      <a:pt x="103" y="174"/>
                      <a:pt x="105" y="174"/>
                      <a:pt x="105" y="174"/>
                    </a:cubicBezTo>
                    <a:cubicBezTo>
                      <a:pt x="110" y="172"/>
                      <a:pt x="106" y="168"/>
                      <a:pt x="107" y="165"/>
                    </a:cubicBezTo>
                    <a:cubicBezTo>
                      <a:pt x="107" y="163"/>
                      <a:pt x="107" y="161"/>
                      <a:pt x="108" y="160"/>
                    </a:cubicBezTo>
                    <a:cubicBezTo>
                      <a:pt x="110" y="158"/>
                      <a:pt x="112" y="158"/>
                      <a:pt x="111" y="155"/>
                    </a:cubicBezTo>
                    <a:cubicBezTo>
                      <a:pt x="111" y="155"/>
                      <a:pt x="110" y="154"/>
                      <a:pt x="110" y="153"/>
                    </a:cubicBezTo>
                    <a:cubicBezTo>
                      <a:pt x="110" y="152"/>
                      <a:pt x="110" y="151"/>
                      <a:pt x="111" y="150"/>
                    </a:cubicBezTo>
                    <a:cubicBezTo>
                      <a:pt x="111" y="150"/>
                      <a:pt x="112" y="149"/>
                      <a:pt x="113" y="148"/>
                    </a:cubicBezTo>
                    <a:cubicBezTo>
                      <a:pt x="113" y="147"/>
                      <a:pt x="113" y="147"/>
                      <a:pt x="112" y="146"/>
                    </a:cubicBezTo>
                    <a:cubicBezTo>
                      <a:pt x="110" y="144"/>
                      <a:pt x="112" y="143"/>
                      <a:pt x="113" y="141"/>
                    </a:cubicBezTo>
                    <a:cubicBezTo>
                      <a:pt x="114" y="140"/>
                      <a:pt x="114" y="139"/>
                      <a:pt x="115" y="139"/>
                    </a:cubicBezTo>
                    <a:cubicBezTo>
                      <a:pt x="116" y="139"/>
                      <a:pt x="117" y="139"/>
                      <a:pt x="118" y="139"/>
                    </a:cubicBezTo>
                    <a:cubicBezTo>
                      <a:pt x="119" y="138"/>
                      <a:pt x="119" y="138"/>
                      <a:pt x="120" y="137"/>
                    </a:cubicBezTo>
                    <a:cubicBezTo>
                      <a:pt x="121" y="137"/>
                      <a:pt x="122" y="137"/>
                      <a:pt x="122" y="137"/>
                    </a:cubicBezTo>
                    <a:cubicBezTo>
                      <a:pt x="124" y="138"/>
                      <a:pt x="125" y="138"/>
                      <a:pt x="127" y="138"/>
                    </a:cubicBezTo>
                    <a:cubicBezTo>
                      <a:pt x="128" y="136"/>
                      <a:pt x="130" y="137"/>
                      <a:pt x="132" y="136"/>
                    </a:cubicBezTo>
                    <a:cubicBezTo>
                      <a:pt x="133" y="135"/>
                      <a:pt x="132" y="134"/>
                      <a:pt x="134" y="134"/>
                    </a:cubicBezTo>
                    <a:cubicBezTo>
                      <a:pt x="134" y="134"/>
                      <a:pt x="137" y="134"/>
                      <a:pt x="137" y="133"/>
                    </a:cubicBezTo>
                    <a:cubicBezTo>
                      <a:pt x="137" y="132"/>
                      <a:pt x="136" y="131"/>
                      <a:pt x="135" y="131"/>
                    </a:cubicBezTo>
                    <a:cubicBezTo>
                      <a:pt x="134" y="130"/>
                      <a:pt x="134" y="130"/>
                      <a:pt x="134" y="128"/>
                    </a:cubicBezTo>
                    <a:cubicBezTo>
                      <a:pt x="134" y="127"/>
                      <a:pt x="135" y="126"/>
                      <a:pt x="134" y="125"/>
                    </a:cubicBezTo>
                    <a:cubicBezTo>
                      <a:pt x="133" y="124"/>
                      <a:pt x="132" y="124"/>
                      <a:pt x="132" y="123"/>
                    </a:cubicBezTo>
                    <a:cubicBezTo>
                      <a:pt x="131" y="122"/>
                      <a:pt x="131" y="119"/>
                      <a:pt x="130" y="118"/>
                    </a:cubicBezTo>
                    <a:cubicBezTo>
                      <a:pt x="129" y="117"/>
                      <a:pt x="127" y="117"/>
                      <a:pt x="126" y="117"/>
                    </a:cubicBezTo>
                    <a:cubicBezTo>
                      <a:pt x="125" y="117"/>
                      <a:pt x="124" y="119"/>
                      <a:pt x="124" y="119"/>
                    </a:cubicBezTo>
                    <a:cubicBezTo>
                      <a:pt x="123" y="119"/>
                      <a:pt x="122" y="114"/>
                      <a:pt x="122" y="113"/>
                    </a:cubicBezTo>
                    <a:cubicBezTo>
                      <a:pt x="122" y="112"/>
                      <a:pt x="123" y="112"/>
                      <a:pt x="123" y="111"/>
                    </a:cubicBezTo>
                    <a:cubicBezTo>
                      <a:pt x="123" y="110"/>
                      <a:pt x="121" y="109"/>
                      <a:pt x="120" y="108"/>
                    </a:cubicBezTo>
                    <a:cubicBezTo>
                      <a:pt x="120" y="105"/>
                      <a:pt x="120" y="105"/>
                      <a:pt x="120" y="105"/>
                    </a:cubicBezTo>
                    <a:cubicBezTo>
                      <a:pt x="119" y="104"/>
                      <a:pt x="118" y="102"/>
                      <a:pt x="117" y="101"/>
                    </a:cubicBezTo>
                    <a:cubicBezTo>
                      <a:pt x="114" y="98"/>
                      <a:pt x="115" y="96"/>
                      <a:pt x="118" y="94"/>
                    </a:cubicBezTo>
                    <a:cubicBezTo>
                      <a:pt x="118" y="94"/>
                      <a:pt x="119" y="93"/>
                      <a:pt x="119" y="93"/>
                    </a:cubicBezTo>
                    <a:cubicBezTo>
                      <a:pt x="120" y="92"/>
                      <a:pt x="122" y="92"/>
                      <a:pt x="123" y="91"/>
                    </a:cubicBezTo>
                    <a:cubicBezTo>
                      <a:pt x="124" y="90"/>
                      <a:pt x="123" y="90"/>
                      <a:pt x="123" y="89"/>
                    </a:cubicBezTo>
                    <a:cubicBezTo>
                      <a:pt x="122" y="87"/>
                      <a:pt x="124" y="86"/>
                      <a:pt x="123" y="85"/>
                    </a:cubicBezTo>
                    <a:cubicBezTo>
                      <a:pt x="123" y="84"/>
                      <a:pt x="121" y="83"/>
                      <a:pt x="121" y="83"/>
                    </a:cubicBezTo>
                    <a:cubicBezTo>
                      <a:pt x="120" y="81"/>
                      <a:pt x="122" y="80"/>
                      <a:pt x="122" y="78"/>
                    </a:cubicBezTo>
                    <a:cubicBezTo>
                      <a:pt x="122" y="77"/>
                      <a:pt x="122" y="75"/>
                      <a:pt x="121" y="74"/>
                    </a:cubicBezTo>
                    <a:cubicBezTo>
                      <a:pt x="121" y="72"/>
                      <a:pt x="121" y="72"/>
                      <a:pt x="122" y="71"/>
                    </a:cubicBezTo>
                    <a:cubicBezTo>
                      <a:pt x="122" y="70"/>
                      <a:pt x="122" y="70"/>
                      <a:pt x="122" y="69"/>
                    </a:cubicBezTo>
                    <a:cubicBezTo>
                      <a:pt x="122" y="69"/>
                      <a:pt x="121" y="68"/>
                      <a:pt x="122" y="68"/>
                    </a:cubicBezTo>
                    <a:cubicBezTo>
                      <a:pt x="122" y="67"/>
                      <a:pt x="123" y="66"/>
                      <a:pt x="123" y="65"/>
                    </a:cubicBezTo>
                    <a:cubicBezTo>
                      <a:pt x="123" y="65"/>
                      <a:pt x="123" y="64"/>
                      <a:pt x="124" y="63"/>
                    </a:cubicBezTo>
                    <a:cubicBezTo>
                      <a:pt x="124" y="63"/>
                      <a:pt x="124" y="62"/>
                      <a:pt x="125" y="62"/>
                    </a:cubicBezTo>
                    <a:cubicBezTo>
                      <a:pt x="125" y="61"/>
                      <a:pt x="125" y="60"/>
                      <a:pt x="125" y="59"/>
                    </a:cubicBezTo>
                    <a:cubicBezTo>
                      <a:pt x="127" y="57"/>
                      <a:pt x="127" y="57"/>
                      <a:pt x="127" y="57"/>
                    </a:cubicBezTo>
                    <a:cubicBezTo>
                      <a:pt x="131" y="56"/>
                      <a:pt x="131" y="56"/>
                      <a:pt x="131" y="56"/>
                    </a:cubicBezTo>
                    <a:cubicBezTo>
                      <a:pt x="132" y="54"/>
                      <a:pt x="131" y="53"/>
                      <a:pt x="132" y="51"/>
                    </a:cubicBezTo>
                    <a:cubicBezTo>
                      <a:pt x="132" y="50"/>
                      <a:pt x="134" y="49"/>
                      <a:pt x="135" y="48"/>
                    </a:cubicBezTo>
                    <a:cubicBezTo>
                      <a:pt x="135" y="47"/>
                      <a:pt x="134" y="46"/>
                      <a:pt x="134" y="45"/>
                    </a:cubicBezTo>
                    <a:cubicBezTo>
                      <a:pt x="134" y="44"/>
                      <a:pt x="134" y="44"/>
                      <a:pt x="134" y="44"/>
                    </a:cubicBezTo>
                    <a:cubicBezTo>
                      <a:pt x="134" y="43"/>
                      <a:pt x="135" y="42"/>
                      <a:pt x="135" y="41"/>
                    </a:cubicBezTo>
                    <a:cubicBezTo>
                      <a:pt x="135" y="40"/>
                      <a:pt x="134" y="39"/>
                      <a:pt x="134" y="38"/>
                    </a:cubicBezTo>
                    <a:cubicBezTo>
                      <a:pt x="133" y="37"/>
                      <a:pt x="131" y="33"/>
                      <a:pt x="132" y="32"/>
                    </a:cubicBezTo>
                    <a:cubicBezTo>
                      <a:pt x="133" y="29"/>
                      <a:pt x="139" y="28"/>
                      <a:pt x="138" y="24"/>
                    </a:cubicBezTo>
                    <a:cubicBezTo>
                      <a:pt x="137" y="22"/>
                      <a:pt x="135" y="22"/>
                      <a:pt x="134" y="21"/>
                    </a:cubicBezTo>
                    <a:cubicBezTo>
                      <a:pt x="133" y="20"/>
                      <a:pt x="133" y="18"/>
                      <a:pt x="132" y="17"/>
                    </a:cubicBezTo>
                    <a:cubicBezTo>
                      <a:pt x="129" y="10"/>
                      <a:pt x="129" y="10"/>
                      <a:pt x="129" y="10"/>
                    </a:cubicBezTo>
                    <a:cubicBezTo>
                      <a:pt x="129" y="10"/>
                      <a:pt x="128" y="10"/>
                      <a:pt x="128" y="10"/>
                    </a:cubicBezTo>
                    <a:cubicBezTo>
                      <a:pt x="126" y="13"/>
                      <a:pt x="124" y="16"/>
                      <a:pt x="122" y="18"/>
                    </a:cubicBezTo>
                    <a:cubicBezTo>
                      <a:pt x="119" y="15"/>
                      <a:pt x="115" y="15"/>
                      <a:pt x="111" y="13"/>
                    </a:cubicBezTo>
                    <a:cubicBezTo>
                      <a:pt x="106" y="12"/>
                      <a:pt x="106" y="8"/>
                      <a:pt x="103" y="6"/>
                    </a:cubicBezTo>
                    <a:cubicBezTo>
                      <a:pt x="101" y="6"/>
                      <a:pt x="101" y="6"/>
                      <a:pt x="101" y="6"/>
                    </a:cubicBezTo>
                    <a:cubicBezTo>
                      <a:pt x="100" y="6"/>
                      <a:pt x="96" y="2"/>
                      <a:pt x="94" y="0"/>
                    </a:cubicBezTo>
                    <a:cubicBezTo>
                      <a:pt x="94" y="1"/>
                      <a:pt x="93" y="6"/>
                      <a:pt x="92" y="6"/>
                    </a:cubicBezTo>
                    <a:cubicBezTo>
                      <a:pt x="93" y="8"/>
                      <a:pt x="89" y="6"/>
                      <a:pt x="88" y="5"/>
                    </a:cubicBezTo>
                    <a:cubicBezTo>
                      <a:pt x="89" y="7"/>
                      <a:pt x="86" y="4"/>
                      <a:pt x="86" y="4"/>
                    </a:cubicBezTo>
                    <a:cubicBezTo>
                      <a:pt x="79" y="10"/>
                      <a:pt x="79" y="10"/>
                      <a:pt x="79" y="10"/>
                    </a:cubicBezTo>
                    <a:cubicBezTo>
                      <a:pt x="74" y="9"/>
                      <a:pt x="74" y="9"/>
                      <a:pt x="74" y="9"/>
                    </a:cubicBezTo>
                    <a:cubicBezTo>
                      <a:pt x="70" y="10"/>
                      <a:pt x="69" y="6"/>
                      <a:pt x="63" y="9"/>
                    </a:cubicBezTo>
                    <a:cubicBezTo>
                      <a:pt x="63" y="11"/>
                      <a:pt x="63" y="11"/>
                      <a:pt x="63" y="11"/>
                    </a:cubicBezTo>
                    <a:cubicBezTo>
                      <a:pt x="61" y="13"/>
                      <a:pt x="58" y="15"/>
                      <a:pt x="56" y="16"/>
                    </a:cubicBezTo>
                    <a:cubicBezTo>
                      <a:pt x="53" y="15"/>
                      <a:pt x="53" y="15"/>
                      <a:pt x="53" y="15"/>
                    </a:cubicBezTo>
                    <a:cubicBezTo>
                      <a:pt x="50" y="18"/>
                      <a:pt x="50" y="18"/>
                      <a:pt x="50" y="18"/>
                    </a:cubicBezTo>
                    <a:cubicBezTo>
                      <a:pt x="51" y="21"/>
                      <a:pt x="51" y="21"/>
                      <a:pt x="51" y="21"/>
                    </a:cubicBezTo>
                    <a:cubicBezTo>
                      <a:pt x="56" y="24"/>
                      <a:pt x="56" y="24"/>
                      <a:pt x="56" y="24"/>
                    </a:cubicBezTo>
                    <a:cubicBezTo>
                      <a:pt x="53" y="27"/>
                      <a:pt x="50" y="28"/>
                      <a:pt x="46" y="30"/>
                    </a:cubicBezTo>
                    <a:cubicBezTo>
                      <a:pt x="45" y="29"/>
                      <a:pt x="45" y="29"/>
                      <a:pt x="45" y="29"/>
                    </a:cubicBezTo>
                    <a:cubicBezTo>
                      <a:pt x="45" y="31"/>
                      <a:pt x="43" y="31"/>
                      <a:pt x="42" y="32"/>
                    </a:cubicBezTo>
                    <a:cubicBezTo>
                      <a:pt x="42" y="33"/>
                      <a:pt x="42" y="35"/>
                      <a:pt x="42" y="36"/>
                    </a:cubicBezTo>
                    <a:cubicBezTo>
                      <a:pt x="40" y="38"/>
                      <a:pt x="38" y="39"/>
                      <a:pt x="35" y="41"/>
                    </a:cubicBezTo>
                    <a:cubicBezTo>
                      <a:pt x="34" y="42"/>
                      <a:pt x="33" y="44"/>
                      <a:pt x="31" y="46"/>
                    </a:cubicBezTo>
                    <a:cubicBezTo>
                      <a:pt x="30" y="48"/>
                      <a:pt x="27" y="47"/>
                      <a:pt x="24" y="49"/>
                    </a:cubicBezTo>
                    <a:cubicBezTo>
                      <a:pt x="22" y="50"/>
                      <a:pt x="22" y="50"/>
                      <a:pt x="22" y="50"/>
                    </a:cubicBezTo>
                    <a:cubicBezTo>
                      <a:pt x="22" y="49"/>
                      <a:pt x="19" y="41"/>
                      <a:pt x="19" y="41"/>
                    </a:cubicBezTo>
                    <a:cubicBezTo>
                      <a:pt x="12" y="45"/>
                      <a:pt x="6" y="48"/>
                      <a:pt x="0" y="52"/>
                    </a:cubicBezTo>
                    <a:cubicBezTo>
                      <a:pt x="5" y="59"/>
                      <a:pt x="5" y="59"/>
                      <a:pt x="5" y="59"/>
                    </a:cubicBezTo>
                    <a:cubicBezTo>
                      <a:pt x="4" y="59"/>
                      <a:pt x="4" y="59"/>
                      <a:pt x="4" y="59"/>
                    </a:cubicBezTo>
                    <a:cubicBezTo>
                      <a:pt x="4" y="65"/>
                      <a:pt x="4" y="65"/>
                      <a:pt x="4" y="65"/>
                    </a:cubicBezTo>
                    <a:cubicBezTo>
                      <a:pt x="5" y="67"/>
                      <a:pt x="7" y="67"/>
                      <a:pt x="8" y="69"/>
                    </a:cubicBezTo>
                    <a:cubicBezTo>
                      <a:pt x="8" y="70"/>
                      <a:pt x="9" y="71"/>
                      <a:pt x="9" y="72"/>
                    </a:cubicBezTo>
                    <a:cubicBezTo>
                      <a:pt x="10" y="74"/>
                      <a:pt x="9" y="73"/>
                      <a:pt x="12" y="73"/>
                    </a:cubicBezTo>
                    <a:cubicBezTo>
                      <a:pt x="13" y="73"/>
                      <a:pt x="14" y="72"/>
                      <a:pt x="14" y="74"/>
                    </a:cubicBezTo>
                    <a:cubicBezTo>
                      <a:pt x="14" y="76"/>
                      <a:pt x="12" y="77"/>
                      <a:pt x="13" y="79"/>
                    </a:cubicBezTo>
                    <a:cubicBezTo>
                      <a:pt x="14" y="80"/>
                      <a:pt x="16" y="80"/>
                      <a:pt x="16" y="82"/>
                    </a:cubicBezTo>
                    <a:cubicBezTo>
                      <a:pt x="16" y="83"/>
                      <a:pt x="15" y="84"/>
                      <a:pt x="14" y="85"/>
                    </a:cubicBezTo>
                    <a:cubicBezTo>
                      <a:pt x="12" y="86"/>
                      <a:pt x="12" y="85"/>
                      <a:pt x="11" y="87"/>
                    </a:cubicBezTo>
                    <a:cubicBezTo>
                      <a:pt x="11" y="88"/>
                      <a:pt x="11" y="89"/>
                      <a:pt x="12" y="91"/>
                    </a:cubicBezTo>
                    <a:cubicBezTo>
                      <a:pt x="14" y="92"/>
                      <a:pt x="14" y="92"/>
                      <a:pt x="14" y="92"/>
                    </a:cubicBezTo>
                    <a:cubicBezTo>
                      <a:pt x="14" y="93"/>
                      <a:pt x="14" y="95"/>
                      <a:pt x="15" y="97"/>
                    </a:cubicBezTo>
                    <a:cubicBezTo>
                      <a:pt x="15" y="99"/>
                      <a:pt x="15" y="101"/>
                      <a:pt x="15" y="103"/>
                    </a:cubicBezTo>
                    <a:cubicBezTo>
                      <a:pt x="15" y="104"/>
                      <a:pt x="16" y="105"/>
                      <a:pt x="16" y="107"/>
                    </a:cubicBezTo>
                    <a:cubicBezTo>
                      <a:pt x="16" y="109"/>
                      <a:pt x="15" y="109"/>
                      <a:pt x="16" y="110"/>
                    </a:cubicBezTo>
                    <a:cubicBezTo>
                      <a:pt x="17" y="111"/>
                      <a:pt x="18" y="112"/>
                      <a:pt x="19" y="113"/>
                    </a:cubicBezTo>
                    <a:cubicBezTo>
                      <a:pt x="20" y="114"/>
                      <a:pt x="21" y="116"/>
                      <a:pt x="22" y="116"/>
                    </a:cubicBezTo>
                    <a:cubicBezTo>
                      <a:pt x="23" y="117"/>
                      <a:pt x="24" y="117"/>
                      <a:pt x="25" y="117"/>
                    </a:cubicBezTo>
                    <a:cubicBezTo>
                      <a:pt x="26" y="118"/>
                      <a:pt x="26" y="119"/>
                      <a:pt x="27" y="119"/>
                    </a:cubicBezTo>
                    <a:cubicBezTo>
                      <a:pt x="29" y="121"/>
                      <a:pt x="34" y="118"/>
                      <a:pt x="36" y="120"/>
                    </a:cubicBezTo>
                    <a:cubicBezTo>
                      <a:pt x="36" y="120"/>
                      <a:pt x="38" y="121"/>
                      <a:pt x="38" y="122"/>
                    </a:cubicBezTo>
                    <a:cubicBezTo>
                      <a:pt x="40" y="124"/>
                      <a:pt x="39" y="123"/>
                      <a:pt x="38" y="124"/>
                    </a:cubicBezTo>
                    <a:cubicBezTo>
                      <a:pt x="38" y="125"/>
                      <a:pt x="37" y="126"/>
                      <a:pt x="38" y="127"/>
                    </a:cubicBezTo>
                    <a:cubicBezTo>
                      <a:pt x="38" y="128"/>
                      <a:pt x="40" y="128"/>
                      <a:pt x="41" y="129"/>
                    </a:cubicBezTo>
                    <a:cubicBezTo>
                      <a:pt x="41" y="130"/>
                      <a:pt x="38" y="131"/>
                      <a:pt x="40" y="133"/>
                    </a:cubicBezTo>
                    <a:cubicBezTo>
                      <a:pt x="42" y="134"/>
                      <a:pt x="44" y="135"/>
                      <a:pt x="46" y="136"/>
                    </a:cubicBezTo>
                    <a:cubicBezTo>
                      <a:pt x="47" y="136"/>
                      <a:pt x="48" y="137"/>
                      <a:pt x="49" y="137"/>
                    </a:cubicBezTo>
                    <a:cubicBezTo>
                      <a:pt x="51" y="138"/>
                      <a:pt x="51" y="140"/>
                      <a:pt x="53" y="139"/>
                    </a:cubicBezTo>
                    <a:cubicBezTo>
                      <a:pt x="56" y="137"/>
                      <a:pt x="55" y="134"/>
                      <a:pt x="59" y="133"/>
                    </a:cubicBezTo>
                    <a:cubicBezTo>
                      <a:pt x="62" y="132"/>
                      <a:pt x="63" y="135"/>
                      <a:pt x="65" y="136"/>
                    </a:cubicBezTo>
                    <a:cubicBezTo>
                      <a:pt x="66" y="138"/>
                      <a:pt x="66" y="138"/>
                      <a:pt x="66" y="138"/>
                    </a:cubicBezTo>
                    <a:cubicBezTo>
                      <a:pt x="70" y="138"/>
                      <a:pt x="71" y="138"/>
                      <a:pt x="71" y="141"/>
                    </a:cubicBezTo>
                    <a:cubicBezTo>
                      <a:pt x="69" y="144"/>
                      <a:pt x="65" y="145"/>
                      <a:pt x="67" y="148"/>
                    </a:cubicBezTo>
                    <a:cubicBezTo>
                      <a:pt x="68" y="149"/>
                      <a:pt x="68" y="149"/>
                      <a:pt x="69" y="150"/>
                    </a:cubicBezTo>
                    <a:cubicBezTo>
                      <a:pt x="70" y="150"/>
                      <a:pt x="71" y="151"/>
                      <a:pt x="72" y="151"/>
                    </a:cubicBezTo>
                    <a:cubicBezTo>
                      <a:pt x="74" y="152"/>
                      <a:pt x="76" y="151"/>
                      <a:pt x="77" y="153"/>
                    </a:cubicBezTo>
                    <a:cubicBezTo>
                      <a:pt x="78" y="155"/>
                      <a:pt x="78" y="155"/>
                      <a:pt x="79" y="156"/>
                    </a:cubicBezTo>
                    <a:cubicBezTo>
                      <a:pt x="80" y="157"/>
                      <a:pt x="79" y="161"/>
                      <a:pt x="79" y="162"/>
                    </a:cubicBezTo>
                    <a:cubicBezTo>
                      <a:pt x="78" y="164"/>
                      <a:pt x="77" y="163"/>
                      <a:pt x="75" y="164"/>
                    </a:cubicBezTo>
                    <a:cubicBezTo>
                      <a:pt x="74" y="166"/>
                      <a:pt x="74" y="166"/>
                      <a:pt x="74" y="166"/>
                    </a:cubicBezTo>
                    <a:cubicBezTo>
                      <a:pt x="74" y="166"/>
                      <a:pt x="74" y="166"/>
                      <a:pt x="74" y="166"/>
                    </a:cubicBezTo>
                    <a:cubicBezTo>
                      <a:pt x="75" y="168"/>
                      <a:pt x="76" y="169"/>
                      <a:pt x="77" y="16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1" name="Freeform 28">
                <a:extLst>
                  <a:ext uri="{FF2B5EF4-FFF2-40B4-BE49-F238E27FC236}">
                    <a16:creationId xmlns:a16="http://schemas.microsoft.com/office/drawing/2014/main" id="{7663216C-2D79-3692-A391-376F00AC2865}"/>
                  </a:ext>
                </a:extLst>
              </p:cNvPr>
              <p:cNvSpPr>
                <a:spLocks/>
              </p:cNvSpPr>
              <p:nvPr/>
            </p:nvSpPr>
            <p:spPr bwMode="auto">
              <a:xfrm>
                <a:off x="-3849982" y="6488938"/>
                <a:ext cx="500902" cy="448704"/>
              </a:xfrm>
              <a:custGeom>
                <a:avLst/>
                <a:gdLst>
                  <a:gd name="T0" fmla="*/ 681708720 w 208"/>
                  <a:gd name="T1" fmla="*/ 1979503615 h 186"/>
                  <a:gd name="T2" fmla="*/ 1015311750 w 208"/>
                  <a:gd name="T3" fmla="*/ 2023167705 h 186"/>
                  <a:gd name="T4" fmla="*/ 1160357374 w 208"/>
                  <a:gd name="T5" fmla="*/ 2147483646 h 186"/>
                  <a:gd name="T6" fmla="*/ 1261887407 w 208"/>
                  <a:gd name="T7" fmla="*/ 2008613008 h 186"/>
                  <a:gd name="T8" fmla="*/ 1261887407 w 208"/>
                  <a:gd name="T9" fmla="*/ 1906726316 h 186"/>
                  <a:gd name="T10" fmla="*/ 1464951280 w 208"/>
                  <a:gd name="T11" fmla="*/ 1877616922 h 186"/>
                  <a:gd name="T12" fmla="*/ 1900084343 w 208"/>
                  <a:gd name="T13" fmla="*/ 1848507529 h 186"/>
                  <a:gd name="T14" fmla="*/ 1958102593 w 208"/>
                  <a:gd name="T15" fmla="*/ 1994058311 h 186"/>
                  <a:gd name="T16" fmla="*/ 2030623501 w 208"/>
                  <a:gd name="T17" fmla="*/ 2110499701 h 186"/>
                  <a:gd name="T18" fmla="*/ 2147483646 w 208"/>
                  <a:gd name="T19" fmla="*/ 2147483646 h 186"/>
                  <a:gd name="T20" fmla="*/ 2146660000 w 208"/>
                  <a:gd name="T21" fmla="*/ 2147483646 h 186"/>
                  <a:gd name="T22" fmla="*/ 2016117034 w 208"/>
                  <a:gd name="T23" fmla="*/ 2147483646 h 186"/>
                  <a:gd name="T24" fmla="*/ 1900084343 w 208"/>
                  <a:gd name="T25" fmla="*/ 2147483646 h 186"/>
                  <a:gd name="T26" fmla="*/ 1972605251 w 208"/>
                  <a:gd name="T27" fmla="*/ 2147483646 h 186"/>
                  <a:gd name="T28" fmla="*/ 1885577877 w 208"/>
                  <a:gd name="T29" fmla="*/ 2147483646 h 186"/>
                  <a:gd name="T30" fmla="*/ 1943596126 w 208"/>
                  <a:gd name="T31" fmla="*/ 2147483646 h 186"/>
                  <a:gd name="T32" fmla="*/ 2147483646 w 208"/>
                  <a:gd name="T33" fmla="*/ 2147483646 h 186"/>
                  <a:gd name="T34" fmla="*/ 2147483646 w 208"/>
                  <a:gd name="T35" fmla="*/ 2147483646 h 186"/>
                  <a:gd name="T36" fmla="*/ 2147483646 w 208"/>
                  <a:gd name="T37" fmla="*/ 2147483646 h 186"/>
                  <a:gd name="T38" fmla="*/ 2147483646 w 208"/>
                  <a:gd name="T39" fmla="*/ 2147483646 h 186"/>
                  <a:gd name="T40" fmla="*/ 2147483646 w 208"/>
                  <a:gd name="T41" fmla="*/ 2147483646 h 186"/>
                  <a:gd name="T42" fmla="*/ 2147483646 w 208"/>
                  <a:gd name="T43" fmla="*/ 2147483646 h 186"/>
                  <a:gd name="T44" fmla="*/ 2147483646 w 208"/>
                  <a:gd name="T45" fmla="*/ 2147483646 h 186"/>
                  <a:gd name="T46" fmla="*/ 2147483646 w 208"/>
                  <a:gd name="T47" fmla="*/ 2125054397 h 186"/>
                  <a:gd name="T48" fmla="*/ 2147483646 w 208"/>
                  <a:gd name="T49" fmla="*/ 1964948918 h 186"/>
                  <a:gd name="T50" fmla="*/ 2147483646 w 208"/>
                  <a:gd name="T51" fmla="*/ 1790284927 h 186"/>
                  <a:gd name="T52" fmla="*/ 2147483646 w 208"/>
                  <a:gd name="T53" fmla="*/ 1644734144 h 186"/>
                  <a:gd name="T54" fmla="*/ 2147483646 w 208"/>
                  <a:gd name="T55" fmla="*/ 1601070054 h 186"/>
                  <a:gd name="T56" fmla="*/ 2147483646 w 208"/>
                  <a:gd name="T57" fmla="*/ 1368187276 h 186"/>
                  <a:gd name="T58" fmla="*/ 2147483646 w 208"/>
                  <a:gd name="T59" fmla="*/ 1339074067 h 186"/>
                  <a:gd name="T60" fmla="*/ 2147483646 w 208"/>
                  <a:gd name="T61" fmla="*/ 1280855280 h 186"/>
                  <a:gd name="T62" fmla="*/ 2147483646 w 208"/>
                  <a:gd name="T63" fmla="*/ 1237191190 h 186"/>
                  <a:gd name="T64" fmla="*/ 2147483646 w 208"/>
                  <a:gd name="T65" fmla="*/ 1004308412 h 186"/>
                  <a:gd name="T66" fmla="*/ 1900084343 w 208"/>
                  <a:gd name="T67" fmla="*/ 815089724 h 186"/>
                  <a:gd name="T68" fmla="*/ 1929093468 w 208"/>
                  <a:gd name="T69" fmla="*/ 785980330 h 186"/>
                  <a:gd name="T70" fmla="*/ 1885577877 w 208"/>
                  <a:gd name="T71" fmla="*/ 596761642 h 186"/>
                  <a:gd name="T72" fmla="*/ 1740536061 w 208"/>
                  <a:gd name="T73" fmla="*/ 436656163 h 186"/>
                  <a:gd name="T74" fmla="*/ 1653508687 w 208"/>
                  <a:gd name="T75" fmla="*/ 305660077 h 186"/>
                  <a:gd name="T76" fmla="*/ 1522965721 w 208"/>
                  <a:gd name="T77" fmla="*/ 276546868 h 186"/>
                  <a:gd name="T78" fmla="*/ 1377923906 w 208"/>
                  <a:gd name="T79" fmla="*/ 218328081 h 186"/>
                  <a:gd name="T80" fmla="*/ 1276390065 w 208"/>
                  <a:gd name="T81" fmla="*/ 116441389 h 186"/>
                  <a:gd name="T82" fmla="*/ 1029814408 w 208"/>
                  <a:gd name="T83" fmla="*/ 101886692 h 186"/>
                  <a:gd name="T84" fmla="*/ 899275251 w 208"/>
                  <a:gd name="T85" fmla="*/ 174660176 h 186"/>
                  <a:gd name="T86" fmla="*/ 783238752 w 208"/>
                  <a:gd name="T87" fmla="*/ 160105479 h 186"/>
                  <a:gd name="T88" fmla="*/ 217566532 w 208"/>
                  <a:gd name="T89" fmla="*/ 160105479 h 186"/>
                  <a:gd name="T90" fmla="*/ 348105689 w 208"/>
                  <a:gd name="T91" fmla="*/ 363878864 h 186"/>
                  <a:gd name="T92" fmla="*/ 304593906 w 208"/>
                  <a:gd name="T93" fmla="*/ 611316339 h 186"/>
                  <a:gd name="T94" fmla="*/ 261078315 w 208"/>
                  <a:gd name="T95" fmla="*/ 756867122 h 186"/>
                  <a:gd name="T96" fmla="*/ 159548282 w 208"/>
                  <a:gd name="T97" fmla="*/ 873308511 h 186"/>
                  <a:gd name="T98" fmla="*/ 116036499 w 208"/>
                  <a:gd name="T99" fmla="*/ 1033417805 h 186"/>
                  <a:gd name="T100" fmla="*/ 116036499 w 208"/>
                  <a:gd name="T101" fmla="*/ 1149859194 h 186"/>
                  <a:gd name="T102" fmla="*/ 116036499 w 208"/>
                  <a:gd name="T103" fmla="*/ 1295409977 h 186"/>
                  <a:gd name="T104" fmla="*/ 58018250 w 208"/>
                  <a:gd name="T105" fmla="*/ 1382741972 h 186"/>
                  <a:gd name="T106" fmla="*/ 87027374 w 208"/>
                  <a:gd name="T107" fmla="*/ 1586511542 h 186"/>
                  <a:gd name="T108" fmla="*/ 116036499 w 208"/>
                  <a:gd name="T109" fmla="*/ 1673843538 h 186"/>
                  <a:gd name="T110" fmla="*/ 174054749 w 208"/>
                  <a:gd name="T111" fmla="*/ 1717511443 h 186"/>
                  <a:gd name="T112" fmla="*/ 290087439 w 208"/>
                  <a:gd name="T113" fmla="*/ 1848507529 h 186"/>
                  <a:gd name="T114" fmla="*/ 391621280 w 208"/>
                  <a:gd name="T115" fmla="*/ 1935835709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8" h="186">
                    <a:moveTo>
                      <a:pt x="27" y="133"/>
                    </a:moveTo>
                    <a:cubicBezTo>
                      <a:pt x="31" y="132"/>
                      <a:pt x="34" y="134"/>
                      <a:pt x="38" y="134"/>
                    </a:cubicBezTo>
                    <a:cubicBezTo>
                      <a:pt x="41" y="134"/>
                      <a:pt x="44" y="136"/>
                      <a:pt x="47" y="136"/>
                    </a:cubicBezTo>
                    <a:cubicBezTo>
                      <a:pt x="50" y="138"/>
                      <a:pt x="50" y="138"/>
                      <a:pt x="50" y="138"/>
                    </a:cubicBezTo>
                    <a:cubicBezTo>
                      <a:pt x="55" y="138"/>
                      <a:pt x="59" y="138"/>
                      <a:pt x="64" y="138"/>
                    </a:cubicBezTo>
                    <a:cubicBezTo>
                      <a:pt x="66" y="138"/>
                      <a:pt x="68" y="138"/>
                      <a:pt x="70" y="139"/>
                    </a:cubicBezTo>
                    <a:cubicBezTo>
                      <a:pt x="73" y="140"/>
                      <a:pt x="74" y="143"/>
                      <a:pt x="76" y="145"/>
                    </a:cubicBezTo>
                    <a:cubicBezTo>
                      <a:pt x="78" y="145"/>
                      <a:pt x="78" y="145"/>
                      <a:pt x="78" y="145"/>
                    </a:cubicBezTo>
                    <a:cubicBezTo>
                      <a:pt x="78" y="146"/>
                      <a:pt x="80" y="148"/>
                      <a:pt x="80" y="149"/>
                    </a:cubicBezTo>
                    <a:cubicBezTo>
                      <a:pt x="82" y="149"/>
                      <a:pt x="82" y="148"/>
                      <a:pt x="83" y="147"/>
                    </a:cubicBezTo>
                    <a:cubicBezTo>
                      <a:pt x="84" y="146"/>
                      <a:pt x="85" y="146"/>
                      <a:pt x="87" y="145"/>
                    </a:cubicBezTo>
                    <a:cubicBezTo>
                      <a:pt x="89" y="143"/>
                      <a:pt x="88" y="140"/>
                      <a:pt x="87" y="138"/>
                    </a:cubicBezTo>
                    <a:cubicBezTo>
                      <a:pt x="85" y="137"/>
                      <a:pt x="85" y="137"/>
                      <a:pt x="85" y="137"/>
                    </a:cubicBezTo>
                    <a:cubicBezTo>
                      <a:pt x="84" y="136"/>
                      <a:pt x="83" y="134"/>
                      <a:pt x="83" y="133"/>
                    </a:cubicBezTo>
                    <a:cubicBezTo>
                      <a:pt x="84" y="132"/>
                      <a:pt x="86" y="131"/>
                      <a:pt x="87" y="131"/>
                    </a:cubicBezTo>
                    <a:cubicBezTo>
                      <a:pt x="88" y="130"/>
                      <a:pt x="88" y="129"/>
                      <a:pt x="89" y="129"/>
                    </a:cubicBezTo>
                    <a:cubicBezTo>
                      <a:pt x="90" y="127"/>
                      <a:pt x="94" y="128"/>
                      <a:pt x="96" y="128"/>
                    </a:cubicBezTo>
                    <a:cubicBezTo>
                      <a:pt x="98" y="128"/>
                      <a:pt x="100" y="128"/>
                      <a:pt x="101" y="129"/>
                    </a:cubicBezTo>
                    <a:cubicBezTo>
                      <a:pt x="106" y="129"/>
                      <a:pt x="109" y="129"/>
                      <a:pt x="114" y="128"/>
                    </a:cubicBezTo>
                    <a:cubicBezTo>
                      <a:pt x="117" y="127"/>
                      <a:pt x="125" y="125"/>
                      <a:pt x="126" y="130"/>
                    </a:cubicBezTo>
                    <a:cubicBezTo>
                      <a:pt x="128" y="129"/>
                      <a:pt x="129" y="127"/>
                      <a:pt x="131" y="127"/>
                    </a:cubicBezTo>
                    <a:cubicBezTo>
                      <a:pt x="135" y="127"/>
                      <a:pt x="133" y="129"/>
                      <a:pt x="133" y="131"/>
                    </a:cubicBezTo>
                    <a:cubicBezTo>
                      <a:pt x="133" y="132"/>
                      <a:pt x="134" y="133"/>
                      <a:pt x="134" y="134"/>
                    </a:cubicBezTo>
                    <a:cubicBezTo>
                      <a:pt x="134" y="135"/>
                      <a:pt x="134" y="136"/>
                      <a:pt x="135" y="137"/>
                    </a:cubicBezTo>
                    <a:cubicBezTo>
                      <a:pt x="135" y="138"/>
                      <a:pt x="136" y="138"/>
                      <a:pt x="137" y="139"/>
                    </a:cubicBezTo>
                    <a:cubicBezTo>
                      <a:pt x="138" y="140"/>
                      <a:pt x="137" y="141"/>
                      <a:pt x="138" y="142"/>
                    </a:cubicBezTo>
                    <a:cubicBezTo>
                      <a:pt x="139" y="143"/>
                      <a:pt x="140" y="143"/>
                      <a:pt x="140" y="145"/>
                    </a:cubicBezTo>
                    <a:cubicBezTo>
                      <a:pt x="140" y="146"/>
                      <a:pt x="140" y="147"/>
                      <a:pt x="140" y="148"/>
                    </a:cubicBezTo>
                    <a:cubicBezTo>
                      <a:pt x="144" y="154"/>
                      <a:pt x="148" y="150"/>
                      <a:pt x="146" y="148"/>
                    </a:cubicBezTo>
                    <a:cubicBezTo>
                      <a:pt x="147" y="149"/>
                      <a:pt x="149" y="154"/>
                      <a:pt x="150" y="155"/>
                    </a:cubicBezTo>
                    <a:cubicBezTo>
                      <a:pt x="151" y="155"/>
                      <a:pt x="152" y="155"/>
                      <a:pt x="152" y="155"/>
                    </a:cubicBezTo>
                    <a:cubicBezTo>
                      <a:pt x="153" y="157"/>
                      <a:pt x="150" y="158"/>
                      <a:pt x="149" y="159"/>
                    </a:cubicBezTo>
                    <a:cubicBezTo>
                      <a:pt x="147" y="161"/>
                      <a:pt x="150" y="163"/>
                      <a:pt x="148" y="164"/>
                    </a:cubicBezTo>
                    <a:cubicBezTo>
                      <a:pt x="146" y="165"/>
                      <a:pt x="145" y="163"/>
                      <a:pt x="144" y="163"/>
                    </a:cubicBezTo>
                    <a:cubicBezTo>
                      <a:pt x="142" y="162"/>
                      <a:pt x="143" y="163"/>
                      <a:pt x="142" y="164"/>
                    </a:cubicBezTo>
                    <a:cubicBezTo>
                      <a:pt x="141" y="165"/>
                      <a:pt x="140" y="166"/>
                      <a:pt x="139" y="166"/>
                    </a:cubicBezTo>
                    <a:cubicBezTo>
                      <a:pt x="138" y="167"/>
                      <a:pt x="138" y="168"/>
                      <a:pt x="137" y="168"/>
                    </a:cubicBezTo>
                    <a:cubicBezTo>
                      <a:pt x="132" y="169"/>
                      <a:pt x="135" y="166"/>
                      <a:pt x="135" y="164"/>
                    </a:cubicBezTo>
                    <a:cubicBezTo>
                      <a:pt x="136" y="160"/>
                      <a:pt x="132" y="163"/>
                      <a:pt x="131" y="165"/>
                    </a:cubicBezTo>
                    <a:cubicBezTo>
                      <a:pt x="130" y="166"/>
                      <a:pt x="130" y="168"/>
                      <a:pt x="131" y="169"/>
                    </a:cubicBezTo>
                    <a:cubicBezTo>
                      <a:pt x="132" y="170"/>
                      <a:pt x="133" y="169"/>
                      <a:pt x="134" y="170"/>
                    </a:cubicBezTo>
                    <a:cubicBezTo>
                      <a:pt x="135" y="171"/>
                      <a:pt x="136" y="173"/>
                      <a:pt x="136" y="174"/>
                    </a:cubicBezTo>
                    <a:cubicBezTo>
                      <a:pt x="136" y="175"/>
                      <a:pt x="135" y="175"/>
                      <a:pt x="134" y="175"/>
                    </a:cubicBezTo>
                    <a:cubicBezTo>
                      <a:pt x="133" y="175"/>
                      <a:pt x="131" y="175"/>
                      <a:pt x="130" y="176"/>
                    </a:cubicBezTo>
                    <a:cubicBezTo>
                      <a:pt x="130" y="176"/>
                      <a:pt x="130" y="178"/>
                      <a:pt x="130" y="179"/>
                    </a:cubicBezTo>
                    <a:cubicBezTo>
                      <a:pt x="129" y="180"/>
                      <a:pt x="129" y="180"/>
                      <a:pt x="129" y="180"/>
                    </a:cubicBezTo>
                    <a:cubicBezTo>
                      <a:pt x="128" y="183"/>
                      <a:pt x="131" y="182"/>
                      <a:pt x="133" y="182"/>
                    </a:cubicBezTo>
                    <a:cubicBezTo>
                      <a:pt x="134" y="184"/>
                      <a:pt x="134" y="184"/>
                      <a:pt x="134" y="184"/>
                    </a:cubicBezTo>
                    <a:cubicBezTo>
                      <a:pt x="136" y="185"/>
                      <a:pt x="136" y="185"/>
                      <a:pt x="136" y="185"/>
                    </a:cubicBezTo>
                    <a:cubicBezTo>
                      <a:pt x="139" y="186"/>
                      <a:pt x="143" y="185"/>
                      <a:pt x="146" y="184"/>
                    </a:cubicBezTo>
                    <a:cubicBezTo>
                      <a:pt x="148" y="183"/>
                      <a:pt x="150" y="183"/>
                      <a:pt x="151" y="182"/>
                    </a:cubicBezTo>
                    <a:cubicBezTo>
                      <a:pt x="153" y="181"/>
                      <a:pt x="153" y="181"/>
                      <a:pt x="155" y="181"/>
                    </a:cubicBezTo>
                    <a:cubicBezTo>
                      <a:pt x="159" y="181"/>
                      <a:pt x="163" y="181"/>
                      <a:pt x="167" y="181"/>
                    </a:cubicBezTo>
                    <a:cubicBezTo>
                      <a:pt x="169" y="183"/>
                      <a:pt x="176" y="183"/>
                      <a:pt x="174" y="180"/>
                    </a:cubicBezTo>
                    <a:cubicBezTo>
                      <a:pt x="173" y="179"/>
                      <a:pt x="173" y="179"/>
                      <a:pt x="173" y="178"/>
                    </a:cubicBezTo>
                    <a:cubicBezTo>
                      <a:pt x="172" y="177"/>
                      <a:pt x="174" y="177"/>
                      <a:pt x="174" y="176"/>
                    </a:cubicBezTo>
                    <a:cubicBezTo>
                      <a:pt x="173" y="175"/>
                      <a:pt x="172" y="175"/>
                      <a:pt x="171" y="175"/>
                    </a:cubicBezTo>
                    <a:cubicBezTo>
                      <a:pt x="171" y="174"/>
                      <a:pt x="171" y="173"/>
                      <a:pt x="171" y="172"/>
                    </a:cubicBezTo>
                    <a:cubicBezTo>
                      <a:pt x="170" y="170"/>
                      <a:pt x="167" y="169"/>
                      <a:pt x="169" y="166"/>
                    </a:cubicBezTo>
                    <a:cubicBezTo>
                      <a:pt x="170" y="165"/>
                      <a:pt x="172" y="166"/>
                      <a:pt x="171" y="164"/>
                    </a:cubicBezTo>
                    <a:cubicBezTo>
                      <a:pt x="171" y="162"/>
                      <a:pt x="171" y="163"/>
                      <a:pt x="172" y="161"/>
                    </a:cubicBezTo>
                    <a:cubicBezTo>
                      <a:pt x="172" y="162"/>
                      <a:pt x="173" y="161"/>
                      <a:pt x="173" y="161"/>
                    </a:cubicBezTo>
                    <a:cubicBezTo>
                      <a:pt x="173" y="161"/>
                      <a:pt x="174" y="160"/>
                      <a:pt x="174" y="160"/>
                    </a:cubicBezTo>
                    <a:cubicBezTo>
                      <a:pt x="175" y="159"/>
                      <a:pt x="176" y="159"/>
                      <a:pt x="177" y="159"/>
                    </a:cubicBezTo>
                    <a:cubicBezTo>
                      <a:pt x="177" y="158"/>
                      <a:pt x="177" y="158"/>
                      <a:pt x="178" y="157"/>
                    </a:cubicBezTo>
                    <a:cubicBezTo>
                      <a:pt x="178" y="157"/>
                      <a:pt x="179" y="157"/>
                      <a:pt x="179" y="157"/>
                    </a:cubicBezTo>
                    <a:cubicBezTo>
                      <a:pt x="181" y="155"/>
                      <a:pt x="181" y="153"/>
                      <a:pt x="184" y="154"/>
                    </a:cubicBezTo>
                    <a:cubicBezTo>
                      <a:pt x="185" y="154"/>
                      <a:pt x="186" y="155"/>
                      <a:pt x="188" y="156"/>
                    </a:cubicBezTo>
                    <a:cubicBezTo>
                      <a:pt x="190" y="156"/>
                      <a:pt x="190" y="156"/>
                      <a:pt x="192" y="155"/>
                    </a:cubicBezTo>
                    <a:cubicBezTo>
                      <a:pt x="193" y="155"/>
                      <a:pt x="197" y="156"/>
                      <a:pt x="198" y="155"/>
                    </a:cubicBezTo>
                    <a:cubicBezTo>
                      <a:pt x="198" y="154"/>
                      <a:pt x="194" y="149"/>
                      <a:pt x="194" y="148"/>
                    </a:cubicBezTo>
                    <a:cubicBezTo>
                      <a:pt x="194" y="148"/>
                      <a:pt x="194" y="147"/>
                      <a:pt x="194" y="146"/>
                    </a:cubicBezTo>
                    <a:cubicBezTo>
                      <a:pt x="194" y="143"/>
                      <a:pt x="195" y="142"/>
                      <a:pt x="195" y="140"/>
                    </a:cubicBezTo>
                    <a:cubicBezTo>
                      <a:pt x="196" y="139"/>
                      <a:pt x="195" y="138"/>
                      <a:pt x="196" y="137"/>
                    </a:cubicBezTo>
                    <a:cubicBezTo>
                      <a:pt x="197" y="135"/>
                      <a:pt x="198" y="136"/>
                      <a:pt x="199" y="135"/>
                    </a:cubicBezTo>
                    <a:cubicBezTo>
                      <a:pt x="200" y="133"/>
                      <a:pt x="202" y="128"/>
                      <a:pt x="202" y="125"/>
                    </a:cubicBezTo>
                    <a:cubicBezTo>
                      <a:pt x="200" y="125"/>
                      <a:pt x="200" y="125"/>
                      <a:pt x="200" y="125"/>
                    </a:cubicBezTo>
                    <a:cubicBezTo>
                      <a:pt x="199" y="123"/>
                      <a:pt x="199" y="123"/>
                      <a:pt x="199" y="123"/>
                    </a:cubicBezTo>
                    <a:cubicBezTo>
                      <a:pt x="200" y="122"/>
                      <a:pt x="202" y="122"/>
                      <a:pt x="203" y="121"/>
                    </a:cubicBezTo>
                    <a:cubicBezTo>
                      <a:pt x="205" y="120"/>
                      <a:pt x="206" y="119"/>
                      <a:pt x="208" y="117"/>
                    </a:cubicBezTo>
                    <a:cubicBezTo>
                      <a:pt x="207" y="116"/>
                      <a:pt x="207" y="115"/>
                      <a:pt x="206" y="113"/>
                    </a:cubicBezTo>
                    <a:cubicBezTo>
                      <a:pt x="205" y="114"/>
                      <a:pt x="203" y="114"/>
                      <a:pt x="202" y="114"/>
                    </a:cubicBezTo>
                    <a:cubicBezTo>
                      <a:pt x="201" y="110"/>
                      <a:pt x="201" y="110"/>
                      <a:pt x="201" y="110"/>
                    </a:cubicBezTo>
                    <a:cubicBezTo>
                      <a:pt x="200" y="110"/>
                      <a:pt x="200" y="110"/>
                      <a:pt x="200" y="110"/>
                    </a:cubicBezTo>
                    <a:cubicBezTo>
                      <a:pt x="199" y="109"/>
                      <a:pt x="199" y="109"/>
                      <a:pt x="199" y="109"/>
                    </a:cubicBezTo>
                    <a:cubicBezTo>
                      <a:pt x="200" y="107"/>
                      <a:pt x="201" y="106"/>
                      <a:pt x="201" y="104"/>
                    </a:cubicBezTo>
                    <a:cubicBezTo>
                      <a:pt x="190" y="94"/>
                      <a:pt x="190" y="94"/>
                      <a:pt x="190" y="94"/>
                    </a:cubicBezTo>
                    <a:cubicBezTo>
                      <a:pt x="188" y="94"/>
                      <a:pt x="188" y="94"/>
                      <a:pt x="188" y="94"/>
                    </a:cubicBezTo>
                    <a:cubicBezTo>
                      <a:pt x="187" y="93"/>
                      <a:pt x="187" y="92"/>
                      <a:pt x="187" y="91"/>
                    </a:cubicBezTo>
                    <a:cubicBezTo>
                      <a:pt x="184" y="92"/>
                      <a:pt x="184" y="92"/>
                      <a:pt x="184" y="92"/>
                    </a:cubicBezTo>
                    <a:cubicBezTo>
                      <a:pt x="182" y="90"/>
                      <a:pt x="182" y="90"/>
                      <a:pt x="182" y="90"/>
                    </a:cubicBezTo>
                    <a:cubicBezTo>
                      <a:pt x="183" y="89"/>
                      <a:pt x="183" y="89"/>
                      <a:pt x="183" y="89"/>
                    </a:cubicBezTo>
                    <a:cubicBezTo>
                      <a:pt x="182" y="88"/>
                      <a:pt x="182" y="88"/>
                      <a:pt x="182" y="88"/>
                    </a:cubicBezTo>
                    <a:cubicBezTo>
                      <a:pt x="183" y="87"/>
                      <a:pt x="183" y="87"/>
                      <a:pt x="183" y="87"/>
                    </a:cubicBezTo>
                    <a:cubicBezTo>
                      <a:pt x="182" y="85"/>
                      <a:pt x="179" y="86"/>
                      <a:pt x="178" y="84"/>
                    </a:cubicBezTo>
                    <a:cubicBezTo>
                      <a:pt x="173" y="85"/>
                      <a:pt x="173" y="85"/>
                      <a:pt x="173" y="85"/>
                    </a:cubicBezTo>
                    <a:cubicBezTo>
                      <a:pt x="173" y="87"/>
                      <a:pt x="173" y="87"/>
                      <a:pt x="173" y="87"/>
                    </a:cubicBezTo>
                    <a:cubicBezTo>
                      <a:pt x="169" y="87"/>
                      <a:pt x="169" y="87"/>
                      <a:pt x="169" y="87"/>
                    </a:cubicBezTo>
                    <a:cubicBezTo>
                      <a:pt x="165" y="82"/>
                      <a:pt x="163" y="76"/>
                      <a:pt x="161" y="69"/>
                    </a:cubicBezTo>
                    <a:cubicBezTo>
                      <a:pt x="153" y="64"/>
                      <a:pt x="153" y="64"/>
                      <a:pt x="153" y="64"/>
                    </a:cubicBezTo>
                    <a:cubicBezTo>
                      <a:pt x="150" y="65"/>
                      <a:pt x="146" y="65"/>
                      <a:pt x="143" y="66"/>
                    </a:cubicBezTo>
                    <a:cubicBezTo>
                      <a:pt x="139" y="63"/>
                      <a:pt x="134" y="60"/>
                      <a:pt x="131" y="56"/>
                    </a:cubicBezTo>
                    <a:cubicBezTo>
                      <a:pt x="132" y="55"/>
                      <a:pt x="132" y="55"/>
                      <a:pt x="132" y="55"/>
                    </a:cubicBezTo>
                    <a:cubicBezTo>
                      <a:pt x="132" y="54"/>
                      <a:pt x="132" y="54"/>
                      <a:pt x="132" y="54"/>
                    </a:cubicBezTo>
                    <a:cubicBezTo>
                      <a:pt x="133" y="54"/>
                      <a:pt x="133" y="54"/>
                      <a:pt x="133" y="54"/>
                    </a:cubicBezTo>
                    <a:cubicBezTo>
                      <a:pt x="131" y="50"/>
                      <a:pt x="129" y="47"/>
                      <a:pt x="128" y="43"/>
                    </a:cubicBezTo>
                    <a:cubicBezTo>
                      <a:pt x="129" y="42"/>
                      <a:pt x="129" y="42"/>
                      <a:pt x="129" y="42"/>
                    </a:cubicBezTo>
                    <a:cubicBezTo>
                      <a:pt x="130" y="41"/>
                      <a:pt x="130" y="41"/>
                      <a:pt x="130" y="41"/>
                    </a:cubicBezTo>
                    <a:cubicBezTo>
                      <a:pt x="127" y="39"/>
                      <a:pt x="124" y="37"/>
                      <a:pt x="122" y="34"/>
                    </a:cubicBezTo>
                    <a:cubicBezTo>
                      <a:pt x="122" y="33"/>
                      <a:pt x="122" y="33"/>
                      <a:pt x="122" y="33"/>
                    </a:cubicBezTo>
                    <a:cubicBezTo>
                      <a:pt x="121" y="33"/>
                      <a:pt x="120" y="31"/>
                      <a:pt x="120" y="30"/>
                    </a:cubicBezTo>
                    <a:cubicBezTo>
                      <a:pt x="119" y="29"/>
                      <a:pt x="110" y="23"/>
                      <a:pt x="111" y="22"/>
                    </a:cubicBezTo>
                    <a:cubicBezTo>
                      <a:pt x="110" y="21"/>
                      <a:pt x="110" y="21"/>
                      <a:pt x="110" y="20"/>
                    </a:cubicBezTo>
                    <a:cubicBezTo>
                      <a:pt x="111" y="20"/>
                      <a:pt x="114" y="22"/>
                      <a:pt x="114" y="21"/>
                    </a:cubicBezTo>
                    <a:cubicBezTo>
                      <a:pt x="115" y="21"/>
                      <a:pt x="115" y="21"/>
                      <a:pt x="115" y="21"/>
                    </a:cubicBezTo>
                    <a:cubicBezTo>
                      <a:pt x="116" y="20"/>
                      <a:pt x="111" y="18"/>
                      <a:pt x="111" y="19"/>
                    </a:cubicBezTo>
                    <a:cubicBezTo>
                      <a:pt x="109" y="18"/>
                      <a:pt x="105" y="18"/>
                      <a:pt x="105" y="19"/>
                    </a:cubicBezTo>
                    <a:cubicBezTo>
                      <a:pt x="103" y="18"/>
                      <a:pt x="104" y="16"/>
                      <a:pt x="104" y="16"/>
                    </a:cubicBezTo>
                    <a:cubicBezTo>
                      <a:pt x="102" y="17"/>
                      <a:pt x="101" y="18"/>
                      <a:pt x="100" y="18"/>
                    </a:cubicBezTo>
                    <a:cubicBezTo>
                      <a:pt x="99" y="15"/>
                      <a:pt x="97" y="17"/>
                      <a:pt x="95" y="15"/>
                    </a:cubicBezTo>
                    <a:cubicBezTo>
                      <a:pt x="94" y="12"/>
                      <a:pt x="94" y="12"/>
                      <a:pt x="94" y="12"/>
                    </a:cubicBezTo>
                    <a:cubicBezTo>
                      <a:pt x="88" y="8"/>
                      <a:pt x="88" y="8"/>
                      <a:pt x="88" y="8"/>
                    </a:cubicBezTo>
                    <a:cubicBezTo>
                      <a:pt x="88" y="8"/>
                      <a:pt x="88" y="8"/>
                      <a:pt x="88" y="8"/>
                    </a:cubicBezTo>
                    <a:cubicBezTo>
                      <a:pt x="86" y="9"/>
                      <a:pt x="80" y="13"/>
                      <a:pt x="78" y="12"/>
                    </a:cubicBezTo>
                    <a:cubicBezTo>
                      <a:pt x="78" y="11"/>
                      <a:pt x="78" y="11"/>
                      <a:pt x="78" y="11"/>
                    </a:cubicBezTo>
                    <a:cubicBezTo>
                      <a:pt x="78" y="11"/>
                      <a:pt x="71" y="7"/>
                      <a:pt x="71" y="7"/>
                    </a:cubicBezTo>
                    <a:cubicBezTo>
                      <a:pt x="71" y="4"/>
                      <a:pt x="71" y="4"/>
                      <a:pt x="71" y="4"/>
                    </a:cubicBezTo>
                    <a:cubicBezTo>
                      <a:pt x="71" y="3"/>
                      <a:pt x="71" y="3"/>
                      <a:pt x="71" y="3"/>
                    </a:cubicBezTo>
                    <a:cubicBezTo>
                      <a:pt x="68" y="0"/>
                      <a:pt x="64" y="11"/>
                      <a:pt x="62" y="12"/>
                    </a:cubicBezTo>
                    <a:cubicBezTo>
                      <a:pt x="61" y="12"/>
                      <a:pt x="61" y="12"/>
                      <a:pt x="61" y="12"/>
                    </a:cubicBezTo>
                    <a:cubicBezTo>
                      <a:pt x="60" y="11"/>
                      <a:pt x="60" y="11"/>
                      <a:pt x="60" y="11"/>
                    </a:cubicBezTo>
                    <a:cubicBezTo>
                      <a:pt x="58" y="11"/>
                      <a:pt x="55" y="13"/>
                      <a:pt x="54" y="11"/>
                    </a:cubicBezTo>
                    <a:cubicBezTo>
                      <a:pt x="53" y="8"/>
                      <a:pt x="54" y="3"/>
                      <a:pt x="50" y="3"/>
                    </a:cubicBezTo>
                    <a:cubicBezTo>
                      <a:pt x="44" y="2"/>
                      <a:pt x="38" y="3"/>
                      <a:pt x="32" y="3"/>
                    </a:cubicBezTo>
                    <a:cubicBezTo>
                      <a:pt x="29" y="6"/>
                      <a:pt x="21" y="10"/>
                      <a:pt x="15" y="11"/>
                    </a:cubicBezTo>
                    <a:cubicBezTo>
                      <a:pt x="18" y="18"/>
                      <a:pt x="18" y="18"/>
                      <a:pt x="18" y="18"/>
                    </a:cubicBezTo>
                    <a:cubicBezTo>
                      <a:pt x="19" y="19"/>
                      <a:pt x="19" y="20"/>
                      <a:pt x="20" y="21"/>
                    </a:cubicBezTo>
                    <a:cubicBezTo>
                      <a:pt x="21" y="23"/>
                      <a:pt x="23" y="23"/>
                      <a:pt x="24" y="25"/>
                    </a:cubicBezTo>
                    <a:cubicBezTo>
                      <a:pt x="25" y="29"/>
                      <a:pt x="19" y="30"/>
                      <a:pt x="18" y="33"/>
                    </a:cubicBezTo>
                    <a:cubicBezTo>
                      <a:pt x="17" y="34"/>
                      <a:pt x="19" y="38"/>
                      <a:pt x="20" y="39"/>
                    </a:cubicBezTo>
                    <a:cubicBezTo>
                      <a:pt x="20" y="40"/>
                      <a:pt x="21" y="41"/>
                      <a:pt x="21" y="42"/>
                    </a:cubicBezTo>
                    <a:cubicBezTo>
                      <a:pt x="21" y="44"/>
                      <a:pt x="20" y="44"/>
                      <a:pt x="20" y="46"/>
                    </a:cubicBezTo>
                    <a:cubicBezTo>
                      <a:pt x="20" y="47"/>
                      <a:pt x="21" y="48"/>
                      <a:pt x="21" y="49"/>
                    </a:cubicBezTo>
                    <a:cubicBezTo>
                      <a:pt x="20" y="50"/>
                      <a:pt x="18" y="51"/>
                      <a:pt x="18" y="52"/>
                    </a:cubicBezTo>
                    <a:cubicBezTo>
                      <a:pt x="17" y="54"/>
                      <a:pt x="18" y="55"/>
                      <a:pt x="17" y="57"/>
                    </a:cubicBezTo>
                    <a:cubicBezTo>
                      <a:pt x="13" y="58"/>
                      <a:pt x="13" y="58"/>
                      <a:pt x="13" y="58"/>
                    </a:cubicBezTo>
                    <a:cubicBezTo>
                      <a:pt x="11" y="60"/>
                      <a:pt x="11" y="60"/>
                      <a:pt x="11" y="60"/>
                    </a:cubicBezTo>
                    <a:cubicBezTo>
                      <a:pt x="11" y="62"/>
                      <a:pt x="10" y="64"/>
                      <a:pt x="9" y="66"/>
                    </a:cubicBezTo>
                    <a:cubicBezTo>
                      <a:pt x="9" y="66"/>
                      <a:pt x="8" y="68"/>
                      <a:pt x="8" y="68"/>
                    </a:cubicBezTo>
                    <a:cubicBezTo>
                      <a:pt x="7" y="69"/>
                      <a:pt x="8" y="70"/>
                      <a:pt x="8" y="71"/>
                    </a:cubicBezTo>
                    <a:cubicBezTo>
                      <a:pt x="8" y="72"/>
                      <a:pt x="7" y="72"/>
                      <a:pt x="7" y="73"/>
                    </a:cubicBezTo>
                    <a:cubicBezTo>
                      <a:pt x="7" y="74"/>
                      <a:pt x="7" y="74"/>
                      <a:pt x="7" y="75"/>
                    </a:cubicBezTo>
                    <a:cubicBezTo>
                      <a:pt x="8" y="76"/>
                      <a:pt x="8" y="78"/>
                      <a:pt x="8" y="79"/>
                    </a:cubicBezTo>
                    <a:cubicBezTo>
                      <a:pt x="8" y="81"/>
                      <a:pt x="6" y="82"/>
                      <a:pt x="7" y="83"/>
                    </a:cubicBezTo>
                    <a:cubicBezTo>
                      <a:pt x="7" y="84"/>
                      <a:pt x="9" y="84"/>
                      <a:pt x="9" y="86"/>
                    </a:cubicBezTo>
                    <a:cubicBezTo>
                      <a:pt x="10" y="87"/>
                      <a:pt x="8" y="88"/>
                      <a:pt x="8" y="89"/>
                    </a:cubicBezTo>
                    <a:cubicBezTo>
                      <a:pt x="9" y="91"/>
                      <a:pt x="10" y="91"/>
                      <a:pt x="9" y="92"/>
                    </a:cubicBezTo>
                    <a:cubicBezTo>
                      <a:pt x="8" y="93"/>
                      <a:pt x="6" y="93"/>
                      <a:pt x="5" y="93"/>
                    </a:cubicBezTo>
                    <a:cubicBezTo>
                      <a:pt x="5" y="94"/>
                      <a:pt x="4" y="94"/>
                      <a:pt x="4" y="95"/>
                    </a:cubicBezTo>
                    <a:cubicBezTo>
                      <a:pt x="1" y="97"/>
                      <a:pt x="0" y="99"/>
                      <a:pt x="2" y="102"/>
                    </a:cubicBezTo>
                    <a:cubicBezTo>
                      <a:pt x="4" y="103"/>
                      <a:pt x="5" y="104"/>
                      <a:pt x="6" y="106"/>
                    </a:cubicBezTo>
                    <a:cubicBezTo>
                      <a:pt x="6" y="109"/>
                      <a:pt x="6" y="109"/>
                      <a:pt x="6" y="109"/>
                    </a:cubicBezTo>
                    <a:cubicBezTo>
                      <a:pt x="7" y="109"/>
                      <a:pt x="8" y="110"/>
                      <a:pt x="8" y="111"/>
                    </a:cubicBezTo>
                    <a:cubicBezTo>
                      <a:pt x="9" y="112"/>
                      <a:pt x="9" y="112"/>
                      <a:pt x="9" y="113"/>
                    </a:cubicBezTo>
                    <a:cubicBezTo>
                      <a:pt x="9" y="113"/>
                      <a:pt x="8" y="114"/>
                      <a:pt x="8" y="115"/>
                    </a:cubicBezTo>
                    <a:cubicBezTo>
                      <a:pt x="8" y="115"/>
                      <a:pt x="9" y="116"/>
                      <a:pt x="9" y="117"/>
                    </a:cubicBezTo>
                    <a:cubicBezTo>
                      <a:pt x="9" y="118"/>
                      <a:pt x="9" y="120"/>
                      <a:pt x="10" y="120"/>
                    </a:cubicBezTo>
                    <a:cubicBezTo>
                      <a:pt x="10" y="120"/>
                      <a:pt x="11" y="118"/>
                      <a:pt x="12" y="118"/>
                    </a:cubicBezTo>
                    <a:cubicBezTo>
                      <a:pt x="13" y="118"/>
                      <a:pt x="14" y="118"/>
                      <a:pt x="15" y="118"/>
                    </a:cubicBezTo>
                    <a:cubicBezTo>
                      <a:pt x="17" y="120"/>
                      <a:pt x="17" y="124"/>
                      <a:pt x="19" y="126"/>
                    </a:cubicBezTo>
                    <a:cubicBezTo>
                      <a:pt x="19" y="126"/>
                      <a:pt x="20" y="126"/>
                      <a:pt x="20" y="127"/>
                    </a:cubicBezTo>
                    <a:cubicBezTo>
                      <a:pt x="21" y="128"/>
                      <a:pt x="20" y="129"/>
                      <a:pt x="20" y="129"/>
                    </a:cubicBezTo>
                    <a:cubicBezTo>
                      <a:pt x="20" y="132"/>
                      <a:pt x="21" y="132"/>
                      <a:pt x="23" y="134"/>
                    </a:cubicBezTo>
                    <a:cubicBezTo>
                      <a:pt x="24" y="134"/>
                      <a:pt x="26" y="134"/>
                      <a:pt x="27" y="13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2" name="Freeform 29">
                <a:extLst>
                  <a:ext uri="{FF2B5EF4-FFF2-40B4-BE49-F238E27FC236}">
                    <a16:creationId xmlns:a16="http://schemas.microsoft.com/office/drawing/2014/main" id="{493E5D1B-3CB7-EE19-74D3-4CF1072757AF}"/>
                  </a:ext>
                </a:extLst>
              </p:cNvPr>
              <p:cNvSpPr>
                <a:spLocks/>
              </p:cNvSpPr>
              <p:nvPr/>
            </p:nvSpPr>
            <p:spPr bwMode="auto">
              <a:xfrm>
                <a:off x="-4307720" y="6810158"/>
                <a:ext cx="746836" cy="450712"/>
              </a:xfrm>
              <a:custGeom>
                <a:avLst/>
                <a:gdLst>
                  <a:gd name="T0" fmla="*/ 1799996400 w 310"/>
                  <a:gd name="T1" fmla="*/ 2147483646 h 187"/>
                  <a:gd name="T2" fmla="*/ 1959673500 w 310"/>
                  <a:gd name="T3" fmla="*/ 2147483646 h 187"/>
                  <a:gd name="T4" fmla="*/ 2147483646 w 310"/>
                  <a:gd name="T5" fmla="*/ 2147483646 h 187"/>
                  <a:gd name="T6" fmla="*/ 2147483646 w 310"/>
                  <a:gd name="T7" fmla="*/ 2147483646 h 187"/>
                  <a:gd name="T8" fmla="*/ 2147483646 w 310"/>
                  <a:gd name="T9" fmla="*/ 2147483646 h 187"/>
                  <a:gd name="T10" fmla="*/ 2147483646 w 310"/>
                  <a:gd name="T11" fmla="*/ 2147483646 h 187"/>
                  <a:gd name="T12" fmla="*/ 2147483646 w 310"/>
                  <a:gd name="T13" fmla="*/ 2147483646 h 187"/>
                  <a:gd name="T14" fmla="*/ 2147483646 w 310"/>
                  <a:gd name="T15" fmla="*/ 2147483646 h 187"/>
                  <a:gd name="T16" fmla="*/ 2147483646 w 310"/>
                  <a:gd name="T17" fmla="*/ 2147483646 h 187"/>
                  <a:gd name="T18" fmla="*/ 2147483646 w 310"/>
                  <a:gd name="T19" fmla="*/ 2147483646 h 187"/>
                  <a:gd name="T20" fmla="*/ 2147483646 w 310"/>
                  <a:gd name="T21" fmla="*/ 2147483646 h 187"/>
                  <a:gd name="T22" fmla="*/ 2147483646 w 310"/>
                  <a:gd name="T23" fmla="*/ 2147483646 h 187"/>
                  <a:gd name="T24" fmla="*/ 2147483646 w 310"/>
                  <a:gd name="T25" fmla="*/ 2147483646 h 187"/>
                  <a:gd name="T26" fmla="*/ 2147483646 w 310"/>
                  <a:gd name="T27" fmla="*/ 2077655046 h 187"/>
                  <a:gd name="T28" fmla="*/ 2147483646 w 310"/>
                  <a:gd name="T29" fmla="*/ 1990481454 h 187"/>
                  <a:gd name="T30" fmla="*/ 2147483646 w 310"/>
                  <a:gd name="T31" fmla="*/ 1859721068 h 187"/>
                  <a:gd name="T32" fmla="*/ 2147483646 w 310"/>
                  <a:gd name="T33" fmla="*/ 1830660663 h 187"/>
                  <a:gd name="T34" fmla="*/ 2147483646 w 310"/>
                  <a:gd name="T35" fmla="*/ 1656313480 h 187"/>
                  <a:gd name="T36" fmla="*/ 2147483646 w 310"/>
                  <a:gd name="T37" fmla="*/ 1540079484 h 187"/>
                  <a:gd name="T38" fmla="*/ 2147483646 w 310"/>
                  <a:gd name="T39" fmla="*/ 1438375690 h 187"/>
                  <a:gd name="T40" fmla="*/ 2147483646 w 310"/>
                  <a:gd name="T41" fmla="*/ 1496492688 h 187"/>
                  <a:gd name="T42" fmla="*/ 2147483646 w 310"/>
                  <a:gd name="T43" fmla="*/ 1365732302 h 187"/>
                  <a:gd name="T44" fmla="*/ 2147483646 w 310"/>
                  <a:gd name="T45" fmla="*/ 1278558710 h 187"/>
                  <a:gd name="T46" fmla="*/ 2147483646 w 310"/>
                  <a:gd name="T47" fmla="*/ 1075151123 h 187"/>
                  <a:gd name="T48" fmla="*/ 2147483646 w 310"/>
                  <a:gd name="T49" fmla="*/ 1176854917 h 187"/>
                  <a:gd name="T50" fmla="*/ 2147483646 w 310"/>
                  <a:gd name="T51" fmla="*/ 1075151123 h 187"/>
                  <a:gd name="T52" fmla="*/ 2147483646 w 310"/>
                  <a:gd name="T53" fmla="*/ 900800129 h 187"/>
                  <a:gd name="T54" fmla="*/ 2147483646 w 310"/>
                  <a:gd name="T55" fmla="*/ 726452946 h 187"/>
                  <a:gd name="T56" fmla="*/ 2147483646 w 310"/>
                  <a:gd name="T57" fmla="*/ 595692560 h 187"/>
                  <a:gd name="T58" fmla="*/ 2147483646 w 310"/>
                  <a:gd name="T59" fmla="*/ 493988766 h 187"/>
                  <a:gd name="T60" fmla="*/ 2147483646 w 310"/>
                  <a:gd name="T61" fmla="*/ 319637772 h 187"/>
                  <a:gd name="T62" fmla="*/ 2147483646 w 310"/>
                  <a:gd name="T63" fmla="*/ 232464181 h 187"/>
                  <a:gd name="T64" fmla="*/ 2147483646 w 310"/>
                  <a:gd name="T65" fmla="*/ 72647200 h 187"/>
                  <a:gd name="T66" fmla="*/ 2147483646 w 310"/>
                  <a:gd name="T67" fmla="*/ 14530202 h 187"/>
                  <a:gd name="T68" fmla="*/ 2147483646 w 310"/>
                  <a:gd name="T69" fmla="*/ 43586796 h 187"/>
                  <a:gd name="T70" fmla="*/ 2147483646 w 310"/>
                  <a:gd name="T71" fmla="*/ 101703794 h 187"/>
                  <a:gd name="T72" fmla="*/ 2147483646 w 310"/>
                  <a:gd name="T73" fmla="*/ 290581179 h 187"/>
                  <a:gd name="T74" fmla="*/ 2147483646 w 310"/>
                  <a:gd name="T75" fmla="*/ 581162357 h 187"/>
                  <a:gd name="T76" fmla="*/ 2147483646 w 310"/>
                  <a:gd name="T77" fmla="*/ 653809558 h 187"/>
                  <a:gd name="T78" fmla="*/ 2147483646 w 310"/>
                  <a:gd name="T79" fmla="*/ 493988766 h 187"/>
                  <a:gd name="T80" fmla="*/ 2075802300 w 310"/>
                  <a:gd name="T81" fmla="*/ 639279355 h 187"/>
                  <a:gd name="T82" fmla="*/ 2075802300 w 310"/>
                  <a:gd name="T83" fmla="*/ 813626538 h 187"/>
                  <a:gd name="T84" fmla="*/ 1872576900 w 310"/>
                  <a:gd name="T85" fmla="*/ 886273738 h 187"/>
                  <a:gd name="T86" fmla="*/ 1756448100 w 310"/>
                  <a:gd name="T87" fmla="*/ 973447329 h 187"/>
                  <a:gd name="T88" fmla="*/ 1495158300 w 310"/>
                  <a:gd name="T89" fmla="*/ 1046090718 h 187"/>
                  <a:gd name="T90" fmla="*/ 1364513400 w 310"/>
                  <a:gd name="T91" fmla="*/ 1234971915 h 187"/>
                  <a:gd name="T92" fmla="*/ 1262900700 w 310"/>
                  <a:gd name="T93" fmla="*/ 1351202099 h 187"/>
                  <a:gd name="T94" fmla="*/ 1088707500 w 310"/>
                  <a:gd name="T95" fmla="*/ 1307615304 h 187"/>
                  <a:gd name="T96" fmla="*/ 958062600 w 310"/>
                  <a:gd name="T97" fmla="*/ 1452905893 h 187"/>
                  <a:gd name="T98" fmla="*/ 827417700 w 310"/>
                  <a:gd name="T99" fmla="*/ 1423849300 h 187"/>
                  <a:gd name="T100" fmla="*/ 667740600 w 310"/>
                  <a:gd name="T101" fmla="*/ 1365732302 h 187"/>
                  <a:gd name="T102" fmla="*/ 449999100 w 310"/>
                  <a:gd name="T103" fmla="*/ 1264028508 h 187"/>
                  <a:gd name="T104" fmla="*/ 304838100 w 310"/>
                  <a:gd name="T105" fmla="*/ 1249498305 h 187"/>
                  <a:gd name="T106" fmla="*/ 217741500 w 310"/>
                  <a:gd name="T107" fmla="*/ 1060620921 h 187"/>
                  <a:gd name="T108" fmla="*/ 116128800 w 310"/>
                  <a:gd name="T109" fmla="*/ 1496492688 h 187"/>
                  <a:gd name="T110" fmla="*/ 508063500 w 310"/>
                  <a:gd name="T111" fmla="*/ 1859721068 h 187"/>
                  <a:gd name="T112" fmla="*/ 1349997300 w 310"/>
                  <a:gd name="T113" fmla="*/ 2147483646 h 187"/>
                  <a:gd name="T114" fmla="*/ 1625803200 w 310"/>
                  <a:gd name="T115" fmla="*/ 2147483646 h 1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10" h="187">
                    <a:moveTo>
                      <a:pt x="110" y="179"/>
                    </a:moveTo>
                    <a:cubicBezTo>
                      <a:pt x="111" y="181"/>
                      <a:pt x="114" y="180"/>
                      <a:pt x="115" y="179"/>
                    </a:cubicBezTo>
                    <a:cubicBezTo>
                      <a:pt x="117" y="178"/>
                      <a:pt x="117" y="176"/>
                      <a:pt x="119" y="175"/>
                    </a:cubicBezTo>
                    <a:cubicBezTo>
                      <a:pt x="122" y="174"/>
                      <a:pt x="121" y="176"/>
                      <a:pt x="124" y="177"/>
                    </a:cubicBezTo>
                    <a:cubicBezTo>
                      <a:pt x="126" y="177"/>
                      <a:pt x="126" y="176"/>
                      <a:pt x="128" y="176"/>
                    </a:cubicBezTo>
                    <a:cubicBezTo>
                      <a:pt x="129" y="175"/>
                      <a:pt x="130" y="176"/>
                      <a:pt x="130" y="176"/>
                    </a:cubicBezTo>
                    <a:cubicBezTo>
                      <a:pt x="131" y="177"/>
                      <a:pt x="130" y="178"/>
                      <a:pt x="131" y="179"/>
                    </a:cubicBezTo>
                    <a:cubicBezTo>
                      <a:pt x="132" y="180"/>
                      <a:pt x="134" y="179"/>
                      <a:pt x="135" y="179"/>
                    </a:cubicBezTo>
                    <a:cubicBezTo>
                      <a:pt x="137" y="180"/>
                      <a:pt x="136" y="181"/>
                      <a:pt x="137" y="182"/>
                    </a:cubicBezTo>
                    <a:cubicBezTo>
                      <a:pt x="138" y="182"/>
                      <a:pt x="142" y="182"/>
                      <a:pt x="143" y="182"/>
                    </a:cubicBezTo>
                    <a:cubicBezTo>
                      <a:pt x="146" y="182"/>
                      <a:pt x="148" y="183"/>
                      <a:pt x="150" y="184"/>
                    </a:cubicBezTo>
                    <a:cubicBezTo>
                      <a:pt x="153" y="185"/>
                      <a:pt x="155" y="183"/>
                      <a:pt x="158" y="183"/>
                    </a:cubicBezTo>
                    <a:cubicBezTo>
                      <a:pt x="163" y="183"/>
                      <a:pt x="167" y="183"/>
                      <a:pt x="172" y="183"/>
                    </a:cubicBezTo>
                    <a:cubicBezTo>
                      <a:pt x="175" y="183"/>
                      <a:pt x="178" y="182"/>
                      <a:pt x="180" y="181"/>
                    </a:cubicBezTo>
                    <a:cubicBezTo>
                      <a:pt x="182" y="180"/>
                      <a:pt x="183" y="180"/>
                      <a:pt x="185" y="180"/>
                    </a:cubicBezTo>
                    <a:cubicBezTo>
                      <a:pt x="187" y="179"/>
                      <a:pt x="188" y="178"/>
                      <a:pt x="190" y="177"/>
                    </a:cubicBezTo>
                    <a:cubicBezTo>
                      <a:pt x="191" y="177"/>
                      <a:pt x="191" y="177"/>
                      <a:pt x="193" y="177"/>
                    </a:cubicBezTo>
                    <a:cubicBezTo>
                      <a:pt x="194" y="178"/>
                      <a:pt x="194" y="179"/>
                      <a:pt x="195" y="180"/>
                    </a:cubicBezTo>
                    <a:cubicBezTo>
                      <a:pt x="196" y="184"/>
                      <a:pt x="197" y="181"/>
                      <a:pt x="200" y="181"/>
                    </a:cubicBezTo>
                    <a:cubicBezTo>
                      <a:pt x="214" y="180"/>
                      <a:pt x="214" y="180"/>
                      <a:pt x="214" y="180"/>
                    </a:cubicBezTo>
                    <a:cubicBezTo>
                      <a:pt x="217" y="181"/>
                      <a:pt x="221" y="182"/>
                      <a:pt x="224" y="182"/>
                    </a:cubicBezTo>
                    <a:cubicBezTo>
                      <a:pt x="226" y="182"/>
                      <a:pt x="227" y="181"/>
                      <a:pt x="229" y="181"/>
                    </a:cubicBezTo>
                    <a:cubicBezTo>
                      <a:pt x="230" y="181"/>
                      <a:pt x="232" y="181"/>
                      <a:pt x="233" y="180"/>
                    </a:cubicBezTo>
                    <a:cubicBezTo>
                      <a:pt x="235" y="180"/>
                      <a:pt x="240" y="177"/>
                      <a:pt x="240" y="176"/>
                    </a:cubicBezTo>
                    <a:cubicBezTo>
                      <a:pt x="239" y="175"/>
                      <a:pt x="237" y="175"/>
                      <a:pt x="236" y="174"/>
                    </a:cubicBezTo>
                    <a:cubicBezTo>
                      <a:pt x="235" y="173"/>
                      <a:pt x="237" y="172"/>
                      <a:pt x="238" y="172"/>
                    </a:cubicBezTo>
                    <a:cubicBezTo>
                      <a:pt x="239" y="171"/>
                      <a:pt x="241" y="171"/>
                      <a:pt x="242" y="170"/>
                    </a:cubicBezTo>
                    <a:cubicBezTo>
                      <a:pt x="243" y="169"/>
                      <a:pt x="244" y="167"/>
                      <a:pt x="246" y="167"/>
                    </a:cubicBezTo>
                    <a:cubicBezTo>
                      <a:pt x="247" y="167"/>
                      <a:pt x="249" y="168"/>
                      <a:pt x="249" y="170"/>
                    </a:cubicBezTo>
                    <a:cubicBezTo>
                      <a:pt x="250" y="172"/>
                      <a:pt x="248" y="173"/>
                      <a:pt x="247" y="174"/>
                    </a:cubicBezTo>
                    <a:cubicBezTo>
                      <a:pt x="246" y="176"/>
                      <a:pt x="246" y="176"/>
                      <a:pt x="247" y="177"/>
                    </a:cubicBezTo>
                    <a:cubicBezTo>
                      <a:pt x="248" y="177"/>
                      <a:pt x="249" y="178"/>
                      <a:pt x="249" y="178"/>
                    </a:cubicBezTo>
                    <a:cubicBezTo>
                      <a:pt x="250" y="177"/>
                      <a:pt x="250" y="176"/>
                      <a:pt x="251" y="176"/>
                    </a:cubicBezTo>
                    <a:cubicBezTo>
                      <a:pt x="253" y="176"/>
                      <a:pt x="254" y="179"/>
                      <a:pt x="256" y="178"/>
                    </a:cubicBezTo>
                    <a:cubicBezTo>
                      <a:pt x="257" y="178"/>
                      <a:pt x="257" y="177"/>
                      <a:pt x="259" y="176"/>
                    </a:cubicBezTo>
                    <a:cubicBezTo>
                      <a:pt x="261" y="175"/>
                      <a:pt x="261" y="173"/>
                      <a:pt x="261" y="171"/>
                    </a:cubicBezTo>
                    <a:cubicBezTo>
                      <a:pt x="268" y="171"/>
                      <a:pt x="268" y="171"/>
                      <a:pt x="268" y="171"/>
                    </a:cubicBezTo>
                    <a:cubicBezTo>
                      <a:pt x="271" y="172"/>
                      <a:pt x="273" y="174"/>
                      <a:pt x="277" y="174"/>
                    </a:cubicBezTo>
                    <a:cubicBezTo>
                      <a:pt x="280" y="173"/>
                      <a:pt x="282" y="173"/>
                      <a:pt x="285" y="174"/>
                    </a:cubicBezTo>
                    <a:cubicBezTo>
                      <a:pt x="288" y="174"/>
                      <a:pt x="289" y="176"/>
                      <a:pt x="291" y="178"/>
                    </a:cubicBezTo>
                    <a:cubicBezTo>
                      <a:pt x="293" y="180"/>
                      <a:pt x="294" y="181"/>
                      <a:pt x="296" y="183"/>
                    </a:cubicBezTo>
                    <a:cubicBezTo>
                      <a:pt x="299" y="186"/>
                      <a:pt x="299" y="186"/>
                      <a:pt x="299" y="186"/>
                    </a:cubicBezTo>
                    <a:cubicBezTo>
                      <a:pt x="303" y="187"/>
                      <a:pt x="303" y="187"/>
                      <a:pt x="303" y="187"/>
                    </a:cubicBezTo>
                    <a:cubicBezTo>
                      <a:pt x="303" y="185"/>
                      <a:pt x="306" y="187"/>
                      <a:pt x="307" y="187"/>
                    </a:cubicBezTo>
                    <a:cubicBezTo>
                      <a:pt x="310" y="187"/>
                      <a:pt x="308" y="185"/>
                      <a:pt x="307" y="184"/>
                    </a:cubicBezTo>
                    <a:cubicBezTo>
                      <a:pt x="304" y="183"/>
                      <a:pt x="304" y="182"/>
                      <a:pt x="302" y="180"/>
                    </a:cubicBezTo>
                    <a:cubicBezTo>
                      <a:pt x="302" y="179"/>
                      <a:pt x="301" y="179"/>
                      <a:pt x="301" y="178"/>
                    </a:cubicBezTo>
                    <a:cubicBezTo>
                      <a:pt x="301" y="177"/>
                      <a:pt x="303" y="176"/>
                      <a:pt x="303" y="175"/>
                    </a:cubicBezTo>
                    <a:cubicBezTo>
                      <a:pt x="304" y="173"/>
                      <a:pt x="303" y="171"/>
                      <a:pt x="303" y="169"/>
                    </a:cubicBezTo>
                    <a:cubicBezTo>
                      <a:pt x="303" y="167"/>
                      <a:pt x="305" y="166"/>
                      <a:pt x="306" y="165"/>
                    </a:cubicBezTo>
                    <a:cubicBezTo>
                      <a:pt x="307" y="164"/>
                      <a:pt x="308" y="163"/>
                      <a:pt x="309" y="162"/>
                    </a:cubicBezTo>
                    <a:cubicBezTo>
                      <a:pt x="309" y="161"/>
                      <a:pt x="309" y="159"/>
                      <a:pt x="309" y="157"/>
                    </a:cubicBezTo>
                    <a:cubicBezTo>
                      <a:pt x="306" y="152"/>
                      <a:pt x="306" y="152"/>
                      <a:pt x="306" y="152"/>
                    </a:cubicBezTo>
                    <a:cubicBezTo>
                      <a:pt x="305" y="151"/>
                      <a:pt x="304" y="150"/>
                      <a:pt x="304" y="149"/>
                    </a:cubicBezTo>
                    <a:cubicBezTo>
                      <a:pt x="303" y="148"/>
                      <a:pt x="303" y="146"/>
                      <a:pt x="302" y="144"/>
                    </a:cubicBezTo>
                    <a:cubicBezTo>
                      <a:pt x="301" y="143"/>
                      <a:pt x="300" y="143"/>
                      <a:pt x="298" y="143"/>
                    </a:cubicBezTo>
                    <a:cubicBezTo>
                      <a:pt x="296" y="143"/>
                      <a:pt x="296" y="143"/>
                      <a:pt x="296" y="141"/>
                    </a:cubicBezTo>
                    <a:cubicBezTo>
                      <a:pt x="295" y="141"/>
                      <a:pt x="296" y="140"/>
                      <a:pt x="296" y="140"/>
                    </a:cubicBezTo>
                    <a:cubicBezTo>
                      <a:pt x="295" y="139"/>
                      <a:pt x="294" y="140"/>
                      <a:pt x="294" y="139"/>
                    </a:cubicBezTo>
                    <a:cubicBezTo>
                      <a:pt x="293" y="138"/>
                      <a:pt x="293" y="138"/>
                      <a:pt x="294" y="137"/>
                    </a:cubicBezTo>
                    <a:cubicBezTo>
                      <a:pt x="296" y="135"/>
                      <a:pt x="299" y="136"/>
                      <a:pt x="301" y="136"/>
                    </a:cubicBezTo>
                    <a:cubicBezTo>
                      <a:pt x="303" y="132"/>
                      <a:pt x="298" y="134"/>
                      <a:pt x="296" y="132"/>
                    </a:cubicBezTo>
                    <a:cubicBezTo>
                      <a:pt x="295" y="131"/>
                      <a:pt x="298" y="131"/>
                      <a:pt x="299" y="131"/>
                    </a:cubicBezTo>
                    <a:cubicBezTo>
                      <a:pt x="301" y="131"/>
                      <a:pt x="302" y="130"/>
                      <a:pt x="301" y="128"/>
                    </a:cubicBezTo>
                    <a:cubicBezTo>
                      <a:pt x="301" y="126"/>
                      <a:pt x="297" y="124"/>
                      <a:pt x="295" y="125"/>
                    </a:cubicBezTo>
                    <a:cubicBezTo>
                      <a:pt x="294" y="125"/>
                      <a:pt x="294" y="128"/>
                      <a:pt x="293" y="128"/>
                    </a:cubicBezTo>
                    <a:cubicBezTo>
                      <a:pt x="292" y="129"/>
                      <a:pt x="291" y="129"/>
                      <a:pt x="290" y="129"/>
                    </a:cubicBezTo>
                    <a:cubicBezTo>
                      <a:pt x="288" y="129"/>
                      <a:pt x="287" y="127"/>
                      <a:pt x="288" y="126"/>
                    </a:cubicBezTo>
                    <a:cubicBezTo>
                      <a:pt x="288" y="123"/>
                      <a:pt x="289" y="123"/>
                      <a:pt x="292" y="123"/>
                    </a:cubicBezTo>
                    <a:cubicBezTo>
                      <a:pt x="294" y="122"/>
                      <a:pt x="291" y="121"/>
                      <a:pt x="290" y="121"/>
                    </a:cubicBezTo>
                    <a:cubicBezTo>
                      <a:pt x="288" y="120"/>
                      <a:pt x="288" y="120"/>
                      <a:pt x="290" y="118"/>
                    </a:cubicBezTo>
                    <a:cubicBezTo>
                      <a:pt x="291" y="117"/>
                      <a:pt x="292" y="114"/>
                      <a:pt x="290" y="114"/>
                    </a:cubicBezTo>
                    <a:cubicBezTo>
                      <a:pt x="289" y="114"/>
                      <a:pt x="285" y="116"/>
                      <a:pt x="285" y="113"/>
                    </a:cubicBezTo>
                    <a:cubicBezTo>
                      <a:pt x="285" y="112"/>
                      <a:pt x="288" y="110"/>
                      <a:pt x="289" y="109"/>
                    </a:cubicBezTo>
                    <a:cubicBezTo>
                      <a:pt x="290" y="109"/>
                      <a:pt x="291" y="110"/>
                      <a:pt x="292" y="108"/>
                    </a:cubicBezTo>
                    <a:cubicBezTo>
                      <a:pt x="292" y="108"/>
                      <a:pt x="293" y="107"/>
                      <a:pt x="292" y="106"/>
                    </a:cubicBezTo>
                    <a:cubicBezTo>
                      <a:pt x="291" y="105"/>
                      <a:pt x="288" y="106"/>
                      <a:pt x="289" y="104"/>
                    </a:cubicBezTo>
                    <a:cubicBezTo>
                      <a:pt x="289" y="104"/>
                      <a:pt x="290" y="103"/>
                      <a:pt x="291" y="103"/>
                    </a:cubicBezTo>
                    <a:cubicBezTo>
                      <a:pt x="291" y="102"/>
                      <a:pt x="291" y="100"/>
                      <a:pt x="290" y="99"/>
                    </a:cubicBezTo>
                    <a:cubicBezTo>
                      <a:pt x="289" y="97"/>
                      <a:pt x="288" y="98"/>
                      <a:pt x="286" y="99"/>
                    </a:cubicBezTo>
                    <a:cubicBezTo>
                      <a:pt x="286" y="99"/>
                      <a:pt x="285" y="99"/>
                      <a:pt x="285" y="100"/>
                    </a:cubicBezTo>
                    <a:cubicBezTo>
                      <a:pt x="284" y="100"/>
                      <a:pt x="285" y="102"/>
                      <a:pt x="284" y="102"/>
                    </a:cubicBezTo>
                    <a:cubicBezTo>
                      <a:pt x="283" y="103"/>
                      <a:pt x="281" y="101"/>
                      <a:pt x="279" y="102"/>
                    </a:cubicBezTo>
                    <a:cubicBezTo>
                      <a:pt x="278" y="102"/>
                      <a:pt x="277" y="103"/>
                      <a:pt x="276" y="103"/>
                    </a:cubicBezTo>
                    <a:cubicBezTo>
                      <a:pt x="275" y="103"/>
                      <a:pt x="275" y="102"/>
                      <a:pt x="274" y="102"/>
                    </a:cubicBezTo>
                    <a:cubicBezTo>
                      <a:pt x="271" y="101"/>
                      <a:pt x="267" y="101"/>
                      <a:pt x="265" y="100"/>
                    </a:cubicBezTo>
                    <a:cubicBezTo>
                      <a:pt x="264" y="99"/>
                      <a:pt x="263" y="96"/>
                      <a:pt x="264" y="95"/>
                    </a:cubicBezTo>
                    <a:cubicBezTo>
                      <a:pt x="264" y="95"/>
                      <a:pt x="266" y="95"/>
                      <a:pt x="267" y="94"/>
                    </a:cubicBezTo>
                    <a:cubicBezTo>
                      <a:pt x="268" y="94"/>
                      <a:pt x="269" y="93"/>
                      <a:pt x="270" y="92"/>
                    </a:cubicBezTo>
                    <a:cubicBezTo>
                      <a:pt x="271" y="92"/>
                      <a:pt x="273" y="92"/>
                      <a:pt x="274" y="92"/>
                    </a:cubicBezTo>
                    <a:cubicBezTo>
                      <a:pt x="274" y="91"/>
                      <a:pt x="274" y="90"/>
                      <a:pt x="275" y="90"/>
                    </a:cubicBezTo>
                    <a:cubicBezTo>
                      <a:pt x="276" y="89"/>
                      <a:pt x="281" y="90"/>
                      <a:pt x="281" y="88"/>
                    </a:cubicBezTo>
                    <a:cubicBezTo>
                      <a:pt x="281" y="87"/>
                      <a:pt x="279" y="87"/>
                      <a:pt x="278" y="87"/>
                    </a:cubicBezTo>
                    <a:cubicBezTo>
                      <a:pt x="277" y="86"/>
                      <a:pt x="277" y="86"/>
                      <a:pt x="276" y="85"/>
                    </a:cubicBezTo>
                    <a:cubicBezTo>
                      <a:pt x="276" y="84"/>
                      <a:pt x="274" y="82"/>
                      <a:pt x="273" y="80"/>
                    </a:cubicBezTo>
                    <a:cubicBezTo>
                      <a:pt x="266" y="74"/>
                      <a:pt x="266" y="74"/>
                      <a:pt x="266" y="74"/>
                    </a:cubicBezTo>
                    <a:cubicBezTo>
                      <a:pt x="265" y="74"/>
                      <a:pt x="262" y="73"/>
                      <a:pt x="260" y="74"/>
                    </a:cubicBezTo>
                    <a:cubicBezTo>
                      <a:pt x="258" y="75"/>
                      <a:pt x="260" y="76"/>
                      <a:pt x="260" y="78"/>
                    </a:cubicBezTo>
                    <a:cubicBezTo>
                      <a:pt x="261" y="79"/>
                      <a:pt x="261" y="79"/>
                      <a:pt x="260" y="79"/>
                    </a:cubicBezTo>
                    <a:cubicBezTo>
                      <a:pt x="260" y="81"/>
                      <a:pt x="259" y="80"/>
                      <a:pt x="258" y="81"/>
                    </a:cubicBezTo>
                    <a:cubicBezTo>
                      <a:pt x="256" y="81"/>
                      <a:pt x="256" y="82"/>
                      <a:pt x="255" y="83"/>
                    </a:cubicBezTo>
                    <a:cubicBezTo>
                      <a:pt x="254" y="84"/>
                      <a:pt x="253" y="86"/>
                      <a:pt x="252" y="84"/>
                    </a:cubicBezTo>
                    <a:cubicBezTo>
                      <a:pt x="250" y="83"/>
                      <a:pt x="253" y="80"/>
                      <a:pt x="252" y="78"/>
                    </a:cubicBezTo>
                    <a:cubicBezTo>
                      <a:pt x="252" y="76"/>
                      <a:pt x="252" y="76"/>
                      <a:pt x="253" y="74"/>
                    </a:cubicBezTo>
                    <a:cubicBezTo>
                      <a:pt x="254" y="73"/>
                      <a:pt x="255" y="72"/>
                      <a:pt x="255" y="70"/>
                    </a:cubicBezTo>
                    <a:cubicBezTo>
                      <a:pt x="255" y="70"/>
                      <a:pt x="255" y="69"/>
                      <a:pt x="254" y="68"/>
                    </a:cubicBezTo>
                    <a:cubicBezTo>
                      <a:pt x="254" y="67"/>
                      <a:pt x="252" y="67"/>
                      <a:pt x="252" y="66"/>
                    </a:cubicBezTo>
                    <a:cubicBezTo>
                      <a:pt x="250" y="65"/>
                      <a:pt x="253" y="62"/>
                      <a:pt x="254" y="62"/>
                    </a:cubicBezTo>
                    <a:cubicBezTo>
                      <a:pt x="257" y="61"/>
                      <a:pt x="260" y="61"/>
                      <a:pt x="262" y="59"/>
                    </a:cubicBezTo>
                    <a:cubicBezTo>
                      <a:pt x="263" y="58"/>
                      <a:pt x="263" y="57"/>
                      <a:pt x="265" y="56"/>
                    </a:cubicBezTo>
                    <a:cubicBezTo>
                      <a:pt x="266" y="56"/>
                      <a:pt x="268" y="56"/>
                      <a:pt x="269" y="55"/>
                    </a:cubicBezTo>
                    <a:cubicBezTo>
                      <a:pt x="272" y="55"/>
                      <a:pt x="270" y="50"/>
                      <a:pt x="268" y="50"/>
                    </a:cubicBezTo>
                    <a:cubicBezTo>
                      <a:pt x="266" y="50"/>
                      <a:pt x="264" y="52"/>
                      <a:pt x="263" y="53"/>
                    </a:cubicBezTo>
                    <a:cubicBezTo>
                      <a:pt x="261" y="54"/>
                      <a:pt x="259" y="53"/>
                      <a:pt x="257" y="53"/>
                    </a:cubicBezTo>
                    <a:cubicBezTo>
                      <a:pt x="255" y="52"/>
                      <a:pt x="250" y="48"/>
                      <a:pt x="252" y="46"/>
                    </a:cubicBezTo>
                    <a:cubicBezTo>
                      <a:pt x="253" y="45"/>
                      <a:pt x="263" y="45"/>
                      <a:pt x="256" y="41"/>
                    </a:cubicBezTo>
                    <a:cubicBezTo>
                      <a:pt x="254" y="40"/>
                      <a:pt x="248" y="42"/>
                      <a:pt x="247" y="39"/>
                    </a:cubicBezTo>
                    <a:cubicBezTo>
                      <a:pt x="247" y="38"/>
                      <a:pt x="249" y="36"/>
                      <a:pt x="250" y="35"/>
                    </a:cubicBezTo>
                    <a:cubicBezTo>
                      <a:pt x="251" y="34"/>
                      <a:pt x="252" y="33"/>
                      <a:pt x="254" y="33"/>
                    </a:cubicBezTo>
                    <a:cubicBezTo>
                      <a:pt x="256" y="33"/>
                      <a:pt x="258" y="34"/>
                      <a:pt x="260" y="34"/>
                    </a:cubicBezTo>
                    <a:cubicBezTo>
                      <a:pt x="261" y="34"/>
                      <a:pt x="264" y="33"/>
                      <a:pt x="265" y="33"/>
                    </a:cubicBezTo>
                    <a:cubicBezTo>
                      <a:pt x="266" y="32"/>
                      <a:pt x="266" y="31"/>
                      <a:pt x="265" y="30"/>
                    </a:cubicBezTo>
                    <a:cubicBezTo>
                      <a:pt x="263" y="29"/>
                      <a:pt x="262" y="28"/>
                      <a:pt x="261" y="26"/>
                    </a:cubicBezTo>
                    <a:cubicBezTo>
                      <a:pt x="259" y="24"/>
                      <a:pt x="261" y="24"/>
                      <a:pt x="262" y="22"/>
                    </a:cubicBezTo>
                    <a:cubicBezTo>
                      <a:pt x="262" y="21"/>
                      <a:pt x="263" y="20"/>
                      <a:pt x="263" y="20"/>
                    </a:cubicBezTo>
                    <a:cubicBezTo>
                      <a:pt x="263" y="19"/>
                      <a:pt x="262" y="19"/>
                      <a:pt x="262" y="18"/>
                    </a:cubicBezTo>
                    <a:cubicBezTo>
                      <a:pt x="261" y="16"/>
                      <a:pt x="263" y="15"/>
                      <a:pt x="265" y="16"/>
                    </a:cubicBezTo>
                    <a:cubicBezTo>
                      <a:pt x="267" y="16"/>
                      <a:pt x="268" y="18"/>
                      <a:pt x="270" y="16"/>
                    </a:cubicBezTo>
                    <a:cubicBezTo>
                      <a:pt x="270" y="15"/>
                      <a:pt x="268" y="13"/>
                      <a:pt x="268" y="12"/>
                    </a:cubicBezTo>
                    <a:cubicBezTo>
                      <a:pt x="266" y="12"/>
                      <a:pt x="266" y="12"/>
                      <a:pt x="266" y="12"/>
                    </a:cubicBezTo>
                    <a:cubicBezTo>
                      <a:pt x="264" y="10"/>
                      <a:pt x="263" y="7"/>
                      <a:pt x="260" y="6"/>
                    </a:cubicBezTo>
                    <a:cubicBezTo>
                      <a:pt x="258" y="5"/>
                      <a:pt x="256" y="5"/>
                      <a:pt x="254" y="5"/>
                    </a:cubicBezTo>
                    <a:cubicBezTo>
                      <a:pt x="249" y="5"/>
                      <a:pt x="245" y="5"/>
                      <a:pt x="240" y="5"/>
                    </a:cubicBezTo>
                    <a:cubicBezTo>
                      <a:pt x="237" y="3"/>
                      <a:pt x="237" y="3"/>
                      <a:pt x="237" y="3"/>
                    </a:cubicBezTo>
                    <a:cubicBezTo>
                      <a:pt x="235" y="3"/>
                      <a:pt x="234" y="2"/>
                      <a:pt x="232" y="2"/>
                    </a:cubicBezTo>
                    <a:cubicBezTo>
                      <a:pt x="230" y="1"/>
                      <a:pt x="228" y="2"/>
                      <a:pt x="226" y="1"/>
                    </a:cubicBezTo>
                    <a:cubicBezTo>
                      <a:pt x="224" y="1"/>
                      <a:pt x="222" y="0"/>
                      <a:pt x="219" y="0"/>
                    </a:cubicBezTo>
                    <a:cubicBezTo>
                      <a:pt x="217" y="0"/>
                      <a:pt x="215" y="1"/>
                      <a:pt x="213" y="1"/>
                    </a:cubicBezTo>
                    <a:cubicBezTo>
                      <a:pt x="214" y="2"/>
                      <a:pt x="212" y="2"/>
                      <a:pt x="211" y="2"/>
                    </a:cubicBezTo>
                    <a:cubicBezTo>
                      <a:pt x="209" y="2"/>
                      <a:pt x="209" y="2"/>
                      <a:pt x="208" y="3"/>
                    </a:cubicBezTo>
                    <a:cubicBezTo>
                      <a:pt x="207" y="4"/>
                      <a:pt x="204" y="4"/>
                      <a:pt x="203" y="6"/>
                    </a:cubicBezTo>
                    <a:cubicBezTo>
                      <a:pt x="201" y="6"/>
                      <a:pt x="200" y="6"/>
                      <a:pt x="198" y="5"/>
                    </a:cubicBezTo>
                    <a:cubicBezTo>
                      <a:pt x="198" y="5"/>
                      <a:pt x="197" y="5"/>
                      <a:pt x="196" y="5"/>
                    </a:cubicBezTo>
                    <a:cubicBezTo>
                      <a:pt x="195" y="6"/>
                      <a:pt x="194" y="7"/>
                      <a:pt x="193" y="7"/>
                    </a:cubicBezTo>
                    <a:cubicBezTo>
                      <a:pt x="191" y="8"/>
                      <a:pt x="191" y="7"/>
                      <a:pt x="189" y="9"/>
                    </a:cubicBezTo>
                    <a:cubicBezTo>
                      <a:pt x="189" y="10"/>
                      <a:pt x="187" y="11"/>
                      <a:pt x="187" y="12"/>
                    </a:cubicBezTo>
                    <a:cubicBezTo>
                      <a:pt x="187" y="13"/>
                      <a:pt x="188" y="14"/>
                      <a:pt x="189" y="15"/>
                    </a:cubicBezTo>
                    <a:cubicBezTo>
                      <a:pt x="190" y="16"/>
                      <a:pt x="187" y="18"/>
                      <a:pt x="186" y="20"/>
                    </a:cubicBezTo>
                    <a:cubicBezTo>
                      <a:pt x="186" y="22"/>
                      <a:pt x="187" y="22"/>
                      <a:pt x="187" y="24"/>
                    </a:cubicBezTo>
                    <a:cubicBezTo>
                      <a:pt x="187" y="26"/>
                      <a:pt x="184" y="28"/>
                      <a:pt x="184" y="29"/>
                    </a:cubicBezTo>
                    <a:cubicBezTo>
                      <a:pt x="183" y="31"/>
                      <a:pt x="182" y="32"/>
                      <a:pt x="183" y="34"/>
                    </a:cubicBezTo>
                    <a:cubicBezTo>
                      <a:pt x="183" y="36"/>
                      <a:pt x="184" y="38"/>
                      <a:pt x="184" y="40"/>
                    </a:cubicBezTo>
                    <a:cubicBezTo>
                      <a:pt x="183" y="42"/>
                      <a:pt x="181" y="41"/>
                      <a:pt x="179" y="43"/>
                    </a:cubicBezTo>
                    <a:cubicBezTo>
                      <a:pt x="178" y="43"/>
                      <a:pt x="178" y="45"/>
                      <a:pt x="176" y="45"/>
                    </a:cubicBezTo>
                    <a:cubicBezTo>
                      <a:pt x="175" y="45"/>
                      <a:pt x="174" y="45"/>
                      <a:pt x="174" y="45"/>
                    </a:cubicBezTo>
                    <a:cubicBezTo>
                      <a:pt x="172" y="45"/>
                      <a:pt x="173" y="46"/>
                      <a:pt x="171" y="45"/>
                    </a:cubicBezTo>
                    <a:cubicBezTo>
                      <a:pt x="169" y="45"/>
                      <a:pt x="167" y="43"/>
                      <a:pt x="165" y="42"/>
                    </a:cubicBezTo>
                    <a:cubicBezTo>
                      <a:pt x="164" y="41"/>
                      <a:pt x="162" y="41"/>
                      <a:pt x="161" y="40"/>
                    </a:cubicBezTo>
                    <a:cubicBezTo>
                      <a:pt x="158" y="40"/>
                      <a:pt x="157" y="39"/>
                      <a:pt x="156" y="38"/>
                    </a:cubicBezTo>
                    <a:cubicBezTo>
                      <a:pt x="154" y="36"/>
                      <a:pt x="152" y="37"/>
                      <a:pt x="150" y="34"/>
                    </a:cubicBezTo>
                    <a:cubicBezTo>
                      <a:pt x="148" y="35"/>
                      <a:pt x="148" y="36"/>
                      <a:pt x="147" y="37"/>
                    </a:cubicBezTo>
                    <a:cubicBezTo>
                      <a:pt x="146" y="38"/>
                      <a:pt x="146" y="38"/>
                      <a:pt x="146" y="39"/>
                    </a:cubicBezTo>
                    <a:cubicBezTo>
                      <a:pt x="146" y="41"/>
                      <a:pt x="146" y="41"/>
                      <a:pt x="145" y="42"/>
                    </a:cubicBezTo>
                    <a:cubicBezTo>
                      <a:pt x="143" y="43"/>
                      <a:pt x="143" y="42"/>
                      <a:pt x="143" y="44"/>
                    </a:cubicBezTo>
                    <a:cubicBezTo>
                      <a:pt x="142" y="45"/>
                      <a:pt x="141" y="45"/>
                      <a:pt x="142" y="47"/>
                    </a:cubicBezTo>
                    <a:cubicBezTo>
                      <a:pt x="142" y="48"/>
                      <a:pt x="143" y="48"/>
                      <a:pt x="143" y="49"/>
                    </a:cubicBezTo>
                    <a:cubicBezTo>
                      <a:pt x="144" y="51"/>
                      <a:pt x="143" y="52"/>
                      <a:pt x="143" y="53"/>
                    </a:cubicBezTo>
                    <a:cubicBezTo>
                      <a:pt x="143" y="54"/>
                      <a:pt x="143" y="55"/>
                      <a:pt x="143" y="56"/>
                    </a:cubicBezTo>
                    <a:cubicBezTo>
                      <a:pt x="141" y="57"/>
                      <a:pt x="137" y="57"/>
                      <a:pt x="135" y="58"/>
                    </a:cubicBezTo>
                    <a:cubicBezTo>
                      <a:pt x="134" y="58"/>
                      <a:pt x="133" y="60"/>
                      <a:pt x="133" y="62"/>
                    </a:cubicBezTo>
                    <a:cubicBezTo>
                      <a:pt x="133" y="62"/>
                      <a:pt x="133" y="63"/>
                      <a:pt x="133" y="64"/>
                    </a:cubicBezTo>
                    <a:cubicBezTo>
                      <a:pt x="133" y="64"/>
                      <a:pt x="130" y="60"/>
                      <a:pt x="129" y="61"/>
                    </a:cubicBezTo>
                    <a:cubicBezTo>
                      <a:pt x="129" y="61"/>
                      <a:pt x="128" y="61"/>
                      <a:pt x="128" y="61"/>
                    </a:cubicBezTo>
                    <a:cubicBezTo>
                      <a:pt x="128" y="62"/>
                      <a:pt x="129" y="62"/>
                      <a:pt x="129" y="63"/>
                    </a:cubicBezTo>
                    <a:cubicBezTo>
                      <a:pt x="129" y="64"/>
                      <a:pt x="126" y="64"/>
                      <a:pt x="124" y="65"/>
                    </a:cubicBezTo>
                    <a:cubicBezTo>
                      <a:pt x="123" y="66"/>
                      <a:pt x="123" y="67"/>
                      <a:pt x="121" y="67"/>
                    </a:cubicBezTo>
                    <a:cubicBezTo>
                      <a:pt x="120" y="66"/>
                      <a:pt x="119" y="65"/>
                      <a:pt x="119" y="64"/>
                    </a:cubicBezTo>
                    <a:cubicBezTo>
                      <a:pt x="115" y="64"/>
                      <a:pt x="112" y="60"/>
                      <a:pt x="110" y="65"/>
                    </a:cubicBezTo>
                    <a:cubicBezTo>
                      <a:pt x="108" y="65"/>
                      <a:pt x="105" y="65"/>
                      <a:pt x="104" y="66"/>
                    </a:cubicBezTo>
                    <a:cubicBezTo>
                      <a:pt x="102" y="67"/>
                      <a:pt x="104" y="70"/>
                      <a:pt x="103" y="72"/>
                    </a:cubicBezTo>
                    <a:cubicBezTo>
                      <a:pt x="103" y="74"/>
                      <a:pt x="101" y="75"/>
                      <a:pt x="99" y="76"/>
                    </a:cubicBezTo>
                    <a:cubicBezTo>
                      <a:pt x="98" y="77"/>
                      <a:pt x="96" y="78"/>
                      <a:pt x="94" y="78"/>
                    </a:cubicBezTo>
                    <a:cubicBezTo>
                      <a:pt x="93" y="80"/>
                      <a:pt x="94" y="81"/>
                      <a:pt x="94" y="83"/>
                    </a:cubicBezTo>
                    <a:cubicBezTo>
                      <a:pt x="94" y="84"/>
                      <a:pt x="94" y="84"/>
                      <a:pt x="94" y="85"/>
                    </a:cubicBezTo>
                    <a:cubicBezTo>
                      <a:pt x="94" y="85"/>
                      <a:pt x="94" y="86"/>
                      <a:pt x="94" y="86"/>
                    </a:cubicBezTo>
                    <a:cubicBezTo>
                      <a:pt x="94" y="87"/>
                      <a:pt x="95" y="88"/>
                      <a:pt x="96" y="88"/>
                    </a:cubicBezTo>
                    <a:cubicBezTo>
                      <a:pt x="98" y="90"/>
                      <a:pt x="97" y="92"/>
                      <a:pt x="94" y="93"/>
                    </a:cubicBezTo>
                    <a:cubicBezTo>
                      <a:pt x="92" y="95"/>
                      <a:pt x="90" y="93"/>
                      <a:pt x="87" y="93"/>
                    </a:cubicBezTo>
                    <a:cubicBezTo>
                      <a:pt x="86" y="93"/>
                      <a:pt x="85" y="93"/>
                      <a:pt x="84" y="93"/>
                    </a:cubicBezTo>
                    <a:cubicBezTo>
                      <a:pt x="83" y="93"/>
                      <a:pt x="83" y="94"/>
                      <a:pt x="81" y="95"/>
                    </a:cubicBezTo>
                    <a:cubicBezTo>
                      <a:pt x="78" y="96"/>
                      <a:pt x="78" y="92"/>
                      <a:pt x="77" y="91"/>
                    </a:cubicBezTo>
                    <a:cubicBezTo>
                      <a:pt x="77" y="90"/>
                      <a:pt x="76" y="91"/>
                      <a:pt x="75" y="90"/>
                    </a:cubicBezTo>
                    <a:cubicBezTo>
                      <a:pt x="74" y="89"/>
                      <a:pt x="75" y="88"/>
                      <a:pt x="73" y="88"/>
                    </a:cubicBezTo>
                    <a:cubicBezTo>
                      <a:pt x="70" y="89"/>
                      <a:pt x="72" y="92"/>
                      <a:pt x="71" y="94"/>
                    </a:cubicBezTo>
                    <a:cubicBezTo>
                      <a:pt x="69" y="94"/>
                      <a:pt x="68" y="93"/>
                      <a:pt x="67" y="93"/>
                    </a:cubicBezTo>
                    <a:cubicBezTo>
                      <a:pt x="65" y="93"/>
                      <a:pt x="67" y="99"/>
                      <a:pt x="66" y="100"/>
                    </a:cubicBezTo>
                    <a:cubicBezTo>
                      <a:pt x="65" y="100"/>
                      <a:pt x="64" y="99"/>
                      <a:pt x="62" y="100"/>
                    </a:cubicBezTo>
                    <a:cubicBezTo>
                      <a:pt x="62" y="100"/>
                      <a:pt x="61" y="100"/>
                      <a:pt x="61" y="100"/>
                    </a:cubicBezTo>
                    <a:cubicBezTo>
                      <a:pt x="60" y="100"/>
                      <a:pt x="60" y="102"/>
                      <a:pt x="59" y="102"/>
                    </a:cubicBezTo>
                    <a:cubicBezTo>
                      <a:pt x="58" y="102"/>
                      <a:pt x="57" y="99"/>
                      <a:pt x="57" y="98"/>
                    </a:cubicBezTo>
                    <a:cubicBezTo>
                      <a:pt x="58" y="96"/>
                      <a:pt x="59" y="96"/>
                      <a:pt x="57" y="95"/>
                    </a:cubicBezTo>
                    <a:cubicBezTo>
                      <a:pt x="56" y="94"/>
                      <a:pt x="55" y="94"/>
                      <a:pt x="54" y="94"/>
                    </a:cubicBezTo>
                    <a:cubicBezTo>
                      <a:pt x="53" y="93"/>
                      <a:pt x="52" y="93"/>
                      <a:pt x="51" y="92"/>
                    </a:cubicBezTo>
                    <a:cubicBezTo>
                      <a:pt x="49" y="92"/>
                      <a:pt x="48" y="93"/>
                      <a:pt x="46" y="94"/>
                    </a:cubicBezTo>
                    <a:cubicBezTo>
                      <a:pt x="45" y="94"/>
                      <a:pt x="42" y="94"/>
                      <a:pt x="41" y="94"/>
                    </a:cubicBezTo>
                    <a:cubicBezTo>
                      <a:pt x="39" y="94"/>
                      <a:pt x="39" y="93"/>
                      <a:pt x="38" y="91"/>
                    </a:cubicBezTo>
                    <a:cubicBezTo>
                      <a:pt x="38" y="89"/>
                      <a:pt x="37" y="89"/>
                      <a:pt x="35" y="89"/>
                    </a:cubicBezTo>
                    <a:cubicBezTo>
                      <a:pt x="33" y="89"/>
                      <a:pt x="32" y="89"/>
                      <a:pt x="31" y="87"/>
                    </a:cubicBezTo>
                    <a:cubicBezTo>
                      <a:pt x="30" y="86"/>
                      <a:pt x="30" y="85"/>
                      <a:pt x="28" y="85"/>
                    </a:cubicBezTo>
                    <a:cubicBezTo>
                      <a:pt x="27" y="84"/>
                      <a:pt x="25" y="85"/>
                      <a:pt x="25" y="86"/>
                    </a:cubicBezTo>
                    <a:cubicBezTo>
                      <a:pt x="24" y="87"/>
                      <a:pt x="24" y="89"/>
                      <a:pt x="22" y="87"/>
                    </a:cubicBezTo>
                    <a:cubicBezTo>
                      <a:pt x="22" y="87"/>
                      <a:pt x="22" y="86"/>
                      <a:pt x="21" y="86"/>
                    </a:cubicBezTo>
                    <a:cubicBezTo>
                      <a:pt x="21" y="85"/>
                      <a:pt x="20" y="85"/>
                      <a:pt x="19" y="85"/>
                    </a:cubicBezTo>
                    <a:cubicBezTo>
                      <a:pt x="18" y="84"/>
                      <a:pt x="19" y="84"/>
                      <a:pt x="20" y="83"/>
                    </a:cubicBezTo>
                    <a:cubicBezTo>
                      <a:pt x="21" y="81"/>
                      <a:pt x="22" y="79"/>
                      <a:pt x="22" y="77"/>
                    </a:cubicBezTo>
                    <a:cubicBezTo>
                      <a:pt x="19" y="76"/>
                      <a:pt x="18" y="74"/>
                      <a:pt x="15" y="73"/>
                    </a:cubicBezTo>
                    <a:cubicBezTo>
                      <a:pt x="11" y="72"/>
                      <a:pt x="11" y="77"/>
                      <a:pt x="11" y="80"/>
                    </a:cubicBezTo>
                    <a:cubicBezTo>
                      <a:pt x="10" y="84"/>
                      <a:pt x="8" y="89"/>
                      <a:pt x="13" y="91"/>
                    </a:cubicBezTo>
                    <a:cubicBezTo>
                      <a:pt x="16" y="93"/>
                      <a:pt x="20" y="95"/>
                      <a:pt x="19" y="99"/>
                    </a:cubicBezTo>
                    <a:cubicBezTo>
                      <a:pt x="18" y="103"/>
                      <a:pt x="11" y="101"/>
                      <a:pt x="8" y="103"/>
                    </a:cubicBezTo>
                    <a:cubicBezTo>
                      <a:pt x="0" y="107"/>
                      <a:pt x="11" y="113"/>
                      <a:pt x="14" y="116"/>
                    </a:cubicBezTo>
                    <a:cubicBezTo>
                      <a:pt x="17" y="118"/>
                      <a:pt x="20" y="119"/>
                      <a:pt x="24" y="119"/>
                    </a:cubicBezTo>
                    <a:cubicBezTo>
                      <a:pt x="27" y="119"/>
                      <a:pt x="31" y="118"/>
                      <a:pt x="33" y="121"/>
                    </a:cubicBezTo>
                    <a:cubicBezTo>
                      <a:pt x="35" y="123"/>
                      <a:pt x="34" y="126"/>
                      <a:pt x="35" y="128"/>
                    </a:cubicBezTo>
                    <a:cubicBezTo>
                      <a:pt x="36" y="131"/>
                      <a:pt x="37" y="133"/>
                      <a:pt x="40" y="135"/>
                    </a:cubicBezTo>
                    <a:cubicBezTo>
                      <a:pt x="46" y="138"/>
                      <a:pt x="52" y="140"/>
                      <a:pt x="57" y="142"/>
                    </a:cubicBezTo>
                    <a:cubicBezTo>
                      <a:pt x="65" y="146"/>
                      <a:pt x="73" y="149"/>
                      <a:pt x="81" y="151"/>
                    </a:cubicBezTo>
                    <a:cubicBezTo>
                      <a:pt x="85" y="151"/>
                      <a:pt x="89" y="152"/>
                      <a:pt x="93" y="152"/>
                    </a:cubicBezTo>
                    <a:cubicBezTo>
                      <a:pt x="98" y="152"/>
                      <a:pt x="103" y="151"/>
                      <a:pt x="108" y="151"/>
                    </a:cubicBezTo>
                    <a:cubicBezTo>
                      <a:pt x="110" y="156"/>
                      <a:pt x="112" y="161"/>
                      <a:pt x="114" y="166"/>
                    </a:cubicBezTo>
                    <a:cubicBezTo>
                      <a:pt x="112" y="167"/>
                      <a:pt x="112" y="167"/>
                      <a:pt x="112" y="167"/>
                    </a:cubicBezTo>
                    <a:cubicBezTo>
                      <a:pt x="112" y="170"/>
                      <a:pt x="112" y="170"/>
                      <a:pt x="112" y="170"/>
                    </a:cubicBezTo>
                    <a:cubicBezTo>
                      <a:pt x="111" y="170"/>
                      <a:pt x="110" y="170"/>
                      <a:pt x="108" y="170"/>
                    </a:cubicBezTo>
                    <a:cubicBezTo>
                      <a:pt x="109" y="173"/>
                      <a:pt x="110" y="176"/>
                      <a:pt x="110" y="179"/>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3" name="Freeform 30">
                <a:extLst>
                  <a:ext uri="{FF2B5EF4-FFF2-40B4-BE49-F238E27FC236}">
                    <a16:creationId xmlns:a16="http://schemas.microsoft.com/office/drawing/2014/main" id="{82502D2D-EBB0-E5F1-F548-DD629649CD9E}"/>
                  </a:ext>
                </a:extLst>
              </p:cNvPr>
              <p:cNvSpPr>
                <a:spLocks/>
              </p:cNvSpPr>
              <p:nvPr/>
            </p:nvSpPr>
            <p:spPr bwMode="auto">
              <a:xfrm>
                <a:off x="-3739563" y="7284961"/>
                <a:ext cx="477815" cy="598272"/>
              </a:xfrm>
              <a:custGeom>
                <a:avLst/>
                <a:gdLst>
                  <a:gd name="T0" fmla="*/ 2147483646 w 198"/>
                  <a:gd name="T1" fmla="*/ 2147483646 h 248"/>
                  <a:gd name="T2" fmla="*/ 2147483646 w 198"/>
                  <a:gd name="T3" fmla="*/ 2147483646 h 248"/>
                  <a:gd name="T4" fmla="*/ 2147483646 w 198"/>
                  <a:gd name="T5" fmla="*/ 2147483646 h 248"/>
                  <a:gd name="T6" fmla="*/ 2147483646 w 198"/>
                  <a:gd name="T7" fmla="*/ 2110498214 h 248"/>
                  <a:gd name="T8" fmla="*/ 2147483646 w 198"/>
                  <a:gd name="T9" fmla="*/ 1964943718 h 248"/>
                  <a:gd name="T10" fmla="*/ 2147483646 w 198"/>
                  <a:gd name="T11" fmla="*/ 1819393038 h 248"/>
                  <a:gd name="T12" fmla="*/ 2147483646 w 198"/>
                  <a:gd name="T13" fmla="*/ 1542846365 h 248"/>
                  <a:gd name="T14" fmla="*/ 2111927258 w 198"/>
                  <a:gd name="T15" fmla="*/ 1339073124 h 248"/>
                  <a:gd name="T16" fmla="*/ 1995408317 w 198"/>
                  <a:gd name="T17" fmla="*/ 1164413071 h 248"/>
                  <a:gd name="T18" fmla="*/ 2068233132 w 198"/>
                  <a:gd name="T19" fmla="*/ 946085143 h 248"/>
                  <a:gd name="T20" fmla="*/ 1922583503 w 198"/>
                  <a:gd name="T21" fmla="*/ 698647842 h 248"/>
                  <a:gd name="T22" fmla="*/ 1660411117 w 198"/>
                  <a:gd name="T23" fmla="*/ 465765228 h 248"/>
                  <a:gd name="T24" fmla="*/ 1471067362 w 198"/>
                  <a:gd name="T25" fmla="*/ 276546674 h 248"/>
                  <a:gd name="T26" fmla="*/ 1412805984 w 198"/>
                  <a:gd name="T27" fmla="*/ 58218746 h 248"/>
                  <a:gd name="T28" fmla="*/ 1208894976 w 198"/>
                  <a:gd name="T29" fmla="*/ 58218746 h 248"/>
                  <a:gd name="T30" fmla="*/ 1150637414 w 198"/>
                  <a:gd name="T31" fmla="*/ 203773241 h 248"/>
                  <a:gd name="T32" fmla="*/ 1092376036 w 198"/>
                  <a:gd name="T33" fmla="*/ 436655855 h 248"/>
                  <a:gd name="T34" fmla="*/ 1004987785 w 198"/>
                  <a:gd name="T35" fmla="*/ 669538469 h 248"/>
                  <a:gd name="T36" fmla="*/ 815640214 w 198"/>
                  <a:gd name="T37" fmla="*/ 785979776 h 248"/>
                  <a:gd name="T38" fmla="*/ 669990585 w 198"/>
                  <a:gd name="T39" fmla="*/ 815089149 h 248"/>
                  <a:gd name="T40" fmla="*/ 538904392 w 198"/>
                  <a:gd name="T41" fmla="*/ 1062526450 h 248"/>
                  <a:gd name="T42" fmla="*/ 393254762 w 198"/>
                  <a:gd name="T43" fmla="*/ 1266299691 h 248"/>
                  <a:gd name="T44" fmla="*/ 407822015 w 198"/>
                  <a:gd name="T45" fmla="*/ 1470069117 h 248"/>
                  <a:gd name="T46" fmla="*/ 364124073 w 198"/>
                  <a:gd name="T47" fmla="*/ 1717506418 h 248"/>
                  <a:gd name="T48" fmla="*/ 14563436 w 198"/>
                  <a:gd name="T49" fmla="*/ 1921279659 h 248"/>
                  <a:gd name="T50" fmla="*/ 43694126 w 198"/>
                  <a:gd name="T51" fmla="*/ 2147483646 h 248"/>
                  <a:gd name="T52" fmla="*/ 101955504 w 198"/>
                  <a:gd name="T53" fmla="*/ 2147483646 h 248"/>
                  <a:gd name="T54" fmla="*/ 305866511 w 198"/>
                  <a:gd name="T55" fmla="*/ 2147483646 h 248"/>
                  <a:gd name="T56" fmla="*/ 582602334 w 198"/>
                  <a:gd name="T57" fmla="*/ 2147483646 h 248"/>
                  <a:gd name="T58" fmla="*/ 699121274 w 198"/>
                  <a:gd name="T59" fmla="*/ 2147483646 h 248"/>
                  <a:gd name="T60" fmla="*/ 771946088 w 198"/>
                  <a:gd name="T61" fmla="*/ 2147483646 h 248"/>
                  <a:gd name="T62" fmla="*/ 771946088 w 198"/>
                  <a:gd name="T63" fmla="*/ 2147483646 h 248"/>
                  <a:gd name="T64" fmla="*/ 888465029 w 198"/>
                  <a:gd name="T65" fmla="*/ 2147483646 h 248"/>
                  <a:gd name="T66" fmla="*/ 859334339 w 198"/>
                  <a:gd name="T67" fmla="*/ 2147483646 h 248"/>
                  <a:gd name="T68" fmla="*/ 801076778 w 198"/>
                  <a:gd name="T69" fmla="*/ 2147483646 h 248"/>
                  <a:gd name="T70" fmla="*/ 859334339 w 198"/>
                  <a:gd name="T71" fmla="*/ 2147483646 h 248"/>
                  <a:gd name="T72" fmla="*/ 1048681911 w 198"/>
                  <a:gd name="T73" fmla="*/ 2147483646 h 248"/>
                  <a:gd name="T74" fmla="*/ 1208894976 w 198"/>
                  <a:gd name="T75" fmla="*/ 2147483646 h 248"/>
                  <a:gd name="T76" fmla="*/ 1369111858 w 198"/>
                  <a:gd name="T77" fmla="*/ 2147483646 h 248"/>
                  <a:gd name="T78" fmla="*/ 1514761488 w 198"/>
                  <a:gd name="T79" fmla="*/ 2147483646 h 248"/>
                  <a:gd name="T80" fmla="*/ 1456500109 w 198"/>
                  <a:gd name="T81" fmla="*/ 2147483646 h 248"/>
                  <a:gd name="T82" fmla="*/ 1573022866 w 198"/>
                  <a:gd name="T83" fmla="*/ 2147483646 h 248"/>
                  <a:gd name="T84" fmla="*/ 1820627999 w 198"/>
                  <a:gd name="T85" fmla="*/ 2147483646 h 248"/>
                  <a:gd name="T86" fmla="*/ 1893452814 w 198"/>
                  <a:gd name="T87" fmla="*/ 2147483646 h 248"/>
                  <a:gd name="T88" fmla="*/ 2147483646 w 198"/>
                  <a:gd name="T89" fmla="*/ 2147483646 h 248"/>
                  <a:gd name="T90" fmla="*/ 2147483646 w 198"/>
                  <a:gd name="T91" fmla="*/ 2147483646 h 248"/>
                  <a:gd name="T92" fmla="*/ 2147483646 w 198"/>
                  <a:gd name="T93" fmla="*/ 2147483646 h 248"/>
                  <a:gd name="T94" fmla="*/ 2147483646 w 198"/>
                  <a:gd name="T95" fmla="*/ 2147483646 h 248"/>
                  <a:gd name="T96" fmla="*/ 2147483646 w 198"/>
                  <a:gd name="T97" fmla="*/ 2147483646 h 248"/>
                  <a:gd name="T98" fmla="*/ 2147483646 w 198"/>
                  <a:gd name="T99" fmla="*/ 2147483646 h 248"/>
                  <a:gd name="T100" fmla="*/ 2147483646 w 198"/>
                  <a:gd name="T101" fmla="*/ 2147483646 h 2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8" h="248">
                    <a:moveTo>
                      <a:pt x="196" y="186"/>
                    </a:moveTo>
                    <a:cubicBezTo>
                      <a:pt x="194" y="186"/>
                      <a:pt x="195" y="184"/>
                      <a:pt x="195" y="183"/>
                    </a:cubicBezTo>
                    <a:cubicBezTo>
                      <a:pt x="194" y="182"/>
                      <a:pt x="193" y="181"/>
                      <a:pt x="193" y="180"/>
                    </a:cubicBezTo>
                    <a:cubicBezTo>
                      <a:pt x="190" y="178"/>
                      <a:pt x="188" y="178"/>
                      <a:pt x="188" y="174"/>
                    </a:cubicBezTo>
                    <a:cubicBezTo>
                      <a:pt x="187" y="173"/>
                      <a:pt x="185" y="173"/>
                      <a:pt x="183" y="172"/>
                    </a:cubicBezTo>
                    <a:cubicBezTo>
                      <a:pt x="182" y="171"/>
                      <a:pt x="182" y="173"/>
                      <a:pt x="181" y="173"/>
                    </a:cubicBezTo>
                    <a:cubicBezTo>
                      <a:pt x="179" y="172"/>
                      <a:pt x="180" y="171"/>
                      <a:pt x="180" y="171"/>
                    </a:cubicBezTo>
                    <a:cubicBezTo>
                      <a:pt x="180" y="170"/>
                      <a:pt x="178" y="169"/>
                      <a:pt x="178" y="169"/>
                    </a:cubicBezTo>
                    <a:cubicBezTo>
                      <a:pt x="178" y="169"/>
                      <a:pt x="179" y="169"/>
                      <a:pt x="180" y="168"/>
                    </a:cubicBezTo>
                    <a:cubicBezTo>
                      <a:pt x="180" y="167"/>
                      <a:pt x="180" y="166"/>
                      <a:pt x="179" y="166"/>
                    </a:cubicBezTo>
                    <a:cubicBezTo>
                      <a:pt x="179" y="165"/>
                      <a:pt x="177" y="164"/>
                      <a:pt x="176" y="163"/>
                    </a:cubicBezTo>
                    <a:cubicBezTo>
                      <a:pt x="176" y="162"/>
                      <a:pt x="175" y="161"/>
                      <a:pt x="175" y="161"/>
                    </a:cubicBezTo>
                    <a:cubicBezTo>
                      <a:pt x="176" y="159"/>
                      <a:pt x="176" y="160"/>
                      <a:pt x="177" y="159"/>
                    </a:cubicBezTo>
                    <a:cubicBezTo>
                      <a:pt x="178" y="159"/>
                      <a:pt x="178" y="159"/>
                      <a:pt x="179" y="158"/>
                    </a:cubicBezTo>
                    <a:cubicBezTo>
                      <a:pt x="179" y="157"/>
                      <a:pt x="180" y="156"/>
                      <a:pt x="180" y="156"/>
                    </a:cubicBezTo>
                    <a:cubicBezTo>
                      <a:pt x="181" y="156"/>
                      <a:pt x="182" y="156"/>
                      <a:pt x="183" y="155"/>
                    </a:cubicBezTo>
                    <a:cubicBezTo>
                      <a:pt x="184" y="155"/>
                      <a:pt x="184" y="154"/>
                      <a:pt x="185" y="154"/>
                    </a:cubicBezTo>
                    <a:cubicBezTo>
                      <a:pt x="186" y="153"/>
                      <a:pt x="188" y="154"/>
                      <a:pt x="190" y="153"/>
                    </a:cubicBezTo>
                    <a:cubicBezTo>
                      <a:pt x="192" y="152"/>
                      <a:pt x="189" y="149"/>
                      <a:pt x="189" y="147"/>
                    </a:cubicBezTo>
                    <a:cubicBezTo>
                      <a:pt x="188" y="146"/>
                      <a:pt x="185" y="146"/>
                      <a:pt x="184" y="145"/>
                    </a:cubicBezTo>
                    <a:cubicBezTo>
                      <a:pt x="183" y="144"/>
                      <a:pt x="183" y="145"/>
                      <a:pt x="184" y="144"/>
                    </a:cubicBezTo>
                    <a:cubicBezTo>
                      <a:pt x="185" y="143"/>
                      <a:pt x="186" y="144"/>
                      <a:pt x="186" y="142"/>
                    </a:cubicBezTo>
                    <a:cubicBezTo>
                      <a:pt x="186" y="142"/>
                      <a:pt x="186" y="140"/>
                      <a:pt x="185" y="140"/>
                    </a:cubicBezTo>
                    <a:cubicBezTo>
                      <a:pt x="185" y="139"/>
                      <a:pt x="183" y="139"/>
                      <a:pt x="183" y="138"/>
                    </a:cubicBezTo>
                    <a:cubicBezTo>
                      <a:pt x="182" y="137"/>
                      <a:pt x="183" y="136"/>
                      <a:pt x="182" y="135"/>
                    </a:cubicBezTo>
                    <a:cubicBezTo>
                      <a:pt x="182" y="133"/>
                      <a:pt x="181" y="132"/>
                      <a:pt x="181" y="131"/>
                    </a:cubicBezTo>
                    <a:cubicBezTo>
                      <a:pt x="179" y="131"/>
                      <a:pt x="178" y="132"/>
                      <a:pt x="177" y="131"/>
                    </a:cubicBezTo>
                    <a:cubicBezTo>
                      <a:pt x="175" y="131"/>
                      <a:pt x="174" y="129"/>
                      <a:pt x="174" y="128"/>
                    </a:cubicBezTo>
                    <a:cubicBezTo>
                      <a:pt x="172" y="126"/>
                      <a:pt x="170" y="126"/>
                      <a:pt x="167" y="126"/>
                    </a:cubicBezTo>
                    <a:cubicBezTo>
                      <a:pt x="165" y="125"/>
                      <a:pt x="165" y="125"/>
                      <a:pt x="165" y="125"/>
                    </a:cubicBezTo>
                    <a:cubicBezTo>
                      <a:pt x="164" y="124"/>
                      <a:pt x="162" y="123"/>
                      <a:pt x="161" y="121"/>
                    </a:cubicBezTo>
                    <a:cubicBezTo>
                      <a:pt x="160" y="119"/>
                      <a:pt x="161" y="117"/>
                      <a:pt x="158" y="117"/>
                    </a:cubicBezTo>
                    <a:cubicBezTo>
                      <a:pt x="158" y="114"/>
                      <a:pt x="158" y="114"/>
                      <a:pt x="158" y="114"/>
                    </a:cubicBezTo>
                    <a:cubicBezTo>
                      <a:pt x="157" y="112"/>
                      <a:pt x="156" y="109"/>
                      <a:pt x="154" y="108"/>
                    </a:cubicBezTo>
                    <a:cubicBezTo>
                      <a:pt x="152" y="107"/>
                      <a:pt x="151" y="107"/>
                      <a:pt x="150" y="106"/>
                    </a:cubicBezTo>
                    <a:cubicBezTo>
                      <a:pt x="148" y="105"/>
                      <a:pt x="148" y="103"/>
                      <a:pt x="147" y="102"/>
                    </a:cubicBezTo>
                    <a:cubicBezTo>
                      <a:pt x="146" y="102"/>
                      <a:pt x="145" y="102"/>
                      <a:pt x="144" y="101"/>
                    </a:cubicBezTo>
                    <a:cubicBezTo>
                      <a:pt x="143" y="99"/>
                      <a:pt x="145" y="99"/>
                      <a:pt x="144" y="98"/>
                    </a:cubicBezTo>
                    <a:cubicBezTo>
                      <a:pt x="143" y="96"/>
                      <a:pt x="142" y="97"/>
                      <a:pt x="143" y="95"/>
                    </a:cubicBezTo>
                    <a:cubicBezTo>
                      <a:pt x="143" y="93"/>
                      <a:pt x="143" y="93"/>
                      <a:pt x="145" y="92"/>
                    </a:cubicBezTo>
                    <a:cubicBezTo>
                      <a:pt x="145" y="90"/>
                      <a:pt x="145" y="88"/>
                      <a:pt x="145" y="87"/>
                    </a:cubicBezTo>
                    <a:cubicBezTo>
                      <a:pt x="144" y="86"/>
                      <a:pt x="145" y="85"/>
                      <a:pt x="144" y="84"/>
                    </a:cubicBezTo>
                    <a:cubicBezTo>
                      <a:pt x="143" y="83"/>
                      <a:pt x="142" y="83"/>
                      <a:pt x="141" y="82"/>
                    </a:cubicBezTo>
                    <a:cubicBezTo>
                      <a:pt x="141" y="80"/>
                      <a:pt x="141" y="80"/>
                      <a:pt x="141" y="80"/>
                    </a:cubicBezTo>
                    <a:cubicBezTo>
                      <a:pt x="140" y="80"/>
                      <a:pt x="138" y="80"/>
                      <a:pt x="137" y="80"/>
                    </a:cubicBezTo>
                    <a:cubicBezTo>
                      <a:pt x="135" y="79"/>
                      <a:pt x="135" y="79"/>
                      <a:pt x="135" y="77"/>
                    </a:cubicBezTo>
                    <a:cubicBezTo>
                      <a:pt x="135" y="76"/>
                      <a:pt x="135" y="74"/>
                      <a:pt x="135" y="74"/>
                    </a:cubicBezTo>
                    <a:cubicBezTo>
                      <a:pt x="136" y="73"/>
                      <a:pt x="138" y="73"/>
                      <a:pt x="138" y="72"/>
                    </a:cubicBezTo>
                    <a:cubicBezTo>
                      <a:pt x="140" y="67"/>
                      <a:pt x="140" y="67"/>
                      <a:pt x="140" y="67"/>
                    </a:cubicBezTo>
                    <a:cubicBezTo>
                      <a:pt x="142" y="65"/>
                      <a:pt x="142" y="65"/>
                      <a:pt x="142" y="65"/>
                    </a:cubicBezTo>
                    <a:cubicBezTo>
                      <a:pt x="142" y="64"/>
                      <a:pt x="142" y="63"/>
                      <a:pt x="142" y="63"/>
                    </a:cubicBezTo>
                    <a:cubicBezTo>
                      <a:pt x="142" y="61"/>
                      <a:pt x="143" y="61"/>
                      <a:pt x="143" y="60"/>
                    </a:cubicBezTo>
                    <a:cubicBezTo>
                      <a:pt x="146" y="57"/>
                      <a:pt x="143" y="56"/>
                      <a:pt x="141" y="54"/>
                    </a:cubicBezTo>
                    <a:cubicBezTo>
                      <a:pt x="140" y="53"/>
                      <a:pt x="139" y="51"/>
                      <a:pt x="137" y="50"/>
                    </a:cubicBezTo>
                    <a:cubicBezTo>
                      <a:pt x="136" y="49"/>
                      <a:pt x="134" y="50"/>
                      <a:pt x="132" y="48"/>
                    </a:cubicBezTo>
                    <a:cubicBezTo>
                      <a:pt x="130" y="47"/>
                      <a:pt x="130" y="47"/>
                      <a:pt x="130" y="47"/>
                    </a:cubicBezTo>
                    <a:cubicBezTo>
                      <a:pt x="129" y="46"/>
                      <a:pt x="127" y="46"/>
                      <a:pt x="126" y="45"/>
                    </a:cubicBezTo>
                    <a:cubicBezTo>
                      <a:pt x="124" y="44"/>
                      <a:pt x="122" y="42"/>
                      <a:pt x="121" y="40"/>
                    </a:cubicBezTo>
                    <a:cubicBezTo>
                      <a:pt x="120" y="38"/>
                      <a:pt x="122" y="36"/>
                      <a:pt x="121" y="34"/>
                    </a:cubicBezTo>
                    <a:cubicBezTo>
                      <a:pt x="118" y="31"/>
                      <a:pt x="117" y="34"/>
                      <a:pt x="114" y="32"/>
                    </a:cubicBezTo>
                    <a:cubicBezTo>
                      <a:pt x="113" y="32"/>
                      <a:pt x="112" y="30"/>
                      <a:pt x="110" y="29"/>
                    </a:cubicBezTo>
                    <a:cubicBezTo>
                      <a:pt x="110" y="28"/>
                      <a:pt x="109" y="28"/>
                      <a:pt x="109" y="27"/>
                    </a:cubicBezTo>
                    <a:cubicBezTo>
                      <a:pt x="108" y="26"/>
                      <a:pt x="109" y="25"/>
                      <a:pt x="109" y="24"/>
                    </a:cubicBezTo>
                    <a:cubicBezTo>
                      <a:pt x="108" y="23"/>
                      <a:pt x="106" y="22"/>
                      <a:pt x="105" y="21"/>
                    </a:cubicBezTo>
                    <a:cubicBezTo>
                      <a:pt x="103" y="21"/>
                      <a:pt x="102" y="20"/>
                      <a:pt x="101" y="19"/>
                    </a:cubicBezTo>
                    <a:cubicBezTo>
                      <a:pt x="98" y="17"/>
                      <a:pt x="98" y="17"/>
                      <a:pt x="98" y="17"/>
                    </a:cubicBezTo>
                    <a:cubicBezTo>
                      <a:pt x="98" y="15"/>
                      <a:pt x="98" y="14"/>
                      <a:pt x="98" y="12"/>
                    </a:cubicBezTo>
                    <a:cubicBezTo>
                      <a:pt x="98" y="11"/>
                      <a:pt x="96" y="10"/>
                      <a:pt x="96" y="9"/>
                    </a:cubicBezTo>
                    <a:cubicBezTo>
                      <a:pt x="96" y="8"/>
                      <a:pt x="98" y="9"/>
                      <a:pt x="98" y="8"/>
                    </a:cubicBezTo>
                    <a:cubicBezTo>
                      <a:pt x="99" y="6"/>
                      <a:pt x="98" y="4"/>
                      <a:pt x="97" y="4"/>
                    </a:cubicBezTo>
                    <a:cubicBezTo>
                      <a:pt x="97" y="4"/>
                      <a:pt x="97" y="4"/>
                      <a:pt x="97" y="4"/>
                    </a:cubicBezTo>
                    <a:cubicBezTo>
                      <a:pt x="95" y="3"/>
                      <a:pt x="95" y="4"/>
                      <a:pt x="93" y="3"/>
                    </a:cubicBezTo>
                    <a:cubicBezTo>
                      <a:pt x="92" y="2"/>
                      <a:pt x="92" y="1"/>
                      <a:pt x="90" y="1"/>
                    </a:cubicBezTo>
                    <a:cubicBezTo>
                      <a:pt x="89" y="1"/>
                      <a:pt x="86" y="0"/>
                      <a:pt x="85" y="1"/>
                    </a:cubicBezTo>
                    <a:cubicBezTo>
                      <a:pt x="84" y="2"/>
                      <a:pt x="84" y="2"/>
                      <a:pt x="83" y="4"/>
                    </a:cubicBezTo>
                    <a:cubicBezTo>
                      <a:pt x="81" y="6"/>
                      <a:pt x="79" y="7"/>
                      <a:pt x="78" y="4"/>
                    </a:cubicBezTo>
                    <a:cubicBezTo>
                      <a:pt x="76" y="2"/>
                      <a:pt x="75" y="1"/>
                      <a:pt x="72" y="1"/>
                    </a:cubicBezTo>
                    <a:cubicBezTo>
                      <a:pt x="72" y="4"/>
                      <a:pt x="71" y="5"/>
                      <a:pt x="73" y="7"/>
                    </a:cubicBezTo>
                    <a:cubicBezTo>
                      <a:pt x="75" y="8"/>
                      <a:pt x="77" y="8"/>
                      <a:pt x="78" y="10"/>
                    </a:cubicBezTo>
                    <a:cubicBezTo>
                      <a:pt x="79" y="11"/>
                      <a:pt x="79" y="12"/>
                      <a:pt x="79" y="14"/>
                    </a:cubicBezTo>
                    <a:cubicBezTo>
                      <a:pt x="80" y="15"/>
                      <a:pt x="80" y="15"/>
                      <a:pt x="81" y="17"/>
                    </a:cubicBezTo>
                    <a:cubicBezTo>
                      <a:pt x="81" y="18"/>
                      <a:pt x="81" y="20"/>
                      <a:pt x="81" y="21"/>
                    </a:cubicBezTo>
                    <a:cubicBezTo>
                      <a:pt x="81" y="22"/>
                      <a:pt x="81" y="22"/>
                      <a:pt x="80" y="23"/>
                    </a:cubicBezTo>
                    <a:cubicBezTo>
                      <a:pt x="80" y="25"/>
                      <a:pt x="81" y="25"/>
                      <a:pt x="80" y="26"/>
                    </a:cubicBezTo>
                    <a:cubicBezTo>
                      <a:pt x="78" y="27"/>
                      <a:pt x="77" y="29"/>
                      <a:pt x="75" y="30"/>
                    </a:cubicBezTo>
                    <a:cubicBezTo>
                      <a:pt x="74" y="30"/>
                      <a:pt x="70" y="30"/>
                      <a:pt x="70" y="32"/>
                    </a:cubicBezTo>
                    <a:cubicBezTo>
                      <a:pt x="70" y="33"/>
                      <a:pt x="71" y="33"/>
                      <a:pt x="71" y="34"/>
                    </a:cubicBezTo>
                    <a:cubicBezTo>
                      <a:pt x="71" y="36"/>
                      <a:pt x="70" y="36"/>
                      <a:pt x="69" y="36"/>
                    </a:cubicBezTo>
                    <a:cubicBezTo>
                      <a:pt x="66" y="38"/>
                      <a:pt x="65" y="38"/>
                      <a:pt x="65" y="40"/>
                    </a:cubicBezTo>
                    <a:cubicBezTo>
                      <a:pt x="66" y="43"/>
                      <a:pt x="68" y="43"/>
                      <a:pt x="69" y="46"/>
                    </a:cubicBezTo>
                    <a:cubicBezTo>
                      <a:pt x="70" y="48"/>
                      <a:pt x="69" y="49"/>
                      <a:pt x="66" y="50"/>
                    </a:cubicBezTo>
                    <a:cubicBezTo>
                      <a:pt x="65" y="50"/>
                      <a:pt x="64" y="49"/>
                      <a:pt x="63" y="49"/>
                    </a:cubicBezTo>
                    <a:cubicBezTo>
                      <a:pt x="61" y="49"/>
                      <a:pt x="61" y="50"/>
                      <a:pt x="60" y="51"/>
                    </a:cubicBezTo>
                    <a:cubicBezTo>
                      <a:pt x="59" y="52"/>
                      <a:pt x="59" y="52"/>
                      <a:pt x="58" y="52"/>
                    </a:cubicBezTo>
                    <a:cubicBezTo>
                      <a:pt x="57" y="52"/>
                      <a:pt x="57" y="53"/>
                      <a:pt x="56" y="54"/>
                    </a:cubicBezTo>
                    <a:cubicBezTo>
                      <a:pt x="55" y="54"/>
                      <a:pt x="54" y="54"/>
                      <a:pt x="54" y="55"/>
                    </a:cubicBezTo>
                    <a:cubicBezTo>
                      <a:pt x="54" y="56"/>
                      <a:pt x="55" y="57"/>
                      <a:pt x="53" y="57"/>
                    </a:cubicBezTo>
                    <a:cubicBezTo>
                      <a:pt x="53" y="57"/>
                      <a:pt x="51" y="56"/>
                      <a:pt x="50" y="56"/>
                    </a:cubicBezTo>
                    <a:cubicBezTo>
                      <a:pt x="49" y="56"/>
                      <a:pt x="48" y="57"/>
                      <a:pt x="48" y="57"/>
                    </a:cubicBezTo>
                    <a:cubicBezTo>
                      <a:pt x="47" y="56"/>
                      <a:pt x="46" y="56"/>
                      <a:pt x="46" y="56"/>
                    </a:cubicBezTo>
                    <a:cubicBezTo>
                      <a:pt x="45" y="56"/>
                      <a:pt x="43" y="57"/>
                      <a:pt x="43" y="58"/>
                    </a:cubicBezTo>
                    <a:cubicBezTo>
                      <a:pt x="42" y="59"/>
                      <a:pt x="43" y="58"/>
                      <a:pt x="43" y="60"/>
                    </a:cubicBezTo>
                    <a:cubicBezTo>
                      <a:pt x="43" y="61"/>
                      <a:pt x="42" y="62"/>
                      <a:pt x="42" y="63"/>
                    </a:cubicBezTo>
                    <a:cubicBezTo>
                      <a:pt x="41" y="65"/>
                      <a:pt x="41" y="67"/>
                      <a:pt x="40" y="68"/>
                    </a:cubicBezTo>
                    <a:cubicBezTo>
                      <a:pt x="38" y="70"/>
                      <a:pt x="37" y="70"/>
                      <a:pt x="37" y="73"/>
                    </a:cubicBezTo>
                    <a:cubicBezTo>
                      <a:pt x="38" y="74"/>
                      <a:pt x="39" y="75"/>
                      <a:pt x="38" y="76"/>
                    </a:cubicBezTo>
                    <a:cubicBezTo>
                      <a:pt x="37" y="77"/>
                      <a:pt x="36" y="77"/>
                      <a:pt x="36" y="78"/>
                    </a:cubicBezTo>
                    <a:cubicBezTo>
                      <a:pt x="36" y="80"/>
                      <a:pt x="37" y="83"/>
                      <a:pt x="36" y="84"/>
                    </a:cubicBezTo>
                    <a:cubicBezTo>
                      <a:pt x="35" y="85"/>
                      <a:pt x="31" y="87"/>
                      <a:pt x="30" y="87"/>
                    </a:cubicBezTo>
                    <a:cubicBezTo>
                      <a:pt x="28" y="87"/>
                      <a:pt x="28" y="84"/>
                      <a:pt x="27" y="87"/>
                    </a:cubicBezTo>
                    <a:cubicBezTo>
                      <a:pt x="26" y="89"/>
                      <a:pt x="25" y="92"/>
                      <a:pt x="27" y="93"/>
                    </a:cubicBezTo>
                    <a:cubicBezTo>
                      <a:pt x="29" y="94"/>
                      <a:pt x="30" y="94"/>
                      <a:pt x="32" y="94"/>
                    </a:cubicBezTo>
                    <a:cubicBezTo>
                      <a:pt x="33" y="95"/>
                      <a:pt x="33" y="94"/>
                      <a:pt x="33" y="96"/>
                    </a:cubicBezTo>
                    <a:cubicBezTo>
                      <a:pt x="33" y="96"/>
                      <a:pt x="33" y="98"/>
                      <a:pt x="32" y="99"/>
                    </a:cubicBezTo>
                    <a:cubicBezTo>
                      <a:pt x="31" y="100"/>
                      <a:pt x="27" y="100"/>
                      <a:pt x="28" y="101"/>
                    </a:cubicBezTo>
                    <a:cubicBezTo>
                      <a:pt x="30" y="103"/>
                      <a:pt x="32" y="102"/>
                      <a:pt x="31" y="104"/>
                    </a:cubicBezTo>
                    <a:cubicBezTo>
                      <a:pt x="29" y="108"/>
                      <a:pt x="29" y="108"/>
                      <a:pt x="29" y="108"/>
                    </a:cubicBezTo>
                    <a:cubicBezTo>
                      <a:pt x="28" y="110"/>
                      <a:pt x="24" y="110"/>
                      <a:pt x="25" y="111"/>
                    </a:cubicBezTo>
                    <a:cubicBezTo>
                      <a:pt x="26" y="114"/>
                      <a:pt x="32" y="111"/>
                      <a:pt x="31" y="115"/>
                    </a:cubicBezTo>
                    <a:cubicBezTo>
                      <a:pt x="30" y="118"/>
                      <a:pt x="27" y="117"/>
                      <a:pt x="25" y="118"/>
                    </a:cubicBezTo>
                    <a:cubicBezTo>
                      <a:pt x="24" y="118"/>
                      <a:pt x="22" y="120"/>
                      <a:pt x="20" y="121"/>
                    </a:cubicBezTo>
                    <a:cubicBezTo>
                      <a:pt x="19" y="121"/>
                      <a:pt x="16" y="120"/>
                      <a:pt x="15" y="122"/>
                    </a:cubicBezTo>
                    <a:cubicBezTo>
                      <a:pt x="13" y="123"/>
                      <a:pt x="13" y="126"/>
                      <a:pt x="10" y="126"/>
                    </a:cubicBezTo>
                    <a:cubicBezTo>
                      <a:pt x="9" y="126"/>
                      <a:pt x="6" y="126"/>
                      <a:pt x="5" y="128"/>
                    </a:cubicBezTo>
                    <a:cubicBezTo>
                      <a:pt x="3" y="129"/>
                      <a:pt x="3" y="131"/>
                      <a:pt x="1" y="132"/>
                    </a:cubicBezTo>
                    <a:cubicBezTo>
                      <a:pt x="2" y="135"/>
                      <a:pt x="2" y="136"/>
                      <a:pt x="2" y="139"/>
                    </a:cubicBezTo>
                    <a:cubicBezTo>
                      <a:pt x="1" y="141"/>
                      <a:pt x="2" y="139"/>
                      <a:pt x="3" y="141"/>
                    </a:cubicBezTo>
                    <a:cubicBezTo>
                      <a:pt x="3" y="142"/>
                      <a:pt x="2" y="142"/>
                      <a:pt x="1" y="143"/>
                    </a:cubicBezTo>
                    <a:cubicBezTo>
                      <a:pt x="0" y="145"/>
                      <a:pt x="3" y="145"/>
                      <a:pt x="3" y="148"/>
                    </a:cubicBezTo>
                    <a:cubicBezTo>
                      <a:pt x="4" y="149"/>
                      <a:pt x="3" y="151"/>
                      <a:pt x="3" y="153"/>
                    </a:cubicBezTo>
                    <a:cubicBezTo>
                      <a:pt x="3" y="155"/>
                      <a:pt x="3" y="155"/>
                      <a:pt x="3" y="155"/>
                    </a:cubicBezTo>
                    <a:cubicBezTo>
                      <a:pt x="2" y="157"/>
                      <a:pt x="2" y="159"/>
                      <a:pt x="3" y="160"/>
                    </a:cubicBezTo>
                    <a:cubicBezTo>
                      <a:pt x="4" y="162"/>
                      <a:pt x="4" y="162"/>
                      <a:pt x="5" y="162"/>
                    </a:cubicBezTo>
                    <a:cubicBezTo>
                      <a:pt x="6" y="162"/>
                      <a:pt x="6" y="162"/>
                      <a:pt x="7" y="163"/>
                    </a:cubicBezTo>
                    <a:cubicBezTo>
                      <a:pt x="7" y="163"/>
                      <a:pt x="7" y="163"/>
                      <a:pt x="7" y="164"/>
                    </a:cubicBezTo>
                    <a:cubicBezTo>
                      <a:pt x="8" y="167"/>
                      <a:pt x="10" y="165"/>
                      <a:pt x="13" y="166"/>
                    </a:cubicBezTo>
                    <a:cubicBezTo>
                      <a:pt x="14" y="166"/>
                      <a:pt x="13" y="167"/>
                      <a:pt x="14" y="168"/>
                    </a:cubicBezTo>
                    <a:cubicBezTo>
                      <a:pt x="15" y="168"/>
                      <a:pt x="15" y="168"/>
                      <a:pt x="16" y="168"/>
                    </a:cubicBezTo>
                    <a:cubicBezTo>
                      <a:pt x="18" y="168"/>
                      <a:pt x="17" y="168"/>
                      <a:pt x="18" y="169"/>
                    </a:cubicBezTo>
                    <a:cubicBezTo>
                      <a:pt x="20" y="170"/>
                      <a:pt x="20" y="170"/>
                      <a:pt x="21" y="169"/>
                    </a:cubicBezTo>
                    <a:cubicBezTo>
                      <a:pt x="21" y="169"/>
                      <a:pt x="22" y="169"/>
                      <a:pt x="23" y="169"/>
                    </a:cubicBezTo>
                    <a:cubicBezTo>
                      <a:pt x="24" y="168"/>
                      <a:pt x="23" y="168"/>
                      <a:pt x="24" y="166"/>
                    </a:cubicBezTo>
                    <a:cubicBezTo>
                      <a:pt x="25" y="164"/>
                      <a:pt x="28" y="164"/>
                      <a:pt x="30" y="164"/>
                    </a:cubicBezTo>
                    <a:cubicBezTo>
                      <a:pt x="33" y="164"/>
                      <a:pt x="34" y="165"/>
                      <a:pt x="34" y="168"/>
                    </a:cubicBezTo>
                    <a:cubicBezTo>
                      <a:pt x="37" y="169"/>
                      <a:pt x="37" y="175"/>
                      <a:pt x="40" y="172"/>
                    </a:cubicBezTo>
                    <a:cubicBezTo>
                      <a:pt x="41" y="171"/>
                      <a:pt x="41" y="171"/>
                      <a:pt x="42" y="170"/>
                    </a:cubicBezTo>
                    <a:cubicBezTo>
                      <a:pt x="44" y="170"/>
                      <a:pt x="44" y="170"/>
                      <a:pt x="44" y="169"/>
                    </a:cubicBezTo>
                    <a:cubicBezTo>
                      <a:pt x="45" y="168"/>
                      <a:pt x="44" y="167"/>
                      <a:pt x="45" y="166"/>
                    </a:cubicBezTo>
                    <a:cubicBezTo>
                      <a:pt x="46" y="165"/>
                      <a:pt x="46" y="165"/>
                      <a:pt x="47" y="165"/>
                    </a:cubicBezTo>
                    <a:cubicBezTo>
                      <a:pt x="48" y="164"/>
                      <a:pt x="48" y="164"/>
                      <a:pt x="48" y="163"/>
                    </a:cubicBezTo>
                    <a:cubicBezTo>
                      <a:pt x="48" y="161"/>
                      <a:pt x="47" y="162"/>
                      <a:pt x="48" y="160"/>
                    </a:cubicBezTo>
                    <a:cubicBezTo>
                      <a:pt x="49" y="159"/>
                      <a:pt x="49" y="157"/>
                      <a:pt x="51" y="158"/>
                    </a:cubicBezTo>
                    <a:cubicBezTo>
                      <a:pt x="51" y="158"/>
                      <a:pt x="53" y="160"/>
                      <a:pt x="53" y="161"/>
                    </a:cubicBezTo>
                    <a:cubicBezTo>
                      <a:pt x="53" y="161"/>
                      <a:pt x="52" y="162"/>
                      <a:pt x="52" y="163"/>
                    </a:cubicBezTo>
                    <a:cubicBezTo>
                      <a:pt x="52" y="163"/>
                      <a:pt x="53" y="164"/>
                      <a:pt x="53" y="165"/>
                    </a:cubicBezTo>
                    <a:cubicBezTo>
                      <a:pt x="52" y="165"/>
                      <a:pt x="52" y="166"/>
                      <a:pt x="52" y="166"/>
                    </a:cubicBezTo>
                    <a:cubicBezTo>
                      <a:pt x="53" y="166"/>
                      <a:pt x="53" y="167"/>
                      <a:pt x="54" y="167"/>
                    </a:cubicBezTo>
                    <a:cubicBezTo>
                      <a:pt x="54" y="168"/>
                      <a:pt x="54" y="168"/>
                      <a:pt x="55" y="169"/>
                    </a:cubicBezTo>
                    <a:cubicBezTo>
                      <a:pt x="55" y="169"/>
                      <a:pt x="55" y="171"/>
                      <a:pt x="54" y="171"/>
                    </a:cubicBezTo>
                    <a:cubicBezTo>
                      <a:pt x="54" y="172"/>
                      <a:pt x="53" y="171"/>
                      <a:pt x="53" y="172"/>
                    </a:cubicBezTo>
                    <a:cubicBezTo>
                      <a:pt x="53" y="173"/>
                      <a:pt x="54" y="173"/>
                      <a:pt x="54" y="174"/>
                    </a:cubicBezTo>
                    <a:cubicBezTo>
                      <a:pt x="55" y="174"/>
                      <a:pt x="59" y="174"/>
                      <a:pt x="60" y="176"/>
                    </a:cubicBezTo>
                    <a:cubicBezTo>
                      <a:pt x="60" y="177"/>
                      <a:pt x="59" y="177"/>
                      <a:pt x="59" y="178"/>
                    </a:cubicBezTo>
                    <a:cubicBezTo>
                      <a:pt x="59" y="179"/>
                      <a:pt x="59" y="180"/>
                      <a:pt x="60" y="180"/>
                    </a:cubicBezTo>
                    <a:cubicBezTo>
                      <a:pt x="60" y="181"/>
                      <a:pt x="61" y="184"/>
                      <a:pt x="61" y="185"/>
                    </a:cubicBezTo>
                    <a:cubicBezTo>
                      <a:pt x="60" y="187"/>
                      <a:pt x="58" y="189"/>
                      <a:pt x="59" y="191"/>
                    </a:cubicBezTo>
                    <a:cubicBezTo>
                      <a:pt x="59" y="192"/>
                      <a:pt x="59" y="191"/>
                      <a:pt x="60" y="192"/>
                    </a:cubicBezTo>
                    <a:cubicBezTo>
                      <a:pt x="60" y="192"/>
                      <a:pt x="60" y="192"/>
                      <a:pt x="61" y="193"/>
                    </a:cubicBezTo>
                    <a:cubicBezTo>
                      <a:pt x="61" y="195"/>
                      <a:pt x="61" y="196"/>
                      <a:pt x="61" y="198"/>
                    </a:cubicBezTo>
                    <a:cubicBezTo>
                      <a:pt x="59" y="200"/>
                      <a:pt x="59" y="201"/>
                      <a:pt x="59" y="204"/>
                    </a:cubicBezTo>
                    <a:cubicBezTo>
                      <a:pt x="58" y="205"/>
                      <a:pt x="57" y="206"/>
                      <a:pt x="55" y="206"/>
                    </a:cubicBezTo>
                    <a:cubicBezTo>
                      <a:pt x="52" y="208"/>
                      <a:pt x="57" y="209"/>
                      <a:pt x="56" y="210"/>
                    </a:cubicBezTo>
                    <a:cubicBezTo>
                      <a:pt x="55" y="211"/>
                      <a:pt x="53" y="210"/>
                      <a:pt x="52" y="211"/>
                    </a:cubicBezTo>
                    <a:cubicBezTo>
                      <a:pt x="52" y="211"/>
                      <a:pt x="52" y="213"/>
                      <a:pt x="52" y="214"/>
                    </a:cubicBezTo>
                    <a:cubicBezTo>
                      <a:pt x="54" y="215"/>
                      <a:pt x="55" y="215"/>
                      <a:pt x="55" y="217"/>
                    </a:cubicBezTo>
                    <a:cubicBezTo>
                      <a:pt x="56" y="219"/>
                      <a:pt x="54" y="219"/>
                      <a:pt x="53" y="221"/>
                    </a:cubicBezTo>
                    <a:cubicBezTo>
                      <a:pt x="52" y="221"/>
                      <a:pt x="51" y="223"/>
                      <a:pt x="51" y="224"/>
                    </a:cubicBezTo>
                    <a:cubicBezTo>
                      <a:pt x="51" y="225"/>
                      <a:pt x="53" y="226"/>
                      <a:pt x="52" y="227"/>
                    </a:cubicBezTo>
                    <a:cubicBezTo>
                      <a:pt x="55" y="228"/>
                      <a:pt x="55" y="230"/>
                      <a:pt x="56" y="232"/>
                    </a:cubicBezTo>
                    <a:cubicBezTo>
                      <a:pt x="57" y="233"/>
                      <a:pt x="58" y="234"/>
                      <a:pt x="59" y="235"/>
                    </a:cubicBezTo>
                    <a:cubicBezTo>
                      <a:pt x="62" y="238"/>
                      <a:pt x="62" y="238"/>
                      <a:pt x="62" y="238"/>
                    </a:cubicBezTo>
                    <a:cubicBezTo>
                      <a:pt x="63" y="239"/>
                      <a:pt x="64" y="239"/>
                      <a:pt x="66" y="240"/>
                    </a:cubicBezTo>
                    <a:cubicBezTo>
                      <a:pt x="67" y="241"/>
                      <a:pt x="67" y="242"/>
                      <a:pt x="67" y="244"/>
                    </a:cubicBezTo>
                    <a:cubicBezTo>
                      <a:pt x="68" y="246"/>
                      <a:pt x="68" y="246"/>
                      <a:pt x="71" y="246"/>
                    </a:cubicBezTo>
                    <a:cubicBezTo>
                      <a:pt x="71" y="246"/>
                      <a:pt x="71" y="246"/>
                      <a:pt x="72" y="247"/>
                    </a:cubicBezTo>
                    <a:cubicBezTo>
                      <a:pt x="73" y="247"/>
                      <a:pt x="73" y="248"/>
                      <a:pt x="74" y="247"/>
                    </a:cubicBezTo>
                    <a:cubicBezTo>
                      <a:pt x="76" y="246"/>
                      <a:pt x="73" y="244"/>
                      <a:pt x="73" y="243"/>
                    </a:cubicBezTo>
                    <a:cubicBezTo>
                      <a:pt x="73" y="242"/>
                      <a:pt x="76" y="241"/>
                      <a:pt x="77" y="241"/>
                    </a:cubicBezTo>
                    <a:cubicBezTo>
                      <a:pt x="78" y="242"/>
                      <a:pt x="77" y="244"/>
                      <a:pt x="79" y="244"/>
                    </a:cubicBezTo>
                    <a:cubicBezTo>
                      <a:pt x="80" y="244"/>
                      <a:pt x="82" y="243"/>
                      <a:pt x="83" y="242"/>
                    </a:cubicBezTo>
                    <a:cubicBezTo>
                      <a:pt x="84" y="242"/>
                      <a:pt x="84" y="240"/>
                      <a:pt x="85" y="239"/>
                    </a:cubicBezTo>
                    <a:cubicBezTo>
                      <a:pt x="86" y="238"/>
                      <a:pt x="87" y="238"/>
                      <a:pt x="87" y="237"/>
                    </a:cubicBezTo>
                    <a:cubicBezTo>
                      <a:pt x="87" y="236"/>
                      <a:pt x="88" y="235"/>
                      <a:pt x="88" y="235"/>
                    </a:cubicBezTo>
                    <a:cubicBezTo>
                      <a:pt x="88" y="234"/>
                      <a:pt x="89" y="231"/>
                      <a:pt x="91" y="231"/>
                    </a:cubicBezTo>
                    <a:cubicBezTo>
                      <a:pt x="92" y="231"/>
                      <a:pt x="93" y="232"/>
                      <a:pt x="94" y="232"/>
                    </a:cubicBezTo>
                    <a:cubicBezTo>
                      <a:pt x="97" y="232"/>
                      <a:pt x="97" y="232"/>
                      <a:pt x="97" y="232"/>
                    </a:cubicBezTo>
                    <a:cubicBezTo>
                      <a:pt x="98" y="230"/>
                      <a:pt x="100" y="228"/>
                      <a:pt x="100" y="226"/>
                    </a:cubicBezTo>
                    <a:cubicBezTo>
                      <a:pt x="100" y="225"/>
                      <a:pt x="99" y="223"/>
                      <a:pt x="100" y="221"/>
                    </a:cubicBezTo>
                    <a:cubicBezTo>
                      <a:pt x="101" y="220"/>
                      <a:pt x="102" y="221"/>
                      <a:pt x="102" y="219"/>
                    </a:cubicBezTo>
                    <a:cubicBezTo>
                      <a:pt x="103" y="218"/>
                      <a:pt x="103" y="217"/>
                      <a:pt x="104" y="216"/>
                    </a:cubicBezTo>
                    <a:cubicBezTo>
                      <a:pt x="105" y="215"/>
                      <a:pt x="107" y="215"/>
                      <a:pt x="107" y="214"/>
                    </a:cubicBezTo>
                    <a:cubicBezTo>
                      <a:pt x="108" y="212"/>
                      <a:pt x="106" y="212"/>
                      <a:pt x="106" y="211"/>
                    </a:cubicBezTo>
                    <a:cubicBezTo>
                      <a:pt x="105" y="210"/>
                      <a:pt x="105" y="210"/>
                      <a:pt x="105" y="209"/>
                    </a:cubicBezTo>
                    <a:cubicBezTo>
                      <a:pt x="104" y="208"/>
                      <a:pt x="102" y="208"/>
                      <a:pt x="102" y="207"/>
                    </a:cubicBezTo>
                    <a:cubicBezTo>
                      <a:pt x="102" y="206"/>
                      <a:pt x="101" y="206"/>
                      <a:pt x="100" y="205"/>
                    </a:cubicBezTo>
                    <a:cubicBezTo>
                      <a:pt x="100" y="205"/>
                      <a:pt x="98" y="205"/>
                      <a:pt x="98" y="204"/>
                    </a:cubicBezTo>
                    <a:cubicBezTo>
                      <a:pt x="98" y="203"/>
                      <a:pt x="100" y="202"/>
                      <a:pt x="100" y="201"/>
                    </a:cubicBezTo>
                    <a:cubicBezTo>
                      <a:pt x="101" y="201"/>
                      <a:pt x="101" y="200"/>
                      <a:pt x="101" y="199"/>
                    </a:cubicBezTo>
                    <a:cubicBezTo>
                      <a:pt x="103" y="199"/>
                      <a:pt x="104" y="199"/>
                      <a:pt x="105" y="198"/>
                    </a:cubicBezTo>
                    <a:cubicBezTo>
                      <a:pt x="107" y="197"/>
                      <a:pt x="107" y="196"/>
                      <a:pt x="108" y="195"/>
                    </a:cubicBezTo>
                    <a:cubicBezTo>
                      <a:pt x="112" y="194"/>
                      <a:pt x="114" y="197"/>
                      <a:pt x="117" y="199"/>
                    </a:cubicBezTo>
                    <a:cubicBezTo>
                      <a:pt x="117" y="200"/>
                      <a:pt x="117" y="201"/>
                      <a:pt x="118" y="202"/>
                    </a:cubicBezTo>
                    <a:cubicBezTo>
                      <a:pt x="119" y="202"/>
                      <a:pt x="119" y="201"/>
                      <a:pt x="120" y="200"/>
                    </a:cubicBezTo>
                    <a:cubicBezTo>
                      <a:pt x="121" y="200"/>
                      <a:pt x="123" y="200"/>
                      <a:pt x="123" y="200"/>
                    </a:cubicBezTo>
                    <a:cubicBezTo>
                      <a:pt x="125" y="201"/>
                      <a:pt x="124" y="202"/>
                      <a:pt x="125" y="202"/>
                    </a:cubicBezTo>
                    <a:cubicBezTo>
                      <a:pt x="126" y="203"/>
                      <a:pt x="128" y="202"/>
                      <a:pt x="128" y="203"/>
                    </a:cubicBezTo>
                    <a:cubicBezTo>
                      <a:pt x="129" y="203"/>
                      <a:pt x="130" y="205"/>
                      <a:pt x="130" y="206"/>
                    </a:cubicBezTo>
                    <a:cubicBezTo>
                      <a:pt x="130" y="207"/>
                      <a:pt x="129" y="208"/>
                      <a:pt x="129" y="209"/>
                    </a:cubicBezTo>
                    <a:cubicBezTo>
                      <a:pt x="129" y="210"/>
                      <a:pt x="129" y="211"/>
                      <a:pt x="129" y="212"/>
                    </a:cubicBezTo>
                    <a:cubicBezTo>
                      <a:pt x="129" y="212"/>
                      <a:pt x="130" y="213"/>
                      <a:pt x="130" y="213"/>
                    </a:cubicBezTo>
                    <a:cubicBezTo>
                      <a:pt x="132" y="214"/>
                      <a:pt x="132" y="213"/>
                      <a:pt x="133" y="213"/>
                    </a:cubicBezTo>
                    <a:cubicBezTo>
                      <a:pt x="134" y="212"/>
                      <a:pt x="135" y="212"/>
                      <a:pt x="137" y="212"/>
                    </a:cubicBezTo>
                    <a:cubicBezTo>
                      <a:pt x="139" y="210"/>
                      <a:pt x="141" y="210"/>
                      <a:pt x="143" y="209"/>
                    </a:cubicBezTo>
                    <a:cubicBezTo>
                      <a:pt x="145" y="207"/>
                      <a:pt x="146" y="208"/>
                      <a:pt x="149" y="208"/>
                    </a:cubicBezTo>
                    <a:cubicBezTo>
                      <a:pt x="149" y="213"/>
                      <a:pt x="149" y="213"/>
                      <a:pt x="149" y="213"/>
                    </a:cubicBezTo>
                    <a:cubicBezTo>
                      <a:pt x="149" y="214"/>
                      <a:pt x="149" y="214"/>
                      <a:pt x="149" y="216"/>
                    </a:cubicBezTo>
                    <a:cubicBezTo>
                      <a:pt x="149" y="216"/>
                      <a:pt x="148" y="217"/>
                      <a:pt x="149" y="218"/>
                    </a:cubicBezTo>
                    <a:cubicBezTo>
                      <a:pt x="150" y="219"/>
                      <a:pt x="150" y="219"/>
                      <a:pt x="151" y="219"/>
                    </a:cubicBezTo>
                    <a:cubicBezTo>
                      <a:pt x="151" y="219"/>
                      <a:pt x="152" y="218"/>
                      <a:pt x="153" y="219"/>
                    </a:cubicBezTo>
                    <a:cubicBezTo>
                      <a:pt x="153" y="219"/>
                      <a:pt x="153" y="220"/>
                      <a:pt x="153" y="221"/>
                    </a:cubicBezTo>
                    <a:cubicBezTo>
                      <a:pt x="155" y="223"/>
                      <a:pt x="157" y="221"/>
                      <a:pt x="159" y="221"/>
                    </a:cubicBezTo>
                    <a:cubicBezTo>
                      <a:pt x="162" y="219"/>
                      <a:pt x="164" y="218"/>
                      <a:pt x="168" y="221"/>
                    </a:cubicBezTo>
                    <a:cubicBezTo>
                      <a:pt x="169" y="222"/>
                      <a:pt x="169" y="222"/>
                      <a:pt x="172" y="222"/>
                    </a:cubicBezTo>
                    <a:cubicBezTo>
                      <a:pt x="173" y="222"/>
                      <a:pt x="174" y="223"/>
                      <a:pt x="176" y="224"/>
                    </a:cubicBezTo>
                    <a:cubicBezTo>
                      <a:pt x="176" y="225"/>
                      <a:pt x="176" y="226"/>
                      <a:pt x="177" y="227"/>
                    </a:cubicBezTo>
                    <a:cubicBezTo>
                      <a:pt x="178" y="228"/>
                      <a:pt x="179" y="228"/>
                      <a:pt x="180" y="229"/>
                    </a:cubicBezTo>
                    <a:cubicBezTo>
                      <a:pt x="183" y="229"/>
                      <a:pt x="183" y="229"/>
                      <a:pt x="183" y="229"/>
                    </a:cubicBezTo>
                    <a:cubicBezTo>
                      <a:pt x="183" y="229"/>
                      <a:pt x="183" y="228"/>
                      <a:pt x="183" y="228"/>
                    </a:cubicBezTo>
                    <a:cubicBezTo>
                      <a:pt x="182" y="225"/>
                      <a:pt x="182" y="225"/>
                      <a:pt x="182" y="225"/>
                    </a:cubicBezTo>
                    <a:cubicBezTo>
                      <a:pt x="180" y="224"/>
                      <a:pt x="180" y="222"/>
                      <a:pt x="181" y="221"/>
                    </a:cubicBezTo>
                    <a:cubicBezTo>
                      <a:pt x="181" y="220"/>
                      <a:pt x="183" y="218"/>
                      <a:pt x="184" y="217"/>
                    </a:cubicBezTo>
                    <a:cubicBezTo>
                      <a:pt x="185" y="216"/>
                      <a:pt x="186" y="217"/>
                      <a:pt x="186" y="216"/>
                    </a:cubicBezTo>
                    <a:cubicBezTo>
                      <a:pt x="186" y="215"/>
                      <a:pt x="186" y="214"/>
                      <a:pt x="186" y="214"/>
                    </a:cubicBezTo>
                    <a:cubicBezTo>
                      <a:pt x="185" y="213"/>
                      <a:pt x="182" y="213"/>
                      <a:pt x="181" y="214"/>
                    </a:cubicBezTo>
                    <a:cubicBezTo>
                      <a:pt x="179" y="215"/>
                      <a:pt x="179" y="215"/>
                      <a:pt x="177" y="213"/>
                    </a:cubicBezTo>
                    <a:cubicBezTo>
                      <a:pt x="176" y="211"/>
                      <a:pt x="175" y="209"/>
                      <a:pt x="174" y="207"/>
                    </a:cubicBezTo>
                    <a:cubicBezTo>
                      <a:pt x="172" y="205"/>
                      <a:pt x="174" y="204"/>
                      <a:pt x="176" y="202"/>
                    </a:cubicBezTo>
                    <a:cubicBezTo>
                      <a:pt x="178" y="201"/>
                      <a:pt x="178" y="200"/>
                      <a:pt x="178" y="198"/>
                    </a:cubicBezTo>
                    <a:cubicBezTo>
                      <a:pt x="179" y="194"/>
                      <a:pt x="179" y="194"/>
                      <a:pt x="179" y="194"/>
                    </a:cubicBezTo>
                    <a:cubicBezTo>
                      <a:pt x="180" y="194"/>
                      <a:pt x="181" y="194"/>
                      <a:pt x="182" y="194"/>
                    </a:cubicBezTo>
                    <a:cubicBezTo>
                      <a:pt x="184" y="193"/>
                      <a:pt x="184" y="193"/>
                      <a:pt x="186" y="193"/>
                    </a:cubicBezTo>
                    <a:cubicBezTo>
                      <a:pt x="188" y="193"/>
                      <a:pt x="189" y="194"/>
                      <a:pt x="191" y="195"/>
                    </a:cubicBezTo>
                    <a:cubicBezTo>
                      <a:pt x="192" y="198"/>
                      <a:pt x="194" y="194"/>
                      <a:pt x="195" y="193"/>
                    </a:cubicBezTo>
                    <a:cubicBezTo>
                      <a:pt x="195" y="192"/>
                      <a:pt x="197" y="192"/>
                      <a:pt x="197" y="191"/>
                    </a:cubicBezTo>
                    <a:cubicBezTo>
                      <a:pt x="198" y="190"/>
                      <a:pt x="198" y="189"/>
                      <a:pt x="198" y="188"/>
                    </a:cubicBezTo>
                    <a:cubicBezTo>
                      <a:pt x="198" y="188"/>
                      <a:pt x="197" y="186"/>
                      <a:pt x="196" y="186"/>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4" name="Freeform 31">
                <a:extLst>
                  <a:ext uri="{FF2B5EF4-FFF2-40B4-BE49-F238E27FC236}">
                    <a16:creationId xmlns:a16="http://schemas.microsoft.com/office/drawing/2014/main" id="{BADF760D-C66C-4682-D22B-C7A6FEC9A573}"/>
                  </a:ext>
                </a:extLst>
              </p:cNvPr>
              <p:cNvSpPr>
                <a:spLocks/>
              </p:cNvSpPr>
              <p:nvPr/>
            </p:nvSpPr>
            <p:spPr bwMode="auto">
              <a:xfrm>
                <a:off x="-3751608" y="8854923"/>
                <a:ext cx="465769" cy="438666"/>
              </a:xfrm>
              <a:custGeom>
                <a:avLst/>
                <a:gdLst>
                  <a:gd name="T0" fmla="*/ 2147483646 w 193"/>
                  <a:gd name="T1" fmla="*/ 1438412379 h 182"/>
                  <a:gd name="T2" fmla="*/ 2147483646 w 193"/>
                  <a:gd name="T3" fmla="*/ 1322176958 h 182"/>
                  <a:gd name="T4" fmla="*/ 2147483646 w 193"/>
                  <a:gd name="T5" fmla="*/ 1162354207 h 182"/>
                  <a:gd name="T6" fmla="*/ 2147483646 w 193"/>
                  <a:gd name="T7" fmla="*/ 1060649167 h 182"/>
                  <a:gd name="T8" fmla="*/ 2147483646 w 193"/>
                  <a:gd name="T9" fmla="*/ 842704894 h 182"/>
                  <a:gd name="T10" fmla="*/ 2147483646 w 193"/>
                  <a:gd name="T11" fmla="*/ 900822605 h 182"/>
                  <a:gd name="T12" fmla="*/ 2147483646 w 193"/>
                  <a:gd name="T13" fmla="*/ 770060615 h 182"/>
                  <a:gd name="T14" fmla="*/ 2147483646 w 193"/>
                  <a:gd name="T15" fmla="*/ 552116343 h 182"/>
                  <a:gd name="T16" fmla="*/ 2147483646 w 193"/>
                  <a:gd name="T17" fmla="*/ 319645501 h 182"/>
                  <a:gd name="T18" fmla="*/ 2147483646 w 193"/>
                  <a:gd name="T19" fmla="*/ 188883512 h 182"/>
                  <a:gd name="T20" fmla="*/ 2053846895 w 193"/>
                  <a:gd name="T21" fmla="*/ 14530381 h 182"/>
                  <a:gd name="T22" fmla="*/ 1864483447 w 193"/>
                  <a:gd name="T23" fmla="*/ 58117710 h 182"/>
                  <a:gd name="T24" fmla="*/ 1777087574 w 193"/>
                  <a:gd name="T25" fmla="*/ 101705040 h 182"/>
                  <a:gd name="T26" fmla="*/ 1631423970 w 193"/>
                  <a:gd name="T27" fmla="*/ 159822751 h 182"/>
                  <a:gd name="T28" fmla="*/ 1587724125 w 193"/>
                  <a:gd name="T29" fmla="*/ 232470841 h 182"/>
                  <a:gd name="T30" fmla="*/ 1514892323 w 193"/>
                  <a:gd name="T31" fmla="*/ 247001222 h 182"/>
                  <a:gd name="T32" fmla="*/ 1296400734 w 193"/>
                  <a:gd name="T33" fmla="*/ 203410080 h 182"/>
                  <a:gd name="T34" fmla="*/ 1223568932 w 193"/>
                  <a:gd name="T35" fmla="*/ 188883512 h 182"/>
                  <a:gd name="T36" fmla="*/ 1121605172 w 193"/>
                  <a:gd name="T37" fmla="*/ 247001222 h 182"/>
                  <a:gd name="T38" fmla="*/ 961373681 w 193"/>
                  <a:gd name="T39" fmla="*/ 276058171 h 182"/>
                  <a:gd name="T40" fmla="*/ 888541879 w 193"/>
                  <a:gd name="T41" fmla="*/ 377763211 h 182"/>
                  <a:gd name="T42" fmla="*/ 844845851 w 193"/>
                  <a:gd name="T43" fmla="*/ 450411302 h 182"/>
                  <a:gd name="T44" fmla="*/ 757446162 w 193"/>
                  <a:gd name="T45" fmla="*/ 523059393 h 182"/>
                  <a:gd name="T46" fmla="*/ 611782558 w 193"/>
                  <a:gd name="T47" fmla="*/ 537589774 h 182"/>
                  <a:gd name="T48" fmla="*/ 480686840 w 193"/>
                  <a:gd name="T49" fmla="*/ 493998632 h 182"/>
                  <a:gd name="T50" fmla="*/ 378723081 w 193"/>
                  <a:gd name="T51" fmla="*/ 435880922 h 182"/>
                  <a:gd name="T52" fmla="*/ 189363449 w 193"/>
                  <a:gd name="T53" fmla="*/ 479472063 h 182"/>
                  <a:gd name="T54" fmla="*/ 58263915 w 193"/>
                  <a:gd name="T55" fmla="*/ 610234053 h 182"/>
                  <a:gd name="T56" fmla="*/ 0 w 193"/>
                  <a:gd name="T57" fmla="*/ 697412524 h 182"/>
                  <a:gd name="T58" fmla="*/ 43699845 w 193"/>
                  <a:gd name="T59" fmla="*/ 799117565 h 182"/>
                  <a:gd name="T60" fmla="*/ 320459166 w 193"/>
                  <a:gd name="T61" fmla="*/ 886296036 h 182"/>
                  <a:gd name="T62" fmla="*/ 466122770 w 193"/>
                  <a:gd name="T63" fmla="*/ 973470696 h 182"/>
                  <a:gd name="T64" fmla="*/ 364159010 w 193"/>
                  <a:gd name="T65" fmla="*/ 1162354207 h 182"/>
                  <a:gd name="T66" fmla="*/ 364159010 w 193"/>
                  <a:gd name="T67" fmla="*/ 1380294668 h 182"/>
                  <a:gd name="T68" fmla="*/ 466122770 w 193"/>
                  <a:gd name="T69" fmla="*/ 1496530089 h 182"/>
                  <a:gd name="T70" fmla="*/ 626350445 w 193"/>
                  <a:gd name="T71" fmla="*/ 1583704749 h 182"/>
                  <a:gd name="T72" fmla="*/ 670050289 w 193"/>
                  <a:gd name="T73" fmla="*/ 1627295890 h 182"/>
                  <a:gd name="T74" fmla="*/ 742882091 w 193"/>
                  <a:gd name="T75" fmla="*/ 1758057880 h 182"/>
                  <a:gd name="T76" fmla="*/ 742882091 w 193"/>
                  <a:gd name="T77" fmla="*/ 1830705971 h 182"/>
                  <a:gd name="T78" fmla="*/ 786578119 w 193"/>
                  <a:gd name="T79" fmla="*/ 1859766732 h 182"/>
                  <a:gd name="T80" fmla="*/ 844845851 w 193"/>
                  <a:gd name="T81" fmla="*/ 1946941391 h 182"/>
                  <a:gd name="T82" fmla="*/ 888541879 w 193"/>
                  <a:gd name="T83" fmla="*/ 2135824903 h 182"/>
                  <a:gd name="T84" fmla="*/ 888541879 w 193"/>
                  <a:gd name="T85" fmla="*/ 2147483646 h 182"/>
                  <a:gd name="T86" fmla="*/ 990505638 w 193"/>
                  <a:gd name="T87" fmla="*/ 2147483646 h 182"/>
                  <a:gd name="T88" fmla="*/ 1150737130 w 193"/>
                  <a:gd name="T89" fmla="*/ 2147483646 h 182"/>
                  <a:gd name="T90" fmla="*/ 1281832847 w 193"/>
                  <a:gd name="T91" fmla="*/ 2147483646 h 182"/>
                  <a:gd name="T92" fmla="*/ 1369232536 w 193"/>
                  <a:gd name="T93" fmla="*/ 2147483646 h 182"/>
                  <a:gd name="T94" fmla="*/ 1485760366 w 193"/>
                  <a:gd name="T95" fmla="*/ 2147483646 h 182"/>
                  <a:gd name="T96" fmla="*/ 1660555927 w 193"/>
                  <a:gd name="T97" fmla="*/ 2147483646 h 182"/>
                  <a:gd name="T98" fmla="*/ 1879051334 w 193"/>
                  <a:gd name="T99" fmla="*/ 2147483646 h 182"/>
                  <a:gd name="T100" fmla="*/ 1981015093 w 193"/>
                  <a:gd name="T101" fmla="*/ 2147483646 h 182"/>
                  <a:gd name="T102" fmla="*/ 1791651645 w 193"/>
                  <a:gd name="T103" fmla="*/ 2147483646 h 182"/>
                  <a:gd name="T104" fmla="*/ 1733387730 w 193"/>
                  <a:gd name="T105" fmla="*/ 2019589482 h 182"/>
                  <a:gd name="T106" fmla="*/ 1762519687 w 193"/>
                  <a:gd name="T107" fmla="*/ 1845236351 h 182"/>
                  <a:gd name="T108" fmla="*/ 1791651645 w 193"/>
                  <a:gd name="T109" fmla="*/ 1569178180 h 182"/>
                  <a:gd name="T110" fmla="*/ 2126678697 w 193"/>
                  <a:gd name="T111" fmla="*/ 1525587038 h 182"/>
                  <a:gd name="T112" fmla="*/ 2147483646 w 193"/>
                  <a:gd name="T113" fmla="*/ 1467469328 h 182"/>
                  <a:gd name="T114" fmla="*/ 2147483646 w 193"/>
                  <a:gd name="T115" fmla="*/ 1627295890 h 182"/>
                  <a:gd name="T116" fmla="*/ 2147483646 w 193"/>
                  <a:gd name="T117" fmla="*/ 1569178180 h 182"/>
                  <a:gd name="T118" fmla="*/ 2147483646 w 193"/>
                  <a:gd name="T119" fmla="*/ 1438412379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3" h="182">
                    <a:moveTo>
                      <a:pt x="190" y="99"/>
                    </a:moveTo>
                    <a:cubicBezTo>
                      <a:pt x="191" y="98"/>
                      <a:pt x="185" y="103"/>
                      <a:pt x="190" y="99"/>
                    </a:cubicBezTo>
                    <a:cubicBezTo>
                      <a:pt x="191" y="98"/>
                      <a:pt x="192" y="95"/>
                      <a:pt x="192" y="94"/>
                    </a:cubicBezTo>
                    <a:cubicBezTo>
                      <a:pt x="192" y="90"/>
                      <a:pt x="189" y="91"/>
                      <a:pt x="187" y="91"/>
                    </a:cubicBezTo>
                    <a:cubicBezTo>
                      <a:pt x="181" y="90"/>
                      <a:pt x="193" y="86"/>
                      <a:pt x="187" y="84"/>
                    </a:cubicBezTo>
                    <a:cubicBezTo>
                      <a:pt x="184" y="83"/>
                      <a:pt x="181" y="83"/>
                      <a:pt x="179" y="80"/>
                    </a:cubicBezTo>
                    <a:cubicBezTo>
                      <a:pt x="177" y="78"/>
                      <a:pt x="176" y="77"/>
                      <a:pt x="173" y="76"/>
                    </a:cubicBezTo>
                    <a:cubicBezTo>
                      <a:pt x="171" y="76"/>
                      <a:pt x="168" y="75"/>
                      <a:pt x="166" y="73"/>
                    </a:cubicBezTo>
                    <a:cubicBezTo>
                      <a:pt x="164" y="71"/>
                      <a:pt x="164" y="66"/>
                      <a:pt x="164" y="63"/>
                    </a:cubicBezTo>
                    <a:cubicBezTo>
                      <a:pt x="164" y="62"/>
                      <a:pt x="165" y="58"/>
                      <a:pt x="163" y="58"/>
                    </a:cubicBezTo>
                    <a:cubicBezTo>
                      <a:pt x="163" y="57"/>
                      <a:pt x="161" y="59"/>
                      <a:pt x="161" y="60"/>
                    </a:cubicBezTo>
                    <a:cubicBezTo>
                      <a:pt x="160" y="61"/>
                      <a:pt x="159" y="62"/>
                      <a:pt x="157" y="62"/>
                    </a:cubicBezTo>
                    <a:cubicBezTo>
                      <a:pt x="154" y="64"/>
                      <a:pt x="153" y="62"/>
                      <a:pt x="152" y="59"/>
                    </a:cubicBezTo>
                    <a:cubicBezTo>
                      <a:pt x="151" y="56"/>
                      <a:pt x="150" y="55"/>
                      <a:pt x="148" y="53"/>
                    </a:cubicBezTo>
                    <a:cubicBezTo>
                      <a:pt x="146" y="51"/>
                      <a:pt x="145" y="51"/>
                      <a:pt x="146" y="49"/>
                    </a:cubicBezTo>
                    <a:cubicBezTo>
                      <a:pt x="148" y="46"/>
                      <a:pt x="151" y="41"/>
                      <a:pt x="151" y="38"/>
                    </a:cubicBezTo>
                    <a:cubicBezTo>
                      <a:pt x="151" y="35"/>
                      <a:pt x="148" y="34"/>
                      <a:pt x="150" y="30"/>
                    </a:cubicBezTo>
                    <a:cubicBezTo>
                      <a:pt x="151" y="28"/>
                      <a:pt x="152" y="25"/>
                      <a:pt x="153" y="22"/>
                    </a:cubicBezTo>
                    <a:cubicBezTo>
                      <a:pt x="154" y="20"/>
                      <a:pt x="155" y="16"/>
                      <a:pt x="153" y="15"/>
                    </a:cubicBezTo>
                    <a:cubicBezTo>
                      <a:pt x="152" y="14"/>
                      <a:pt x="150" y="14"/>
                      <a:pt x="149" y="13"/>
                    </a:cubicBezTo>
                    <a:cubicBezTo>
                      <a:pt x="148" y="12"/>
                      <a:pt x="147" y="10"/>
                      <a:pt x="146" y="9"/>
                    </a:cubicBezTo>
                    <a:cubicBezTo>
                      <a:pt x="145" y="6"/>
                      <a:pt x="144" y="3"/>
                      <a:pt x="141" y="1"/>
                    </a:cubicBezTo>
                    <a:cubicBezTo>
                      <a:pt x="138" y="0"/>
                      <a:pt x="131" y="0"/>
                      <a:pt x="128" y="1"/>
                    </a:cubicBezTo>
                    <a:cubicBezTo>
                      <a:pt x="129" y="2"/>
                      <a:pt x="128" y="3"/>
                      <a:pt x="128" y="4"/>
                    </a:cubicBezTo>
                    <a:cubicBezTo>
                      <a:pt x="127" y="4"/>
                      <a:pt x="126" y="3"/>
                      <a:pt x="125" y="4"/>
                    </a:cubicBezTo>
                    <a:cubicBezTo>
                      <a:pt x="123" y="5"/>
                      <a:pt x="124" y="6"/>
                      <a:pt x="122" y="7"/>
                    </a:cubicBezTo>
                    <a:cubicBezTo>
                      <a:pt x="120" y="7"/>
                      <a:pt x="119" y="7"/>
                      <a:pt x="117" y="7"/>
                    </a:cubicBezTo>
                    <a:cubicBezTo>
                      <a:pt x="115" y="8"/>
                      <a:pt x="115" y="10"/>
                      <a:pt x="112" y="11"/>
                    </a:cubicBezTo>
                    <a:cubicBezTo>
                      <a:pt x="111" y="12"/>
                      <a:pt x="111" y="12"/>
                      <a:pt x="110" y="13"/>
                    </a:cubicBezTo>
                    <a:cubicBezTo>
                      <a:pt x="109" y="14"/>
                      <a:pt x="110" y="15"/>
                      <a:pt x="109" y="16"/>
                    </a:cubicBezTo>
                    <a:cubicBezTo>
                      <a:pt x="109" y="16"/>
                      <a:pt x="106" y="17"/>
                      <a:pt x="106" y="17"/>
                    </a:cubicBezTo>
                    <a:cubicBezTo>
                      <a:pt x="105" y="18"/>
                      <a:pt x="105" y="18"/>
                      <a:pt x="104" y="17"/>
                    </a:cubicBezTo>
                    <a:cubicBezTo>
                      <a:pt x="101" y="16"/>
                      <a:pt x="99" y="13"/>
                      <a:pt x="96" y="13"/>
                    </a:cubicBezTo>
                    <a:cubicBezTo>
                      <a:pt x="93" y="14"/>
                      <a:pt x="92" y="16"/>
                      <a:pt x="89" y="14"/>
                    </a:cubicBezTo>
                    <a:cubicBezTo>
                      <a:pt x="88" y="14"/>
                      <a:pt x="87" y="14"/>
                      <a:pt x="86" y="14"/>
                    </a:cubicBezTo>
                    <a:cubicBezTo>
                      <a:pt x="86" y="14"/>
                      <a:pt x="85" y="13"/>
                      <a:pt x="84" y="13"/>
                    </a:cubicBezTo>
                    <a:cubicBezTo>
                      <a:pt x="83" y="13"/>
                      <a:pt x="82" y="13"/>
                      <a:pt x="82" y="13"/>
                    </a:cubicBezTo>
                    <a:cubicBezTo>
                      <a:pt x="80" y="14"/>
                      <a:pt x="79" y="18"/>
                      <a:pt x="77" y="17"/>
                    </a:cubicBezTo>
                    <a:cubicBezTo>
                      <a:pt x="75" y="16"/>
                      <a:pt x="74" y="14"/>
                      <a:pt x="72" y="15"/>
                    </a:cubicBezTo>
                    <a:cubicBezTo>
                      <a:pt x="70" y="16"/>
                      <a:pt x="68" y="18"/>
                      <a:pt x="66" y="19"/>
                    </a:cubicBezTo>
                    <a:cubicBezTo>
                      <a:pt x="65" y="20"/>
                      <a:pt x="63" y="22"/>
                      <a:pt x="62" y="23"/>
                    </a:cubicBezTo>
                    <a:cubicBezTo>
                      <a:pt x="62" y="24"/>
                      <a:pt x="62" y="26"/>
                      <a:pt x="61" y="26"/>
                    </a:cubicBezTo>
                    <a:cubicBezTo>
                      <a:pt x="60" y="27"/>
                      <a:pt x="59" y="27"/>
                      <a:pt x="58" y="27"/>
                    </a:cubicBezTo>
                    <a:cubicBezTo>
                      <a:pt x="56" y="27"/>
                      <a:pt x="57" y="29"/>
                      <a:pt x="58" y="31"/>
                    </a:cubicBezTo>
                    <a:cubicBezTo>
                      <a:pt x="58" y="34"/>
                      <a:pt x="56" y="30"/>
                      <a:pt x="54" y="32"/>
                    </a:cubicBezTo>
                    <a:cubicBezTo>
                      <a:pt x="53" y="33"/>
                      <a:pt x="53" y="34"/>
                      <a:pt x="52" y="36"/>
                    </a:cubicBezTo>
                    <a:cubicBezTo>
                      <a:pt x="51" y="37"/>
                      <a:pt x="51" y="38"/>
                      <a:pt x="49" y="38"/>
                    </a:cubicBezTo>
                    <a:cubicBezTo>
                      <a:pt x="46" y="38"/>
                      <a:pt x="44" y="38"/>
                      <a:pt x="42" y="37"/>
                    </a:cubicBezTo>
                    <a:cubicBezTo>
                      <a:pt x="40" y="37"/>
                      <a:pt x="38" y="35"/>
                      <a:pt x="36" y="34"/>
                    </a:cubicBezTo>
                    <a:cubicBezTo>
                      <a:pt x="35" y="34"/>
                      <a:pt x="35" y="34"/>
                      <a:pt x="33" y="34"/>
                    </a:cubicBezTo>
                    <a:cubicBezTo>
                      <a:pt x="32" y="34"/>
                      <a:pt x="32" y="34"/>
                      <a:pt x="30" y="33"/>
                    </a:cubicBezTo>
                    <a:cubicBezTo>
                      <a:pt x="29" y="32"/>
                      <a:pt x="27" y="31"/>
                      <a:pt x="26" y="30"/>
                    </a:cubicBezTo>
                    <a:cubicBezTo>
                      <a:pt x="23" y="28"/>
                      <a:pt x="22" y="28"/>
                      <a:pt x="20" y="30"/>
                    </a:cubicBezTo>
                    <a:cubicBezTo>
                      <a:pt x="17" y="31"/>
                      <a:pt x="15" y="32"/>
                      <a:pt x="13" y="33"/>
                    </a:cubicBezTo>
                    <a:cubicBezTo>
                      <a:pt x="11" y="34"/>
                      <a:pt x="9" y="37"/>
                      <a:pt x="7" y="38"/>
                    </a:cubicBezTo>
                    <a:cubicBezTo>
                      <a:pt x="6" y="39"/>
                      <a:pt x="4" y="40"/>
                      <a:pt x="4" y="42"/>
                    </a:cubicBezTo>
                    <a:cubicBezTo>
                      <a:pt x="4" y="43"/>
                      <a:pt x="5" y="44"/>
                      <a:pt x="5" y="45"/>
                    </a:cubicBezTo>
                    <a:cubicBezTo>
                      <a:pt x="5" y="48"/>
                      <a:pt x="1" y="46"/>
                      <a:pt x="0" y="48"/>
                    </a:cubicBezTo>
                    <a:cubicBezTo>
                      <a:pt x="0" y="49"/>
                      <a:pt x="1" y="51"/>
                      <a:pt x="1" y="52"/>
                    </a:cubicBezTo>
                    <a:cubicBezTo>
                      <a:pt x="1" y="53"/>
                      <a:pt x="2" y="54"/>
                      <a:pt x="3" y="55"/>
                    </a:cubicBezTo>
                    <a:cubicBezTo>
                      <a:pt x="6" y="57"/>
                      <a:pt x="8" y="57"/>
                      <a:pt x="12" y="58"/>
                    </a:cubicBezTo>
                    <a:cubicBezTo>
                      <a:pt x="15" y="58"/>
                      <a:pt x="19" y="59"/>
                      <a:pt x="22" y="61"/>
                    </a:cubicBezTo>
                    <a:cubicBezTo>
                      <a:pt x="25" y="62"/>
                      <a:pt x="26" y="65"/>
                      <a:pt x="29" y="66"/>
                    </a:cubicBezTo>
                    <a:cubicBezTo>
                      <a:pt x="30" y="66"/>
                      <a:pt x="32" y="66"/>
                      <a:pt x="32" y="67"/>
                    </a:cubicBezTo>
                    <a:cubicBezTo>
                      <a:pt x="33" y="69"/>
                      <a:pt x="31" y="70"/>
                      <a:pt x="30" y="71"/>
                    </a:cubicBezTo>
                    <a:cubicBezTo>
                      <a:pt x="28" y="74"/>
                      <a:pt x="25" y="76"/>
                      <a:pt x="25" y="80"/>
                    </a:cubicBezTo>
                    <a:cubicBezTo>
                      <a:pt x="25" y="83"/>
                      <a:pt x="27" y="86"/>
                      <a:pt x="27" y="89"/>
                    </a:cubicBezTo>
                    <a:cubicBezTo>
                      <a:pt x="26" y="91"/>
                      <a:pt x="25" y="93"/>
                      <a:pt x="25" y="95"/>
                    </a:cubicBezTo>
                    <a:cubicBezTo>
                      <a:pt x="25" y="96"/>
                      <a:pt x="27" y="98"/>
                      <a:pt x="28" y="99"/>
                    </a:cubicBezTo>
                    <a:cubicBezTo>
                      <a:pt x="29" y="101"/>
                      <a:pt x="29" y="102"/>
                      <a:pt x="32" y="103"/>
                    </a:cubicBezTo>
                    <a:cubicBezTo>
                      <a:pt x="34" y="105"/>
                      <a:pt x="37" y="106"/>
                      <a:pt x="39" y="107"/>
                    </a:cubicBezTo>
                    <a:cubicBezTo>
                      <a:pt x="41" y="108"/>
                      <a:pt x="42" y="108"/>
                      <a:pt x="43" y="109"/>
                    </a:cubicBezTo>
                    <a:cubicBezTo>
                      <a:pt x="43" y="109"/>
                      <a:pt x="46" y="110"/>
                      <a:pt x="46" y="110"/>
                    </a:cubicBezTo>
                    <a:cubicBezTo>
                      <a:pt x="46" y="111"/>
                      <a:pt x="46" y="112"/>
                      <a:pt x="46" y="112"/>
                    </a:cubicBezTo>
                    <a:cubicBezTo>
                      <a:pt x="47" y="114"/>
                      <a:pt x="47" y="115"/>
                      <a:pt x="49" y="116"/>
                    </a:cubicBezTo>
                    <a:cubicBezTo>
                      <a:pt x="50" y="118"/>
                      <a:pt x="49" y="119"/>
                      <a:pt x="51" y="121"/>
                    </a:cubicBezTo>
                    <a:cubicBezTo>
                      <a:pt x="52" y="122"/>
                      <a:pt x="53" y="122"/>
                      <a:pt x="53" y="123"/>
                    </a:cubicBezTo>
                    <a:cubicBezTo>
                      <a:pt x="53" y="124"/>
                      <a:pt x="51" y="125"/>
                      <a:pt x="51" y="126"/>
                    </a:cubicBezTo>
                    <a:cubicBezTo>
                      <a:pt x="52" y="127"/>
                      <a:pt x="52" y="126"/>
                      <a:pt x="53" y="127"/>
                    </a:cubicBezTo>
                    <a:cubicBezTo>
                      <a:pt x="54" y="127"/>
                      <a:pt x="54" y="128"/>
                      <a:pt x="54" y="128"/>
                    </a:cubicBezTo>
                    <a:cubicBezTo>
                      <a:pt x="55" y="129"/>
                      <a:pt x="56" y="129"/>
                      <a:pt x="57" y="130"/>
                    </a:cubicBezTo>
                    <a:cubicBezTo>
                      <a:pt x="58" y="131"/>
                      <a:pt x="58" y="133"/>
                      <a:pt x="58" y="134"/>
                    </a:cubicBezTo>
                    <a:cubicBezTo>
                      <a:pt x="57" y="137"/>
                      <a:pt x="56" y="139"/>
                      <a:pt x="57" y="142"/>
                    </a:cubicBezTo>
                    <a:cubicBezTo>
                      <a:pt x="58" y="144"/>
                      <a:pt x="59" y="145"/>
                      <a:pt x="61" y="147"/>
                    </a:cubicBezTo>
                    <a:cubicBezTo>
                      <a:pt x="62" y="148"/>
                      <a:pt x="63" y="150"/>
                      <a:pt x="63" y="152"/>
                    </a:cubicBezTo>
                    <a:cubicBezTo>
                      <a:pt x="63" y="154"/>
                      <a:pt x="61" y="155"/>
                      <a:pt x="61" y="158"/>
                    </a:cubicBezTo>
                    <a:cubicBezTo>
                      <a:pt x="62" y="159"/>
                      <a:pt x="63" y="160"/>
                      <a:pt x="63" y="162"/>
                    </a:cubicBezTo>
                    <a:cubicBezTo>
                      <a:pt x="64" y="164"/>
                      <a:pt x="65" y="165"/>
                      <a:pt x="68" y="165"/>
                    </a:cubicBezTo>
                    <a:cubicBezTo>
                      <a:pt x="70" y="164"/>
                      <a:pt x="72" y="164"/>
                      <a:pt x="74" y="164"/>
                    </a:cubicBezTo>
                    <a:cubicBezTo>
                      <a:pt x="76" y="165"/>
                      <a:pt x="77" y="167"/>
                      <a:pt x="79" y="165"/>
                    </a:cubicBezTo>
                    <a:cubicBezTo>
                      <a:pt x="81" y="163"/>
                      <a:pt x="84" y="162"/>
                      <a:pt x="86" y="164"/>
                    </a:cubicBezTo>
                    <a:cubicBezTo>
                      <a:pt x="87" y="165"/>
                      <a:pt x="88" y="166"/>
                      <a:pt x="88" y="166"/>
                    </a:cubicBezTo>
                    <a:cubicBezTo>
                      <a:pt x="88" y="167"/>
                      <a:pt x="88" y="168"/>
                      <a:pt x="88" y="168"/>
                    </a:cubicBezTo>
                    <a:cubicBezTo>
                      <a:pt x="88" y="168"/>
                      <a:pt x="93" y="170"/>
                      <a:pt x="94" y="170"/>
                    </a:cubicBezTo>
                    <a:cubicBezTo>
                      <a:pt x="96" y="171"/>
                      <a:pt x="97" y="173"/>
                      <a:pt x="99" y="175"/>
                    </a:cubicBezTo>
                    <a:cubicBezTo>
                      <a:pt x="100" y="175"/>
                      <a:pt x="101" y="176"/>
                      <a:pt x="102" y="177"/>
                    </a:cubicBezTo>
                    <a:cubicBezTo>
                      <a:pt x="104" y="178"/>
                      <a:pt x="107" y="178"/>
                      <a:pt x="109" y="178"/>
                    </a:cubicBezTo>
                    <a:cubicBezTo>
                      <a:pt x="111" y="179"/>
                      <a:pt x="112" y="181"/>
                      <a:pt x="114" y="182"/>
                    </a:cubicBezTo>
                    <a:cubicBezTo>
                      <a:pt x="115" y="178"/>
                      <a:pt x="124" y="179"/>
                      <a:pt x="125" y="175"/>
                    </a:cubicBezTo>
                    <a:cubicBezTo>
                      <a:pt x="126" y="173"/>
                      <a:pt x="126" y="170"/>
                      <a:pt x="129" y="169"/>
                    </a:cubicBezTo>
                    <a:cubicBezTo>
                      <a:pt x="132" y="167"/>
                      <a:pt x="136" y="169"/>
                      <a:pt x="139" y="166"/>
                    </a:cubicBezTo>
                    <a:cubicBezTo>
                      <a:pt x="141" y="163"/>
                      <a:pt x="138" y="160"/>
                      <a:pt x="136" y="157"/>
                    </a:cubicBezTo>
                    <a:cubicBezTo>
                      <a:pt x="134" y="155"/>
                      <a:pt x="132" y="153"/>
                      <a:pt x="128" y="152"/>
                    </a:cubicBezTo>
                    <a:cubicBezTo>
                      <a:pt x="127" y="152"/>
                      <a:pt x="124" y="152"/>
                      <a:pt x="123" y="150"/>
                    </a:cubicBezTo>
                    <a:cubicBezTo>
                      <a:pt x="122" y="148"/>
                      <a:pt x="124" y="146"/>
                      <a:pt x="122" y="144"/>
                    </a:cubicBezTo>
                    <a:cubicBezTo>
                      <a:pt x="120" y="142"/>
                      <a:pt x="118" y="141"/>
                      <a:pt x="119" y="139"/>
                    </a:cubicBezTo>
                    <a:cubicBezTo>
                      <a:pt x="120" y="136"/>
                      <a:pt x="124" y="135"/>
                      <a:pt x="124" y="132"/>
                    </a:cubicBezTo>
                    <a:cubicBezTo>
                      <a:pt x="124" y="130"/>
                      <a:pt x="122" y="129"/>
                      <a:pt x="121" y="127"/>
                    </a:cubicBezTo>
                    <a:cubicBezTo>
                      <a:pt x="120" y="123"/>
                      <a:pt x="121" y="119"/>
                      <a:pt x="122" y="115"/>
                    </a:cubicBezTo>
                    <a:cubicBezTo>
                      <a:pt x="122" y="113"/>
                      <a:pt x="121" y="110"/>
                      <a:pt x="123" y="108"/>
                    </a:cubicBezTo>
                    <a:cubicBezTo>
                      <a:pt x="125" y="106"/>
                      <a:pt x="131" y="107"/>
                      <a:pt x="134" y="106"/>
                    </a:cubicBezTo>
                    <a:cubicBezTo>
                      <a:pt x="138" y="106"/>
                      <a:pt x="142" y="106"/>
                      <a:pt x="146" y="105"/>
                    </a:cubicBezTo>
                    <a:cubicBezTo>
                      <a:pt x="149" y="104"/>
                      <a:pt x="150" y="102"/>
                      <a:pt x="152" y="100"/>
                    </a:cubicBezTo>
                    <a:cubicBezTo>
                      <a:pt x="154" y="98"/>
                      <a:pt x="158" y="99"/>
                      <a:pt x="161" y="101"/>
                    </a:cubicBezTo>
                    <a:cubicBezTo>
                      <a:pt x="164" y="103"/>
                      <a:pt x="165" y="106"/>
                      <a:pt x="167" y="108"/>
                    </a:cubicBezTo>
                    <a:cubicBezTo>
                      <a:pt x="170" y="111"/>
                      <a:pt x="175" y="112"/>
                      <a:pt x="179" y="112"/>
                    </a:cubicBezTo>
                    <a:cubicBezTo>
                      <a:pt x="182" y="112"/>
                      <a:pt x="187" y="111"/>
                      <a:pt x="187" y="108"/>
                    </a:cubicBezTo>
                    <a:cubicBezTo>
                      <a:pt x="187" y="108"/>
                      <a:pt x="187" y="108"/>
                      <a:pt x="188" y="108"/>
                    </a:cubicBezTo>
                    <a:cubicBezTo>
                      <a:pt x="187" y="106"/>
                      <a:pt x="185" y="102"/>
                      <a:pt x="186" y="101"/>
                    </a:cubicBezTo>
                    <a:cubicBezTo>
                      <a:pt x="186" y="101"/>
                      <a:pt x="189" y="100"/>
                      <a:pt x="190" y="99"/>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5" name="Freeform 32">
                <a:extLst>
                  <a:ext uri="{FF2B5EF4-FFF2-40B4-BE49-F238E27FC236}">
                    <a16:creationId xmlns:a16="http://schemas.microsoft.com/office/drawing/2014/main" id="{832EAEB2-67CA-C299-0CF4-A7523BACD99B}"/>
                  </a:ext>
                </a:extLst>
              </p:cNvPr>
              <p:cNvSpPr>
                <a:spLocks/>
              </p:cNvSpPr>
              <p:nvPr/>
            </p:nvSpPr>
            <p:spPr bwMode="auto">
              <a:xfrm>
                <a:off x="-3476564" y="9090819"/>
                <a:ext cx="284078" cy="496887"/>
              </a:xfrm>
              <a:custGeom>
                <a:avLst/>
                <a:gdLst>
                  <a:gd name="T0" fmla="*/ 1710477497 w 118"/>
                  <a:gd name="T1" fmla="*/ 1629753274 h 206"/>
                  <a:gd name="T2" fmla="*/ 1493042304 w 118"/>
                  <a:gd name="T3" fmla="*/ 1484240543 h 206"/>
                  <a:gd name="T4" fmla="*/ 1348086777 w 118"/>
                  <a:gd name="T5" fmla="*/ 1295073229 h 206"/>
                  <a:gd name="T6" fmla="*/ 1551027560 w 118"/>
                  <a:gd name="T7" fmla="*/ 1193211265 h 206"/>
                  <a:gd name="T8" fmla="*/ 1666990458 w 118"/>
                  <a:gd name="T9" fmla="*/ 945840384 h 206"/>
                  <a:gd name="T10" fmla="*/ 1580016381 w 118"/>
                  <a:gd name="T11" fmla="*/ 698465689 h 206"/>
                  <a:gd name="T12" fmla="*/ 1609009009 w 118"/>
                  <a:gd name="T13" fmla="*/ 582054741 h 206"/>
                  <a:gd name="T14" fmla="*/ 1609009009 w 118"/>
                  <a:gd name="T15" fmla="*/ 436542009 h 206"/>
                  <a:gd name="T16" fmla="*/ 1449559072 w 118"/>
                  <a:gd name="T17" fmla="*/ 291029278 h 206"/>
                  <a:gd name="T18" fmla="*/ 1304599738 w 118"/>
                  <a:gd name="T19" fmla="*/ 203720113 h 206"/>
                  <a:gd name="T20" fmla="*/ 1058175724 w 118"/>
                  <a:gd name="T21" fmla="*/ 145512732 h 206"/>
                  <a:gd name="T22" fmla="*/ 797257299 w 118"/>
                  <a:gd name="T23" fmla="*/ 174618330 h 206"/>
                  <a:gd name="T24" fmla="*/ 579822106 w 118"/>
                  <a:gd name="T25" fmla="*/ 14552799 h 206"/>
                  <a:gd name="T26" fmla="*/ 376885130 w 118"/>
                  <a:gd name="T27" fmla="*/ 101858149 h 206"/>
                  <a:gd name="T28" fmla="*/ 115962898 w 118"/>
                  <a:gd name="T29" fmla="*/ 189167314 h 206"/>
                  <a:gd name="T30" fmla="*/ 115962898 w 118"/>
                  <a:gd name="T31" fmla="*/ 451090994 h 206"/>
                  <a:gd name="T32" fmla="*/ 86974077 w 118"/>
                  <a:gd name="T33" fmla="*/ 640262122 h 206"/>
                  <a:gd name="T34" fmla="*/ 159449937 w 118"/>
                  <a:gd name="T35" fmla="*/ 785774854 h 206"/>
                  <a:gd name="T36" fmla="*/ 362390720 w 118"/>
                  <a:gd name="T37" fmla="*/ 931287585 h 206"/>
                  <a:gd name="T38" fmla="*/ 173948155 w 118"/>
                  <a:gd name="T39" fmla="*/ 1091353116 h 206"/>
                  <a:gd name="T40" fmla="*/ 0 w 118"/>
                  <a:gd name="T41" fmla="*/ 1222316863 h 206"/>
                  <a:gd name="T42" fmla="*/ 72479667 w 118"/>
                  <a:gd name="T43" fmla="*/ 1309622213 h 206"/>
                  <a:gd name="T44" fmla="*/ 173948155 w 118"/>
                  <a:gd name="T45" fmla="*/ 1426033161 h 206"/>
                  <a:gd name="T46" fmla="*/ 202936976 w 118"/>
                  <a:gd name="T47" fmla="*/ 1513342326 h 206"/>
                  <a:gd name="T48" fmla="*/ 217435193 w 118"/>
                  <a:gd name="T49" fmla="*/ 1644306073 h 206"/>
                  <a:gd name="T50" fmla="*/ 289911053 w 118"/>
                  <a:gd name="T51" fmla="*/ 1731615238 h 206"/>
                  <a:gd name="T52" fmla="*/ 260918425 w 118"/>
                  <a:gd name="T53" fmla="*/ 1964437134 h 206"/>
                  <a:gd name="T54" fmla="*/ 347892502 w 118"/>
                  <a:gd name="T55" fmla="*/ 2109949866 h 206"/>
                  <a:gd name="T56" fmla="*/ 420372169 w 118"/>
                  <a:gd name="T57" fmla="*/ 2147483646 h 206"/>
                  <a:gd name="T58" fmla="*/ 521840657 w 118"/>
                  <a:gd name="T59" fmla="*/ 2147483646 h 206"/>
                  <a:gd name="T60" fmla="*/ 449360990 w 118"/>
                  <a:gd name="T61" fmla="*/ 2147483646 h 206"/>
                  <a:gd name="T62" fmla="*/ 347892502 w 118"/>
                  <a:gd name="T63" fmla="*/ 2147483646 h 206"/>
                  <a:gd name="T64" fmla="*/ 478353618 w 118"/>
                  <a:gd name="T65" fmla="*/ 2147483646 h 206"/>
                  <a:gd name="T66" fmla="*/ 579822106 w 118"/>
                  <a:gd name="T67" fmla="*/ 2147483646 h 206"/>
                  <a:gd name="T68" fmla="*/ 695788812 w 118"/>
                  <a:gd name="T69" fmla="*/ 2147483646 h 206"/>
                  <a:gd name="T70" fmla="*/ 840744338 w 118"/>
                  <a:gd name="T71" fmla="*/ 2147483646 h 206"/>
                  <a:gd name="T72" fmla="*/ 942212826 w 118"/>
                  <a:gd name="T73" fmla="*/ 2147483646 h 206"/>
                  <a:gd name="T74" fmla="*/ 1043681314 w 118"/>
                  <a:gd name="T75" fmla="*/ 2147483646 h 206"/>
                  <a:gd name="T76" fmla="*/ 971201647 w 118"/>
                  <a:gd name="T77" fmla="*/ 2147483646 h 206"/>
                  <a:gd name="T78" fmla="*/ 927718415 w 118"/>
                  <a:gd name="T79" fmla="*/ 2147483646 h 206"/>
                  <a:gd name="T80" fmla="*/ 971201647 w 118"/>
                  <a:gd name="T81" fmla="*/ 2147483646 h 206"/>
                  <a:gd name="T82" fmla="*/ 1043681314 w 118"/>
                  <a:gd name="T83" fmla="*/ 2051742484 h 206"/>
                  <a:gd name="T84" fmla="*/ 1058175724 w 118"/>
                  <a:gd name="T85" fmla="*/ 2008087902 h 206"/>
                  <a:gd name="T86" fmla="*/ 1203131251 w 118"/>
                  <a:gd name="T87" fmla="*/ 1978986119 h 206"/>
                  <a:gd name="T88" fmla="*/ 1290105328 w 118"/>
                  <a:gd name="T89" fmla="*/ 1935331536 h 206"/>
                  <a:gd name="T90" fmla="*/ 1478547893 w 118"/>
                  <a:gd name="T91" fmla="*/ 1833473387 h 206"/>
                  <a:gd name="T92" fmla="*/ 1507540521 w 118"/>
                  <a:gd name="T93" fmla="*/ 1804371604 h 206"/>
                  <a:gd name="T94" fmla="*/ 1652496048 w 118"/>
                  <a:gd name="T95" fmla="*/ 1760717021 h 206"/>
                  <a:gd name="T96" fmla="*/ 1695983087 w 118"/>
                  <a:gd name="T97" fmla="*/ 1760717021 h 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8" h="206">
                    <a:moveTo>
                      <a:pt x="118" y="112"/>
                    </a:moveTo>
                    <a:cubicBezTo>
                      <a:pt x="117" y="109"/>
                      <a:pt x="118" y="114"/>
                      <a:pt x="118" y="112"/>
                    </a:cubicBezTo>
                    <a:cubicBezTo>
                      <a:pt x="117" y="110"/>
                      <a:pt x="113" y="108"/>
                      <a:pt x="111" y="107"/>
                    </a:cubicBezTo>
                    <a:cubicBezTo>
                      <a:pt x="107" y="106"/>
                      <a:pt x="105" y="104"/>
                      <a:pt x="103" y="102"/>
                    </a:cubicBezTo>
                    <a:cubicBezTo>
                      <a:pt x="99" y="99"/>
                      <a:pt x="91" y="102"/>
                      <a:pt x="91" y="95"/>
                    </a:cubicBezTo>
                    <a:cubicBezTo>
                      <a:pt x="91" y="93"/>
                      <a:pt x="90" y="91"/>
                      <a:pt x="93" y="89"/>
                    </a:cubicBezTo>
                    <a:cubicBezTo>
                      <a:pt x="96" y="88"/>
                      <a:pt x="99" y="88"/>
                      <a:pt x="102" y="87"/>
                    </a:cubicBezTo>
                    <a:cubicBezTo>
                      <a:pt x="105" y="86"/>
                      <a:pt x="106" y="84"/>
                      <a:pt x="107" y="82"/>
                    </a:cubicBezTo>
                    <a:cubicBezTo>
                      <a:pt x="109" y="78"/>
                      <a:pt x="113" y="77"/>
                      <a:pt x="114" y="74"/>
                    </a:cubicBezTo>
                    <a:cubicBezTo>
                      <a:pt x="116" y="72"/>
                      <a:pt x="115" y="68"/>
                      <a:pt x="115" y="65"/>
                    </a:cubicBezTo>
                    <a:cubicBezTo>
                      <a:pt x="115" y="62"/>
                      <a:pt x="117" y="58"/>
                      <a:pt x="115" y="54"/>
                    </a:cubicBezTo>
                    <a:cubicBezTo>
                      <a:pt x="114" y="51"/>
                      <a:pt x="111" y="50"/>
                      <a:pt x="109" y="48"/>
                    </a:cubicBezTo>
                    <a:cubicBezTo>
                      <a:pt x="105" y="46"/>
                      <a:pt x="107" y="45"/>
                      <a:pt x="109" y="44"/>
                    </a:cubicBezTo>
                    <a:cubicBezTo>
                      <a:pt x="112" y="43"/>
                      <a:pt x="111" y="43"/>
                      <a:pt x="111" y="40"/>
                    </a:cubicBezTo>
                    <a:cubicBezTo>
                      <a:pt x="112" y="37"/>
                      <a:pt x="117" y="36"/>
                      <a:pt x="116" y="33"/>
                    </a:cubicBezTo>
                    <a:cubicBezTo>
                      <a:pt x="116" y="31"/>
                      <a:pt x="113" y="31"/>
                      <a:pt x="111" y="30"/>
                    </a:cubicBezTo>
                    <a:cubicBezTo>
                      <a:pt x="108" y="29"/>
                      <a:pt x="105" y="27"/>
                      <a:pt x="103" y="24"/>
                    </a:cubicBezTo>
                    <a:cubicBezTo>
                      <a:pt x="102" y="23"/>
                      <a:pt x="101" y="21"/>
                      <a:pt x="100" y="20"/>
                    </a:cubicBezTo>
                    <a:cubicBezTo>
                      <a:pt x="99" y="18"/>
                      <a:pt x="97" y="18"/>
                      <a:pt x="95" y="18"/>
                    </a:cubicBezTo>
                    <a:cubicBezTo>
                      <a:pt x="93" y="17"/>
                      <a:pt x="92" y="15"/>
                      <a:pt x="90" y="14"/>
                    </a:cubicBezTo>
                    <a:cubicBezTo>
                      <a:pt x="88" y="13"/>
                      <a:pt x="85" y="12"/>
                      <a:pt x="82" y="11"/>
                    </a:cubicBezTo>
                    <a:cubicBezTo>
                      <a:pt x="79" y="11"/>
                      <a:pt x="76" y="10"/>
                      <a:pt x="73" y="10"/>
                    </a:cubicBezTo>
                    <a:cubicBezTo>
                      <a:pt x="73" y="13"/>
                      <a:pt x="70" y="13"/>
                      <a:pt x="67" y="14"/>
                    </a:cubicBezTo>
                    <a:cubicBezTo>
                      <a:pt x="63" y="14"/>
                      <a:pt x="59" y="14"/>
                      <a:pt x="55" y="12"/>
                    </a:cubicBezTo>
                    <a:cubicBezTo>
                      <a:pt x="53" y="10"/>
                      <a:pt x="51" y="8"/>
                      <a:pt x="50" y="6"/>
                    </a:cubicBezTo>
                    <a:cubicBezTo>
                      <a:pt x="48" y="3"/>
                      <a:pt x="43" y="0"/>
                      <a:pt x="40" y="1"/>
                    </a:cubicBezTo>
                    <a:cubicBezTo>
                      <a:pt x="38" y="1"/>
                      <a:pt x="37" y="4"/>
                      <a:pt x="36" y="5"/>
                    </a:cubicBezTo>
                    <a:cubicBezTo>
                      <a:pt x="33" y="8"/>
                      <a:pt x="29" y="7"/>
                      <a:pt x="26" y="7"/>
                    </a:cubicBezTo>
                    <a:cubicBezTo>
                      <a:pt x="21" y="8"/>
                      <a:pt x="17" y="9"/>
                      <a:pt x="13" y="9"/>
                    </a:cubicBezTo>
                    <a:cubicBezTo>
                      <a:pt x="10" y="9"/>
                      <a:pt x="8" y="10"/>
                      <a:pt x="8" y="13"/>
                    </a:cubicBezTo>
                    <a:cubicBezTo>
                      <a:pt x="7" y="16"/>
                      <a:pt x="7" y="19"/>
                      <a:pt x="7" y="22"/>
                    </a:cubicBezTo>
                    <a:cubicBezTo>
                      <a:pt x="7" y="25"/>
                      <a:pt x="6" y="28"/>
                      <a:pt x="8" y="31"/>
                    </a:cubicBezTo>
                    <a:cubicBezTo>
                      <a:pt x="10" y="33"/>
                      <a:pt x="10" y="35"/>
                      <a:pt x="8" y="37"/>
                    </a:cubicBezTo>
                    <a:cubicBezTo>
                      <a:pt x="6" y="39"/>
                      <a:pt x="4" y="41"/>
                      <a:pt x="6" y="44"/>
                    </a:cubicBezTo>
                    <a:cubicBezTo>
                      <a:pt x="7" y="45"/>
                      <a:pt x="9" y="46"/>
                      <a:pt x="9" y="49"/>
                    </a:cubicBezTo>
                    <a:cubicBezTo>
                      <a:pt x="9" y="51"/>
                      <a:pt x="8" y="53"/>
                      <a:pt x="11" y="54"/>
                    </a:cubicBezTo>
                    <a:cubicBezTo>
                      <a:pt x="13" y="55"/>
                      <a:pt x="17" y="54"/>
                      <a:pt x="19" y="56"/>
                    </a:cubicBezTo>
                    <a:cubicBezTo>
                      <a:pt x="21" y="58"/>
                      <a:pt x="25" y="61"/>
                      <a:pt x="25" y="64"/>
                    </a:cubicBezTo>
                    <a:cubicBezTo>
                      <a:pt x="27" y="68"/>
                      <a:pt x="22" y="70"/>
                      <a:pt x="19" y="70"/>
                    </a:cubicBezTo>
                    <a:cubicBezTo>
                      <a:pt x="15" y="71"/>
                      <a:pt x="13" y="71"/>
                      <a:pt x="12" y="75"/>
                    </a:cubicBezTo>
                    <a:cubicBezTo>
                      <a:pt x="11" y="78"/>
                      <a:pt x="11" y="79"/>
                      <a:pt x="8" y="80"/>
                    </a:cubicBezTo>
                    <a:cubicBezTo>
                      <a:pt x="6" y="81"/>
                      <a:pt x="1" y="82"/>
                      <a:pt x="0" y="84"/>
                    </a:cubicBezTo>
                    <a:cubicBezTo>
                      <a:pt x="1" y="84"/>
                      <a:pt x="1" y="85"/>
                      <a:pt x="1" y="85"/>
                    </a:cubicBezTo>
                    <a:cubicBezTo>
                      <a:pt x="2" y="89"/>
                      <a:pt x="4" y="87"/>
                      <a:pt x="5" y="90"/>
                    </a:cubicBezTo>
                    <a:cubicBezTo>
                      <a:pt x="9" y="92"/>
                      <a:pt x="5" y="94"/>
                      <a:pt x="10" y="96"/>
                    </a:cubicBezTo>
                    <a:cubicBezTo>
                      <a:pt x="11" y="96"/>
                      <a:pt x="12" y="98"/>
                      <a:pt x="12" y="98"/>
                    </a:cubicBezTo>
                    <a:cubicBezTo>
                      <a:pt x="13" y="99"/>
                      <a:pt x="13" y="100"/>
                      <a:pt x="14" y="102"/>
                    </a:cubicBezTo>
                    <a:cubicBezTo>
                      <a:pt x="14" y="103"/>
                      <a:pt x="13" y="103"/>
                      <a:pt x="14" y="104"/>
                    </a:cubicBezTo>
                    <a:cubicBezTo>
                      <a:pt x="14" y="106"/>
                      <a:pt x="14" y="107"/>
                      <a:pt x="15" y="108"/>
                    </a:cubicBezTo>
                    <a:cubicBezTo>
                      <a:pt x="15" y="110"/>
                      <a:pt x="15" y="111"/>
                      <a:pt x="15" y="113"/>
                    </a:cubicBezTo>
                    <a:cubicBezTo>
                      <a:pt x="16" y="114"/>
                      <a:pt x="16" y="115"/>
                      <a:pt x="17" y="116"/>
                    </a:cubicBezTo>
                    <a:cubicBezTo>
                      <a:pt x="17" y="117"/>
                      <a:pt x="19" y="118"/>
                      <a:pt x="20" y="119"/>
                    </a:cubicBezTo>
                    <a:cubicBezTo>
                      <a:pt x="21" y="122"/>
                      <a:pt x="21" y="125"/>
                      <a:pt x="21" y="128"/>
                    </a:cubicBezTo>
                    <a:cubicBezTo>
                      <a:pt x="20" y="130"/>
                      <a:pt x="18" y="132"/>
                      <a:pt x="18" y="135"/>
                    </a:cubicBezTo>
                    <a:cubicBezTo>
                      <a:pt x="18" y="136"/>
                      <a:pt x="20" y="138"/>
                      <a:pt x="20" y="139"/>
                    </a:cubicBezTo>
                    <a:cubicBezTo>
                      <a:pt x="21" y="141"/>
                      <a:pt x="23" y="143"/>
                      <a:pt x="24" y="145"/>
                    </a:cubicBezTo>
                    <a:cubicBezTo>
                      <a:pt x="25" y="147"/>
                      <a:pt x="26" y="147"/>
                      <a:pt x="28" y="148"/>
                    </a:cubicBezTo>
                    <a:cubicBezTo>
                      <a:pt x="29" y="150"/>
                      <a:pt x="29" y="154"/>
                      <a:pt x="29" y="156"/>
                    </a:cubicBezTo>
                    <a:cubicBezTo>
                      <a:pt x="32" y="159"/>
                      <a:pt x="31" y="163"/>
                      <a:pt x="32" y="166"/>
                    </a:cubicBezTo>
                    <a:cubicBezTo>
                      <a:pt x="33" y="168"/>
                      <a:pt x="35" y="169"/>
                      <a:pt x="36" y="171"/>
                    </a:cubicBezTo>
                    <a:cubicBezTo>
                      <a:pt x="36" y="174"/>
                      <a:pt x="35" y="177"/>
                      <a:pt x="35" y="179"/>
                    </a:cubicBezTo>
                    <a:cubicBezTo>
                      <a:pt x="34" y="181"/>
                      <a:pt x="32" y="182"/>
                      <a:pt x="31" y="183"/>
                    </a:cubicBezTo>
                    <a:cubicBezTo>
                      <a:pt x="28" y="182"/>
                      <a:pt x="28" y="185"/>
                      <a:pt x="26" y="187"/>
                    </a:cubicBezTo>
                    <a:cubicBezTo>
                      <a:pt x="24" y="187"/>
                      <a:pt x="24" y="187"/>
                      <a:pt x="24" y="187"/>
                    </a:cubicBezTo>
                    <a:cubicBezTo>
                      <a:pt x="25" y="191"/>
                      <a:pt x="28" y="194"/>
                      <a:pt x="28" y="199"/>
                    </a:cubicBezTo>
                    <a:cubicBezTo>
                      <a:pt x="29" y="201"/>
                      <a:pt x="31" y="203"/>
                      <a:pt x="33" y="204"/>
                    </a:cubicBezTo>
                    <a:cubicBezTo>
                      <a:pt x="34" y="206"/>
                      <a:pt x="34" y="206"/>
                      <a:pt x="36" y="205"/>
                    </a:cubicBezTo>
                    <a:cubicBezTo>
                      <a:pt x="37" y="205"/>
                      <a:pt x="39" y="204"/>
                      <a:pt x="40" y="202"/>
                    </a:cubicBezTo>
                    <a:cubicBezTo>
                      <a:pt x="41" y="201"/>
                      <a:pt x="43" y="197"/>
                      <a:pt x="44" y="197"/>
                    </a:cubicBezTo>
                    <a:cubicBezTo>
                      <a:pt x="45" y="199"/>
                      <a:pt x="46" y="201"/>
                      <a:pt x="48" y="203"/>
                    </a:cubicBezTo>
                    <a:cubicBezTo>
                      <a:pt x="49" y="204"/>
                      <a:pt x="51" y="204"/>
                      <a:pt x="53" y="203"/>
                    </a:cubicBezTo>
                    <a:cubicBezTo>
                      <a:pt x="54" y="202"/>
                      <a:pt x="56" y="201"/>
                      <a:pt x="58" y="200"/>
                    </a:cubicBezTo>
                    <a:cubicBezTo>
                      <a:pt x="60" y="199"/>
                      <a:pt x="61" y="198"/>
                      <a:pt x="61" y="196"/>
                    </a:cubicBezTo>
                    <a:cubicBezTo>
                      <a:pt x="62" y="194"/>
                      <a:pt x="63" y="194"/>
                      <a:pt x="65" y="192"/>
                    </a:cubicBezTo>
                    <a:cubicBezTo>
                      <a:pt x="66" y="191"/>
                      <a:pt x="66" y="190"/>
                      <a:pt x="67" y="189"/>
                    </a:cubicBezTo>
                    <a:cubicBezTo>
                      <a:pt x="68" y="187"/>
                      <a:pt x="70" y="186"/>
                      <a:pt x="72" y="186"/>
                    </a:cubicBezTo>
                    <a:cubicBezTo>
                      <a:pt x="72" y="185"/>
                      <a:pt x="67" y="182"/>
                      <a:pt x="66" y="180"/>
                    </a:cubicBezTo>
                    <a:cubicBezTo>
                      <a:pt x="66" y="177"/>
                      <a:pt x="69" y="177"/>
                      <a:pt x="67" y="174"/>
                    </a:cubicBezTo>
                    <a:cubicBezTo>
                      <a:pt x="66" y="173"/>
                      <a:pt x="65" y="172"/>
                      <a:pt x="65" y="170"/>
                    </a:cubicBezTo>
                    <a:cubicBezTo>
                      <a:pt x="63" y="168"/>
                      <a:pt x="64" y="165"/>
                      <a:pt x="64" y="162"/>
                    </a:cubicBezTo>
                    <a:cubicBezTo>
                      <a:pt x="64" y="160"/>
                      <a:pt x="64" y="157"/>
                      <a:pt x="64" y="154"/>
                    </a:cubicBezTo>
                    <a:cubicBezTo>
                      <a:pt x="64" y="153"/>
                      <a:pt x="67" y="151"/>
                      <a:pt x="67" y="149"/>
                    </a:cubicBezTo>
                    <a:cubicBezTo>
                      <a:pt x="66" y="149"/>
                      <a:pt x="65" y="147"/>
                      <a:pt x="66" y="146"/>
                    </a:cubicBezTo>
                    <a:cubicBezTo>
                      <a:pt x="68" y="145"/>
                      <a:pt x="70" y="143"/>
                      <a:pt x="72" y="141"/>
                    </a:cubicBezTo>
                    <a:cubicBezTo>
                      <a:pt x="72" y="141"/>
                      <a:pt x="72" y="140"/>
                      <a:pt x="72" y="140"/>
                    </a:cubicBezTo>
                    <a:cubicBezTo>
                      <a:pt x="73" y="138"/>
                      <a:pt x="73" y="138"/>
                      <a:pt x="73" y="138"/>
                    </a:cubicBezTo>
                    <a:cubicBezTo>
                      <a:pt x="75" y="137"/>
                      <a:pt x="77" y="138"/>
                      <a:pt x="79" y="138"/>
                    </a:cubicBezTo>
                    <a:cubicBezTo>
                      <a:pt x="80" y="138"/>
                      <a:pt x="82" y="137"/>
                      <a:pt x="83" y="136"/>
                    </a:cubicBezTo>
                    <a:cubicBezTo>
                      <a:pt x="84" y="135"/>
                      <a:pt x="84" y="134"/>
                      <a:pt x="85" y="133"/>
                    </a:cubicBezTo>
                    <a:cubicBezTo>
                      <a:pt x="86" y="133"/>
                      <a:pt x="88" y="133"/>
                      <a:pt x="89" y="133"/>
                    </a:cubicBezTo>
                    <a:cubicBezTo>
                      <a:pt x="92" y="134"/>
                      <a:pt x="94" y="134"/>
                      <a:pt x="97" y="132"/>
                    </a:cubicBezTo>
                    <a:cubicBezTo>
                      <a:pt x="98" y="131"/>
                      <a:pt x="102" y="128"/>
                      <a:pt x="102" y="126"/>
                    </a:cubicBezTo>
                    <a:cubicBezTo>
                      <a:pt x="102" y="126"/>
                      <a:pt x="103" y="125"/>
                      <a:pt x="102" y="124"/>
                    </a:cubicBezTo>
                    <a:cubicBezTo>
                      <a:pt x="104" y="124"/>
                      <a:pt x="104" y="124"/>
                      <a:pt x="104" y="124"/>
                    </a:cubicBezTo>
                    <a:cubicBezTo>
                      <a:pt x="107" y="123"/>
                      <a:pt x="107" y="121"/>
                      <a:pt x="111" y="121"/>
                    </a:cubicBezTo>
                    <a:cubicBezTo>
                      <a:pt x="112" y="122"/>
                      <a:pt x="113" y="122"/>
                      <a:pt x="114" y="121"/>
                    </a:cubicBezTo>
                    <a:cubicBezTo>
                      <a:pt x="115" y="121"/>
                      <a:pt x="115" y="121"/>
                      <a:pt x="117" y="121"/>
                    </a:cubicBezTo>
                    <a:cubicBezTo>
                      <a:pt x="117" y="121"/>
                      <a:pt x="117" y="121"/>
                      <a:pt x="117" y="121"/>
                    </a:cubicBezTo>
                    <a:cubicBezTo>
                      <a:pt x="117" y="118"/>
                      <a:pt x="118" y="114"/>
                      <a:pt x="118" y="112"/>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6" name="Freeform 33">
                <a:extLst>
                  <a:ext uri="{FF2B5EF4-FFF2-40B4-BE49-F238E27FC236}">
                    <a16:creationId xmlns:a16="http://schemas.microsoft.com/office/drawing/2014/main" id="{7F35D2F6-D839-83F6-5DAC-8F4A3DDE2086}"/>
                  </a:ext>
                </a:extLst>
              </p:cNvPr>
              <p:cNvSpPr>
                <a:spLocks/>
              </p:cNvSpPr>
              <p:nvPr/>
            </p:nvSpPr>
            <p:spPr bwMode="auto">
              <a:xfrm>
                <a:off x="-3471544" y="8586905"/>
                <a:ext cx="349327" cy="465769"/>
              </a:xfrm>
              <a:custGeom>
                <a:avLst/>
                <a:gdLst>
                  <a:gd name="T0" fmla="*/ 1117739700 w 145"/>
                  <a:gd name="T1" fmla="*/ 2147483646 h 193"/>
                  <a:gd name="T2" fmla="*/ 1364513400 w 145"/>
                  <a:gd name="T3" fmla="*/ 2147483646 h 193"/>
                  <a:gd name="T4" fmla="*/ 1669351500 w 145"/>
                  <a:gd name="T5" fmla="*/ 2147483646 h 193"/>
                  <a:gd name="T6" fmla="*/ 1945157400 w 145"/>
                  <a:gd name="T7" fmla="*/ 2147483646 h 193"/>
                  <a:gd name="T8" fmla="*/ 2003221800 w 145"/>
                  <a:gd name="T9" fmla="*/ 1995582980 h 193"/>
                  <a:gd name="T10" fmla="*/ 2046770100 w 145"/>
                  <a:gd name="T11" fmla="*/ 1849919376 h 193"/>
                  <a:gd name="T12" fmla="*/ 1959673500 w 145"/>
                  <a:gd name="T13" fmla="*/ 1587724125 h 193"/>
                  <a:gd name="T14" fmla="*/ 1770964200 w 145"/>
                  <a:gd name="T15" fmla="*/ 903109766 h 193"/>
                  <a:gd name="T16" fmla="*/ 1596771000 w 145"/>
                  <a:gd name="T17" fmla="*/ 626350445 h 193"/>
                  <a:gd name="T18" fmla="*/ 1524190500 w 145"/>
                  <a:gd name="T19" fmla="*/ 597218487 h 193"/>
                  <a:gd name="T20" fmla="*/ 1451610000 w 145"/>
                  <a:gd name="T21" fmla="*/ 538950755 h 193"/>
                  <a:gd name="T22" fmla="*/ 1379029500 w 145"/>
                  <a:gd name="T23" fmla="*/ 524386685 h 193"/>
                  <a:gd name="T24" fmla="*/ 1233868500 w 145"/>
                  <a:gd name="T25" fmla="*/ 451554883 h 193"/>
                  <a:gd name="T26" fmla="*/ 1146771900 w 145"/>
                  <a:gd name="T27" fmla="*/ 422422925 h 193"/>
                  <a:gd name="T28" fmla="*/ 1175804100 w 145"/>
                  <a:gd name="T29" fmla="*/ 305891279 h 193"/>
                  <a:gd name="T30" fmla="*/ 1306449000 w 145"/>
                  <a:gd name="T31" fmla="*/ 262191434 h 193"/>
                  <a:gd name="T32" fmla="*/ 1262900700 w 145"/>
                  <a:gd name="T33" fmla="*/ 174795562 h 193"/>
                  <a:gd name="T34" fmla="*/ 1204836300 w 145"/>
                  <a:gd name="T35" fmla="*/ 116531647 h 193"/>
                  <a:gd name="T36" fmla="*/ 1161288000 w 145"/>
                  <a:gd name="T37" fmla="*/ 43699845 h 193"/>
                  <a:gd name="T38" fmla="*/ 1161288000 w 145"/>
                  <a:gd name="T39" fmla="*/ 43699845 h 193"/>
                  <a:gd name="T40" fmla="*/ 1016127000 w 145"/>
                  <a:gd name="T41" fmla="*/ 131095717 h 193"/>
                  <a:gd name="T42" fmla="*/ 783869400 w 145"/>
                  <a:gd name="T43" fmla="*/ 101963760 h 193"/>
                  <a:gd name="T44" fmla="*/ 711288900 w 145"/>
                  <a:gd name="T45" fmla="*/ 189363449 h 193"/>
                  <a:gd name="T46" fmla="*/ 522579600 w 145"/>
                  <a:gd name="T47" fmla="*/ 276759321 h 193"/>
                  <a:gd name="T48" fmla="*/ 377418600 w 145"/>
                  <a:gd name="T49" fmla="*/ 262191434 h 193"/>
                  <a:gd name="T50" fmla="*/ 420966900 w 145"/>
                  <a:gd name="T51" fmla="*/ 393290968 h 193"/>
                  <a:gd name="T52" fmla="*/ 551611800 w 145"/>
                  <a:gd name="T53" fmla="*/ 480686840 h 193"/>
                  <a:gd name="T54" fmla="*/ 624192300 w 145"/>
                  <a:gd name="T55" fmla="*/ 597218487 h 193"/>
                  <a:gd name="T56" fmla="*/ 638708400 w 145"/>
                  <a:gd name="T57" fmla="*/ 815710077 h 193"/>
                  <a:gd name="T58" fmla="*/ 595160100 w 145"/>
                  <a:gd name="T59" fmla="*/ 932241723 h 193"/>
                  <a:gd name="T60" fmla="*/ 566127900 w 145"/>
                  <a:gd name="T61" fmla="*/ 1034205483 h 193"/>
                  <a:gd name="T62" fmla="*/ 508063500 w 145"/>
                  <a:gd name="T63" fmla="*/ 1121605172 h 193"/>
                  <a:gd name="T64" fmla="*/ 391934700 w 145"/>
                  <a:gd name="T65" fmla="*/ 1136169242 h 193"/>
                  <a:gd name="T66" fmla="*/ 304838100 w 145"/>
                  <a:gd name="T67" fmla="*/ 1165301200 h 193"/>
                  <a:gd name="T68" fmla="*/ 217741500 w 145"/>
                  <a:gd name="T69" fmla="*/ 1281832847 h 193"/>
                  <a:gd name="T70" fmla="*/ 58064400 w 145"/>
                  <a:gd name="T71" fmla="*/ 1340096762 h 193"/>
                  <a:gd name="T72" fmla="*/ 0 w 145"/>
                  <a:gd name="T73" fmla="*/ 1456628408 h 193"/>
                  <a:gd name="T74" fmla="*/ 58064400 w 145"/>
                  <a:gd name="T75" fmla="*/ 1514892323 h 193"/>
                  <a:gd name="T76" fmla="*/ 116128800 w 145"/>
                  <a:gd name="T77" fmla="*/ 1587724125 h 193"/>
                  <a:gd name="T78" fmla="*/ 290322000 w 145"/>
                  <a:gd name="T79" fmla="*/ 1631423970 h 193"/>
                  <a:gd name="T80" fmla="*/ 551611800 w 145"/>
                  <a:gd name="T81" fmla="*/ 1864483447 h 193"/>
                  <a:gd name="T82" fmla="*/ 493547400 w 145"/>
                  <a:gd name="T83" fmla="*/ 2126678697 h 193"/>
                  <a:gd name="T84" fmla="*/ 508063500 w 145"/>
                  <a:gd name="T85" fmla="*/ 2147483646 h 193"/>
                  <a:gd name="T86" fmla="*/ 682256700 w 145"/>
                  <a:gd name="T87" fmla="*/ 2147483646 h 193"/>
                  <a:gd name="T88" fmla="*/ 856449900 w 145"/>
                  <a:gd name="T89" fmla="*/ 2147483646 h 193"/>
                  <a:gd name="T90" fmla="*/ 1074191400 w 145"/>
                  <a:gd name="T91" fmla="*/ 2147483646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93">
                    <a:moveTo>
                      <a:pt x="74" y="173"/>
                    </a:moveTo>
                    <a:cubicBezTo>
                      <a:pt x="76" y="173"/>
                      <a:pt x="76" y="171"/>
                      <a:pt x="77" y="170"/>
                    </a:cubicBezTo>
                    <a:cubicBezTo>
                      <a:pt x="77" y="168"/>
                      <a:pt x="76" y="165"/>
                      <a:pt x="77" y="164"/>
                    </a:cubicBezTo>
                    <a:cubicBezTo>
                      <a:pt x="78" y="163"/>
                      <a:pt x="81" y="163"/>
                      <a:pt x="83" y="164"/>
                    </a:cubicBezTo>
                    <a:cubicBezTo>
                      <a:pt x="85" y="164"/>
                      <a:pt x="87" y="164"/>
                      <a:pt x="89" y="165"/>
                    </a:cubicBezTo>
                    <a:cubicBezTo>
                      <a:pt x="91" y="166"/>
                      <a:pt x="92" y="168"/>
                      <a:pt x="94" y="167"/>
                    </a:cubicBezTo>
                    <a:cubicBezTo>
                      <a:pt x="97" y="165"/>
                      <a:pt x="99" y="162"/>
                      <a:pt x="104" y="161"/>
                    </a:cubicBezTo>
                    <a:cubicBezTo>
                      <a:pt x="106" y="161"/>
                      <a:pt x="112" y="160"/>
                      <a:pt x="113" y="163"/>
                    </a:cubicBezTo>
                    <a:cubicBezTo>
                      <a:pt x="113" y="165"/>
                      <a:pt x="112" y="170"/>
                      <a:pt x="115" y="168"/>
                    </a:cubicBezTo>
                    <a:cubicBezTo>
                      <a:pt x="116" y="168"/>
                      <a:pt x="117" y="166"/>
                      <a:pt x="118" y="165"/>
                    </a:cubicBezTo>
                    <a:cubicBezTo>
                      <a:pt x="120" y="164"/>
                      <a:pt x="121" y="163"/>
                      <a:pt x="123" y="162"/>
                    </a:cubicBezTo>
                    <a:cubicBezTo>
                      <a:pt x="127" y="159"/>
                      <a:pt x="131" y="157"/>
                      <a:pt x="134" y="153"/>
                    </a:cubicBezTo>
                    <a:cubicBezTo>
                      <a:pt x="135" y="152"/>
                      <a:pt x="136" y="151"/>
                      <a:pt x="136" y="149"/>
                    </a:cubicBezTo>
                    <a:cubicBezTo>
                      <a:pt x="137" y="148"/>
                      <a:pt x="136" y="146"/>
                      <a:pt x="136" y="144"/>
                    </a:cubicBezTo>
                    <a:cubicBezTo>
                      <a:pt x="136" y="141"/>
                      <a:pt x="135" y="139"/>
                      <a:pt x="138" y="137"/>
                    </a:cubicBezTo>
                    <a:cubicBezTo>
                      <a:pt x="140" y="136"/>
                      <a:pt x="141" y="135"/>
                      <a:pt x="142" y="134"/>
                    </a:cubicBezTo>
                    <a:cubicBezTo>
                      <a:pt x="143" y="133"/>
                      <a:pt x="145" y="133"/>
                      <a:pt x="145" y="131"/>
                    </a:cubicBezTo>
                    <a:cubicBezTo>
                      <a:pt x="145" y="130"/>
                      <a:pt x="142" y="128"/>
                      <a:pt x="141" y="127"/>
                    </a:cubicBezTo>
                    <a:cubicBezTo>
                      <a:pt x="140" y="125"/>
                      <a:pt x="139" y="123"/>
                      <a:pt x="138" y="122"/>
                    </a:cubicBezTo>
                    <a:cubicBezTo>
                      <a:pt x="137" y="120"/>
                      <a:pt x="137" y="118"/>
                      <a:pt x="137" y="116"/>
                    </a:cubicBezTo>
                    <a:cubicBezTo>
                      <a:pt x="137" y="113"/>
                      <a:pt x="137" y="112"/>
                      <a:pt x="135" y="109"/>
                    </a:cubicBezTo>
                    <a:cubicBezTo>
                      <a:pt x="134" y="106"/>
                      <a:pt x="133" y="102"/>
                      <a:pt x="134" y="99"/>
                    </a:cubicBezTo>
                    <a:cubicBezTo>
                      <a:pt x="136" y="95"/>
                      <a:pt x="136" y="90"/>
                      <a:pt x="137" y="86"/>
                    </a:cubicBezTo>
                    <a:cubicBezTo>
                      <a:pt x="139" y="74"/>
                      <a:pt x="124" y="72"/>
                      <a:pt x="122" y="62"/>
                    </a:cubicBezTo>
                    <a:cubicBezTo>
                      <a:pt x="122" y="59"/>
                      <a:pt x="121" y="58"/>
                      <a:pt x="120" y="56"/>
                    </a:cubicBezTo>
                    <a:cubicBezTo>
                      <a:pt x="119" y="54"/>
                      <a:pt x="119" y="52"/>
                      <a:pt x="119" y="50"/>
                    </a:cubicBezTo>
                    <a:cubicBezTo>
                      <a:pt x="118" y="47"/>
                      <a:pt x="114" y="43"/>
                      <a:pt x="110" y="43"/>
                    </a:cubicBezTo>
                    <a:cubicBezTo>
                      <a:pt x="110" y="43"/>
                      <a:pt x="109" y="44"/>
                      <a:pt x="109" y="44"/>
                    </a:cubicBezTo>
                    <a:cubicBezTo>
                      <a:pt x="108" y="44"/>
                      <a:pt x="106" y="44"/>
                      <a:pt x="106" y="44"/>
                    </a:cubicBezTo>
                    <a:cubicBezTo>
                      <a:pt x="105" y="43"/>
                      <a:pt x="105" y="42"/>
                      <a:pt x="105" y="41"/>
                    </a:cubicBezTo>
                    <a:cubicBezTo>
                      <a:pt x="101" y="40"/>
                      <a:pt x="101" y="40"/>
                      <a:pt x="101" y="40"/>
                    </a:cubicBezTo>
                    <a:cubicBezTo>
                      <a:pt x="101" y="39"/>
                      <a:pt x="101" y="39"/>
                      <a:pt x="101" y="39"/>
                    </a:cubicBezTo>
                    <a:cubicBezTo>
                      <a:pt x="101" y="39"/>
                      <a:pt x="100" y="38"/>
                      <a:pt x="100" y="37"/>
                    </a:cubicBezTo>
                    <a:cubicBezTo>
                      <a:pt x="100" y="37"/>
                      <a:pt x="100" y="37"/>
                      <a:pt x="100" y="37"/>
                    </a:cubicBezTo>
                    <a:cubicBezTo>
                      <a:pt x="99" y="36"/>
                      <a:pt x="99" y="36"/>
                      <a:pt x="97" y="36"/>
                    </a:cubicBezTo>
                    <a:cubicBezTo>
                      <a:pt x="95" y="37"/>
                      <a:pt x="96" y="37"/>
                      <a:pt x="95" y="36"/>
                    </a:cubicBezTo>
                    <a:cubicBezTo>
                      <a:pt x="94" y="35"/>
                      <a:pt x="93" y="34"/>
                      <a:pt x="92" y="34"/>
                    </a:cubicBezTo>
                    <a:cubicBezTo>
                      <a:pt x="91" y="33"/>
                      <a:pt x="91" y="32"/>
                      <a:pt x="91" y="31"/>
                    </a:cubicBezTo>
                    <a:cubicBezTo>
                      <a:pt x="89" y="29"/>
                      <a:pt x="87" y="32"/>
                      <a:pt x="85" y="31"/>
                    </a:cubicBezTo>
                    <a:cubicBezTo>
                      <a:pt x="84" y="31"/>
                      <a:pt x="84" y="29"/>
                      <a:pt x="83" y="29"/>
                    </a:cubicBezTo>
                    <a:cubicBezTo>
                      <a:pt x="82" y="28"/>
                      <a:pt x="82" y="29"/>
                      <a:pt x="82" y="29"/>
                    </a:cubicBezTo>
                    <a:cubicBezTo>
                      <a:pt x="80" y="30"/>
                      <a:pt x="80" y="30"/>
                      <a:pt x="79" y="29"/>
                    </a:cubicBezTo>
                    <a:cubicBezTo>
                      <a:pt x="78" y="28"/>
                      <a:pt x="78" y="27"/>
                      <a:pt x="78" y="26"/>
                    </a:cubicBezTo>
                    <a:cubicBezTo>
                      <a:pt x="80" y="25"/>
                      <a:pt x="82" y="26"/>
                      <a:pt x="83" y="24"/>
                    </a:cubicBezTo>
                    <a:cubicBezTo>
                      <a:pt x="85" y="22"/>
                      <a:pt x="82" y="22"/>
                      <a:pt x="81" y="21"/>
                    </a:cubicBezTo>
                    <a:cubicBezTo>
                      <a:pt x="80" y="19"/>
                      <a:pt x="83" y="19"/>
                      <a:pt x="84" y="19"/>
                    </a:cubicBezTo>
                    <a:cubicBezTo>
                      <a:pt x="86" y="17"/>
                      <a:pt x="87" y="18"/>
                      <a:pt x="89" y="19"/>
                    </a:cubicBezTo>
                    <a:cubicBezTo>
                      <a:pt x="90" y="20"/>
                      <a:pt x="92" y="20"/>
                      <a:pt x="90" y="18"/>
                    </a:cubicBezTo>
                    <a:cubicBezTo>
                      <a:pt x="90" y="18"/>
                      <a:pt x="89" y="17"/>
                      <a:pt x="89" y="16"/>
                    </a:cubicBezTo>
                    <a:cubicBezTo>
                      <a:pt x="89" y="15"/>
                      <a:pt x="89" y="14"/>
                      <a:pt x="89" y="13"/>
                    </a:cubicBezTo>
                    <a:cubicBezTo>
                      <a:pt x="88" y="12"/>
                      <a:pt x="88" y="13"/>
                      <a:pt x="87" y="12"/>
                    </a:cubicBezTo>
                    <a:cubicBezTo>
                      <a:pt x="86" y="11"/>
                      <a:pt x="86" y="11"/>
                      <a:pt x="86" y="10"/>
                    </a:cubicBezTo>
                    <a:cubicBezTo>
                      <a:pt x="85" y="9"/>
                      <a:pt x="85" y="10"/>
                      <a:pt x="84" y="9"/>
                    </a:cubicBezTo>
                    <a:cubicBezTo>
                      <a:pt x="83" y="8"/>
                      <a:pt x="84" y="9"/>
                      <a:pt x="83" y="8"/>
                    </a:cubicBezTo>
                    <a:cubicBezTo>
                      <a:pt x="83" y="8"/>
                      <a:pt x="83" y="7"/>
                      <a:pt x="83" y="7"/>
                    </a:cubicBezTo>
                    <a:cubicBezTo>
                      <a:pt x="83" y="6"/>
                      <a:pt x="83" y="6"/>
                      <a:pt x="82" y="6"/>
                    </a:cubicBezTo>
                    <a:cubicBezTo>
                      <a:pt x="81" y="5"/>
                      <a:pt x="80" y="4"/>
                      <a:pt x="80" y="3"/>
                    </a:cubicBezTo>
                    <a:cubicBezTo>
                      <a:pt x="80" y="3"/>
                      <a:pt x="80" y="3"/>
                      <a:pt x="80" y="3"/>
                    </a:cubicBezTo>
                    <a:cubicBezTo>
                      <a:pt x="80" y="3"/>
                      <a:pt x="80" y="3"/>
                      <a:pt x="80" y="3"/>
                    </a:cubicBezTo>
                    <a:cubicBezTo>
                      <a:pt x="80" y="3"/>
                      <a:pt x="80" y="3"/>
                      <a:pt x="80" y="3"/>
                    </a:cubicBezTo>
                    <a:cubicBezTo>
                      <a:pt x="79" y="0"/>
                      <a:pt x="72" y="0"/>
                      <a:pt x="70" y="2"/>
                    </a:cubicBezTo>
                    <a:cubicBezTo>
                      <a:pt x="69" y="3"/>
                      <a:pt x="71" y="4"/>
                      <a:pt x="71" y="5"/>
                    </a:cubicBezTo>
                    <a:cubicBezTo>
                      <a:pt x="71" y="6"/>
                      <a:pt x="71" y="8"/>
                      <a:pt x="70" y="9"/>
                    </a:cubicBezTo>
                    <a:cubicBezTo>
                      <a:pt x="69" y="9"/>
                      <a:pt x="67" y="7"/>
                      <a:pt x="65" y="7"/>
                    </a:cubicBezTo>
                    <a:cubicBezTo>
                      <a:pt x="64" y="7"/>
                      <a:pt x="63" y="8"/>
                      <a:pt x="61" y="8"/>
                    </a:cubicBezTo>
                    <a:cubicBezTo>
                      <a:pt x="58" y="7"/>
                      <a:pt x="56" y="4"/>
                      <a:pt x="54" y="7"/>
                    </a:cubicBezTo>
                    <a:cubicBezTo>
                      <a:pt x="54" y="8"/>
                      <a:pt x="54" y="10"/>
                      <a:pt x="53" y="11"/>
                    </a:cubicBezTo>
                    <a:cubicBezTo>
                      <a:pt x="53" y="11"/>
                      <a:pt x="52" y="11"/>
                      <a:pt x="51" y="11"/>
                    </a:cubicBezTo>
                    <a:cubicBezTo>
                      <a:pt x="50" y="12"/>
                      <a:pt x="50" y="12"/>
                      <a:pt x="49" y="13"/>
                    </a:cubicBezTo>
                    <a:cubicBezTo>
                      <a:pt x="47" y="15"/>
                      <a:pt x="47" y="18"/>
                      <a:pt x="43" y="18"/>
                    </a:cubicBezTo>
                    <a:cubicBezTo>
                      <a:pt x="42" y="18"/>
                      <a:pt x="40" y="17"/>
                      <a:pt x="39" y="18"/>
                    </a:cubicBezTo>
                    <a:cubicBezTo>
                      <a:pt x="38" y="18"/>
                      <a:pt x="37" y="19"/>
                      <a:pt x="36" y="19"/>
                    </a:cubicBezTo>
                    <a:cubicBezTo>
                      <a:pt x="35" y="19"/>
                      <a:pt x="35" y="18"/>
                      <a:pt x="34" y="18"/>
                    </a:cubicBezTo>
                    <a:cubicBezTo>
                      <a:pt x="33" y="18"/>
                      <a:pt x="32" y="19"/>
                      <a:pt x="30" y="19"/>
                    </a:cubicBezTo>
                    <a:cubicBezTo>
                      <a:pt x="29" y="19"/>
                      <a:pt x="27" y="17"/>
                      <a:pt x="26" y="18"/>
                    </a:cubicBezTo>
                    <a:cubicBezTo>
                      <a:pt x="24" y="18"/>
                      <a:pt x="24" y="20"/>
                      <a:pt x="25" y="21"/>
                    </a:cubicBezTo>
                    <a:cubicBezTo>
                      <a:pt x="26" y="22"/>
                      <a:pt x="28" y="22"/>
                      <a:pt x="29" y="23"/>
                    </a:cubicBezTo>
                    <a:cubicBezTo>
                      <a:pt x="30" y="24"/>
                      <a:pt x="30" y="26"/>
                      <a:pt x="29" y="27"/>
                    </a:cubicBezTo>
                    <a:cubicBezTo>
                      <a:pt x="28" y="28"/>
                      <a:pt x="26" y="29"/>
                      <a:pt x="29" y="30"/>
                    </a:cubicBezTo>
                    <a:cubicBezTo>
                      <a:pt x="30" y="31"/>
                      <a:pt x="34" y="31"/>
                      <a:pt x="36" y="31"/>
                    </a:cubicBezTo>
                    <a:cubicBezTo>
                      <a:pt x="38" y="33"/>
                      <a:pt x="38" y="33"/>
                      <a:pt x="38" y="33"/>
                    </a:cubicBezTo>
                    <a:cubicBezTo>
                      <a:pt x="41" y="34"/>
                      <a:pt x="40" y="37"/>
                      <a:pt x="40" y="38"/>
                    </a:cubicBezTo>
                    <a:cubicBezTo>
                      <a:pt x="40" y="39"/>
                      <a:pt x="39" y="39"/>
                      <a:pt x="40" y="40"/>
                    </a:cubicBezTo>
                    <a:cubicBezTo>
                      <a:pt x="41" y="41"/>
                      <a:pt x="42" y="41"/>
                      <a:pt x="43" y="41"/>
                    </a:cubicBezTo>
                    <a:cubicBezTo>
                      <a:pt x="44" y="42"/>
                      <a:pt x="44" y="42"/>
                      <a:pt x="44" y="43"/>
                    </a:cubicBezTo>
                    <a:cubicBezTo>
                      <a:pt x="46" y="45"/>
                      <a:pt x="48" y="47"/>
                      <a:pt x="47" y="50"/>
                    </a:cubicBezTo>
                    <a:cubicBezTo>
                      <a:pt x="47" y="53"/>
                      <a:pt x="46" y="55"/>
                      <a:pt x="44" y="56"/>
                    </a:cubicBezTo>
                    <a:cubicBezTo>
                      <a:pt x="42" y="57"/>
                      <a:pt x="37" y="57"/>
                      <a:pt x="38" y="59"/>
                    </a:cubicBezTo>
                    <a:cubicBezTo>
                      <a:pt x="39" y="61"/>
                      <a:pt x="40" y="60"/>
                      <a:pt x="42" y="61"/>
                    </a:cubicBezTo>
                    <a:cubicBezTo>
                      <a:pt x="43" y="62"/>
                      <a:pt x="41" y="63"/>
                      <a:pt x="41" y="64"/>
                    </a:cubicBezTo>
                    <a:cubicBezTo>
                      <a:pt x="40" y="66"/>
                      <a:pt x="42" y="67"/>
                      <a:pt x="43" y="68"/>
                    </a:cubicBezTo>
                    <a:cubicBezTo>
                      <a:pt x="44" y="70"/>
                      <a:pt x="42" y="70"/>
                      <a:pt x="41" y="70"/>
                    </a:cubicBezTo>
                    <a:cubicBezTo>
                      <a:pt x="40" y="70"/>
                      <a:pt x="40" y="70"/>
                      <a:pt x="39" y="71"/>
                    </a:cubicBezTo>
                    <a:cubicBezTo>
                      <a:pt x="39" y="71"/>
                      <a:pt x="38" y="72"/>
                      <a:pt x="38" y="72"/>
                    </a:cubicBezTo>
                    <a:cubicBezTo>
                      <a:pt x="37" y="73"/>
                      <a:pt x="36" y="72"/>
                      <a:pt x="36" y="73"/>
                    </a:cubicBezTo>
                    <a:cubicBezTo>
                      <a:pt x="35" y="74"/>
                      <a:pt x="35" y="76"/>
                      <a:pt x="35" y="77"/>
                    </a:cubicBezTo>
                    <a:cubicBezTo>
                      <a:pt x="34" y="79"/>
                      <a:pt x="34" y="77"/>
                      <a:pt x="33" y="78"/>
                    </a:cubicBezTo>
                    <a:cubicBezTo>
                      <a:pt x="31" y="78"/>
                      <a:pt x="31" y="79"/>
                      <a:pt x="30" y="79"/>
                    </a:cubicBezTo>
                    <a:cubicBezTo>
                      <a:pt x="29" y="79"/>
                      <a:pt x="28" y="78"/>
                      <a:pt x="27" y="78"/>
                    </a:cubicBezTo>
                    <a:cubicBezTo>
                      <a:pt x="26" y="77"/>
                      <a:pt x="26" y="76"/>
                      <a:pt x="25" y="76"/>
                    </a:cubicBezTo>
                    <a:cubicBezTo>
                      <a:pt x="25" y="76"/>
                      <a:pt x="23" y="77"/>
                      <a:pt x="22" y="77"/>
                    </a:cubicBezTo>
                    <a:cubicBezTo>
                      <a:pt x="22" y="78"/>
                      <a:pt x="22" y="79"/>
                      <a:pt x="21" y="80"/>
                    </a:cubicBezTo>
                    <a:cubicBezTo>
                      <a:pt x="21" y="81"/>
                      <a:pt x="19" y="81"/>
                      <a:pt x="19" y="82"/>
                    </a:cubicBezTo>
                    <a:cubicBezTo>
                      <a:pt x="18" y="82"/>
                      <a:pt x="18" y="84"/>
                      <a:pt x="17" y="85"/>
                    </a:cubicBezTo>
                    <a:cubicBezTo>
                      <a:pt x="16" y="86"/>
                      <a:pt x="16" y="87"/>
                      <a:pt x="15" y="88"/>
                    </a:cubicBezTo>
                    <a:cubicBezTo>
                      <a:pt x="15" y="91"/>
                      <a:pt x="13" y="92"/>
                      <a:pt x="12" y="89"/>
                    </a:cubicBezTo>
                    <a:cubicBezTo>
                      <a:pt x="10" y="87"/>
                      <a:pt x="10" y="87"/>
                      <a:pt x="8" y="89"/>
                    </a:cubicBezTo>
                    <a:cubicBezTo>
                      <a:pt x="7" y="90"/>
                      <a:pt x="5" y="91"/>
                      <a:pt x="4" y="92"/>
                    </a:cubicBezTo>
                    <a:cubicBezTo>
                      <a:pt x="3" y="94"/>
                      <a:pt x="3" y="94"/>
                      <a:pt x="3" y="94"/>
                    </a:cubicBezTo>
                    <a:cubicBezTo>
                      <a:pt x="3" y="95"/>
                      <a:pt x="3" y="97"/>
                      <a:pt x="3" y="98"/>
                    </a:cubicBezTo>
                    <a:cubicBezTo>
                      <a:pt x="2" y="99"/>
                      <a:pt x="1" y="98"/>
                      <a:pt x="0" y="100"/>
                    </a:cubicBezTo>
                    <a:cubicBezTo>
                      <a:pt x="0" y="102"/>
                      <a:pt x="1" y="101"/>
                      <a:pt x="2" y="102"/>
                    </a:cubicBezTo>
                    <a:cubicBezTo>
                      <a:pt x="3" y="102"/>
                      <a:pt x="2" y="102"/>
                      <a:pt x="3" y="103"/>
                    </a:cubicBezTo>
                    <a:cubicBezTo>
                      <a:pt x="3" y="103"/>
                      <a:pt x="3" y="104"/>
                      <a:pt x="4" y="104"/>
                    </a:cubicBezTo>
                    <a:cubicBezTo>
                      <a:pt x="4" y="105"/>
                      <a:pt x="5" y="105"/>
                      <a:pt x="5" y="106"/>
                    </a:cubicBezTo>
                    <a:cubicBezTo>
                      <a:pt x="5" y="106"/>
                      <a:pt x="5" y="108"/>
                      <a:pt x="5" y="108"/>
                    </a:cubicBezTo>
                    <a:cubicBezTo>
                      <a:pt x="6" y="109"/>
                      <a:pt x="7" y="108"/>
                      <a:pt x="8" y="109"/>
                    </a:cubicBezTo>
                    <a:cubicBezTo>
                      <a:pt x="8" y="110"/>
                      <a:pt x="8" y="110"/>
                      <a:pt x="8" y="111"/>
                    </a:cubicBezTo>
                    <a:cubicBezTo>
                      <a:pt x="9" y="112"/>
                      <a:pt x="11" y="112"/>
                      <a:pt x="12" y="112"/>
                    </a:cubicBezTo>
                    <a:cubicBezTo>
                      <a:pt x="15" y="112"/>
                      <a:pt x="18" y="112"/>
                      <a:pt x="20" y="112"/>
                    </a:cubicBezTo>
                    <a:cubicBezTo>
                      <a:pt x="23" y="112"/>
                      <a:pt x="26" y="112"/>
                      <a:pt x="27" y="114"/>
                    </a:cubicBezTo>
                    <a:cubicBezTo>
                      <a:pt x="30" y="117"/>
                      <a:pt x="30" y="122"/>
                      <a:pt x="34" y="124"/>
                    </a:cubicBezTo>
                    <a:cubicBezTo>
                      <a:pt x="36" y="125"/>
                      <a:pt x="37" y="125"/>
                      <a:pt x="38" y="128"/>
                    </a:cubicBezTo>
                    <a:cubicBezTo>
                      <a:pt x="38" y="129"/>
                      <a:pt x="37" y="132"/>
                      <a:pt x="37" y="133"/>
                    </a:cubicBezTo>
                    <a:cubicBezTo>
                      <a:pt x="36" y="135"/>
                      <a:pt x="36" y="138"/>
                      <a:pt x="35" y="140"/>
                    </a:cubicBezTo>
                    <a:cubicBezTo>
                      <a:pt x="34" y="142"/>
                      <a:pt x="33" y="143"/>
                      <a:pt x="34" y="146"/>
                    </a:cubicBezTo>
                    <a:cubicBezTo>
                      <a:pt x="35" y="148"/>
                      <a:pt x="35" y="150"/>
                      <a:pt x="34" y="152"/>
                    </a:cubicBezTo>
                    <a:cubicBezTo>
                      <a:pt x="33" y="155"/>
                      <a:pt x="31" y="157"/>
                      <a:pt x="30" y="160"/>
                    </a:cubicBezTo>
                    <a:cubicBezTo>
                      <a:pt x="29" y="163"/>
                      <a:pt x="34" y="165"/>
                      <a:pt x="35" y="168"/>
                    </a:cubicBezTo>
                    <a:cubicBezTo>
                      <a:pt x="36" y="169"/>
                      <a:pt x="36" y="172"/>
                      <a:pt x="37" y="173"/>
                    </a:cubicBezTo>
                    <a:cubicBezTo>
                      <a:pt x="38" y="174"/>
                      <a:pt x="41" y="174"/>
                      <a:pt x="42" y="173"/>
                    </a:cubicBezTo>
                    <a:cubicBezTo>
                      <a:pt x="44" y="172"/>
                      <a:pt x="46" y="169"/>
                      <a:pt x="47" y="169"/>
                    </a:cubicBezTo>
                    <a:cubicBezTo>
                      <a:pt x="49" y="169"/>
                      <a:pt x="48" y="171"/>
                      <a:pt x="48" y="172"/>
                    </a:cubicBezTo>
                    <a:cubicBezTo>
                      <a:pt x="48" y="177"/>
                      <a:pt x="48" y="184"/>
                      <a:pt x="53" y="186"/>
                    </a:cubicBezTo>
                    <a:cubicBezTo>
                      <a:pt x="55" y="187"/>
                      <a:pt x="57" y="187"/>
                      <a:pt x="59" y="188"/>
                    </a:cubicBezTo>
                    <a:cubicBezTo>
                      <a:pt x="61" y="189"/>
                      <a:pt x="63" y="191"/>
                      <a:pt x="65" y="193"/>
                    </a:cubicBezTo>
                    <a:cubicBezTo>
                      <a:pt x="65" y="188"/>
                      <a:pt x="65" y="184"/>
                      <a:pt x="65" y="180"/>
                    </a:cubicBezTo>
                    <a:cubicBezTo>
                      <a:pt x="65" y="175"/>
                      <a:pt x="70" y="175"/>
                      <a:pt x="74" y="17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7" name="Freeform 34">
                <a:extLst>
                  <a:ext uri="{FF2B5EF4-FFF2-40B4-BE49-F238E27FC236}">
                    <a16:creationId xmlns:a16="http://schemas.microsoft.com/office/drawing/2014/main" id="{0124F6DA-B15C-888D-6735-AF549DF05B45}"/>
                  </a:ext>
                </a:extLst>
              </p:cNvPr>
              <p:cNvSpPr>
                <a:spLocks/>
              </p:cNvSpPr>
              <p:nvPr/>
            </p:nvSpPr>
            <p:spPr bwMode="auto">
              <a:xfrm>
                <a:off x="-3317961" y="8681263"/>
                <a:ext cx="385464" cy="735795"/>
              </a:xfrm>
              <a:custGeom>
                <a:avLst/>
                <a:gdLst>
                  <a:gd name="T0" fmla="*/ 2147483646 w 160"/>
                  <a:gd name="T1" fmla="*/ 1717583101 h 305"/>
                  <a:gd name="T2" fmla="*/ 2147483646 w 160"/>
                  <a:gd name="T3" fmla="*/ 1688473075 h 305"/>
                  <a:gd name="T4" fmla="*/ 2075802300 w 160"/>
                  <a:gd name="T5" fmla="*/ 1630249208 h 305"/>
                  <a:gd name="T6" fmla="*/ 2104834500 w 160"/>
                  <a:gd name="T7" fmla="*/ 1528360301 h 305"/>
                  <a:gd name="T8" fmla="*/ 2119350600 w 160"/>
                  <a:gd name="T9" fmla="*/ 1441022593 h 305"/>
                  <a:gd name="T10" fmla="*/ 2147483646 w 160"/>
                  <a:gd name="T11" fmla="*/ 1368243712 h 305"/>
                  <a:gd name="T12" fmla="*/ 2147483646 w 160"/>
                  <a:gd name="T13" fmla="*/ 1295464832 h 305"/>
                  <a:gd name="T14" fmla="*/ 2147483646 w 160"/>
                  <a:gd name="T15" fmla="*/ 1208130939 h 305"/>
                  <a:gd name="T16" fmla="*/ 2046770100 w 160"/>
                  <a:gd name="T17" fmla="*/ 1179020913 h 305"/>
                  <a:gd name="T18" fmla="*/ 1974189600 w 160"/>
                  <a:gd name="T19" fmla="*/ 1135352059 h 305"/>
                  <a:gd name="T20" fmla="*/ 1901609100 w 160"/>
                  <a:gd name="T21" fmla="*/ 1033463152 h 305"/>
                  <a:gd name="T22" fmla="*/ 1727415900 w 160"/>
                  <a:gd name="T23" fmla="*/ 1062573178 h 305"/>
                  <a:gd name="T24" fmla="*/ 1683867600 w 160"/>
                  <a:gd name="T25" fmla="*/ 1004349311 h 305"/>
                  <a:gd name="T26" fmla="*/ 1553222700 w 160"/>
                  <a:gd name="T27" fmla="*/ 800567683 h 305"/>
                  <a:gd name="T28" fmla="*/ 1582254900 w 160"/>
                  <a:gd name="T29" fmla="*/ 684123764 h 305"/>
                  <a:gd name="T30" fmla="*/ 1524190500 w 160"/>
                  <a:gd name="T31" fmla="*/ 538566003 h 305"/>
                  <a:gd name="T32" fmla="*/ 1437093900 w 160"/>
                  <a:gd name="T33" fmla="*/ 494897149 h 305"/>
                  <a:gd name="T34" fmla="*/ 1349997300 w 160"/>
                  <a:gd name="T35" fmla="*/ 596786055 h 305"/>
                  <a:gd name="T36" fmla="*/ 1291932900 w 160"/>
                  <a:gd name="T37" fmla="*/ 480342136 h 305"/>
                  <a:gd name="T38" fmla="*/ 1233868500 w 160"/>
                  <a:gd name="T39" fmla="*/ 262005495 h 305"/>
                  <a:gd name="T40" fmla="*/ 1219352400 w 160"/>
                  <a:gd name="T41" fmla="*/ 101888906 h 305"/>
                  <a:gd name="T42" fmla="*/ 1045159200 w 160"/>
                  <a:gd name="T43" fmla="*/ 43668854 h 305"/>
                  <a:gd name="T44" fmla="*/ 943546500 w 160"/>
                  <a:gd name="T45" fmla="*/ 131002748 h 305"/>
                  <a:gd name="T46" fmla="*/ 754837200 w 160"/>
                  <a:gd name="T47" fmla="*/ 14555013 h 305"/>
                  <a:gd name="T48" fmla="*/ 667740600 w 160"/>
                  <a:gd name="T49" fmla="*/ 58223867 h 305"/>
                  <a:gd name="T50" fmla="*/ 841933800 w 160"/>
                  <a:gd name="T51" fmla="*/ 334784375 h 305"/>
                  <a:gd name="T52" fmla="*/ 1059675300 w 160"/>
                  <a:gd name="T53" fmla="*/ 684123764 h 305"/>
                  <a:gd name="T54" fmla="*/ 1059675300 w 160"/>
                  <a:gd name="T55" fmla="*/ 1077128191 h 305"/>
                  <a:gd name="T56" fmla="*/ 1175804100 w 160"/>
                  <a:gd name="T57" fmla="*/ 1339133686 h 305"/>
                  <a:gd name="T58" fmla="*/ 1030643100 w 160"/>
                  <a:gd name="T59" fmla="*/ 1644804221 h 305"/>
                  <a:gd name="T60" fmla="*/ 783869400 w 160"/>
                  <a:gd name="T61" fmla="*/ 1834030835 h 305"/>
                  <a:gd name="T62" fmla="*/ 522579600 w 160"/>
                  <a:gd name="T63" fmla="*/ 1790361981 h 305"/>
                  <a:gd name="T64" fmla="*/ 319354200 w 160"/>
                  <a:gd name="T65" fmla="*/ 1819475822 h 305"/>
                  <a:gd name="T66" fmla="*/ 116128800 w 160"/>
                  <a:gd name="T67" fmla="*/ 1965033583 h 305"/>
                  <a:gd name="T68" fmla="*/ 14516100 w 160"/>
                  <a:gd name="T69" fmla="*/ 2147483646 h 305"/>
                  <a:gd name="T70" fmla="*/ 174193200 w 160"/>
                  <a:gd name="T71" fmla="*/ 2147483646 h 305"/>
                  <a:gd name="T72" fmla="*/ 116128800 w 160"/>
                  <a:gd name="T73" fmla="*/ 2147483646 h 305"/>
                  <a:gd name="T74" fmla="*/ 406450800 w 160"/>
                  <a:gd name="T75" fmla="*/ 2147483646 h 305"/>
                  <a:gd name="T76" fmla="*/ 624192300 w 160"/>
                  <a:gd name="T77" fmla="*/ 2147483646 h 305"/>
                  <a:gd name="T78" fmla="*/ 638708400 w 160"/>
                  <a:gd name="T79" fmla="*/ 2147483646 h 305"/>
                  <a:gd name="T80" fmla="*/ 711288900 w 160"/>
                  <a:gd name="T81" fmla="*/ 2147483646 h 305"/>
                  <a:gd name="T82" fmla="*/ 508063500 w 160"/>
                  <a:gd name="T83" fmla="*/ 2147483646 h 305"/>
                  <a:gd name="T84" fmla="*/ 464515200 w 160"/>
                  <a:gd name="T85" fmla="*/ 2147483646 h 305"/>
                  <a:gd name="T86" fmla="*/ 740321100 w 160"/>
                  <a:gd name="T87" fmla="*/ 2147483646 h 305"/>
                  <a:gd name="T88" fmla="*/ 929030400 w 160"/>
                  <a:gd name="T89" fmla="*/ 2147483646 h 305"/>
                  <a:gd name="T90" fmla="*/ 1074191400 w 160"/>
                  <a:gd name="T91" fmla="*/ 2147483646 h 305"/>
                  <a:gd name="T92" fmla="*/ 1248384600 w 160"/>
                  <a:gd name="T93" fmla="*/ 2147483646 h 305"/>
                  <a:gd name="T94" fmla="*/ 1393545600 w 160"/>
                  <a:gd name="T95" fmla="*/ 2147483646 h 305"/>
                  <a:gd name="T96" fmla="*/ 1495158300 w 160"/>
                  <a:gd name="T97" fmla="*/ 2147483646 h 305"/>
                  <a:gd name="T98" fmla="*/ 1596771000 w 160"/>
                  <a:gd name="T99" fmla="*/ 2147483646 h 305"/>
                  <a:gd name="T100" fmla="*/ 1799996400 w 160"/>
                  <a:gd name="T101" fmla="*/ 2147483646 h 305"/>
                  <a:gd name="T102" fmla="*/ 1770964200 w 160"/>
                  <a:gd name="T103" fmla="*/ 2147483646 h 305"/>
                  <a:gd name="T104" fmla="*/ 1843544700 w 160"/>
                  <a:gd name="T105" fmla="*/ 2147483646 h 305"/>
                  <a:gd name="T106" fmla="*/ 1916125200 w 160"/>
                  <a:gd name="T107" fmla="*/ 2147483646 h 305"/>
                  <a:gd name="T108" fmla="*/ 1858060800 w 160"/>
                  <a:gd name="T109" fmla="*/ 2147483646 h 305"/>
                  <a:gd name="T110" fmla="*/ 1756448100 w 160"/>
                  <a:gd name="T111" fmla="*/ 2147483646 h 305"/>
                  <a:gd name="T112" fmla="*/ 1756448100 w 160"/>
                  <a:gd name="T113" fmla="*/ 2147483646 h 305"/>
                  <a:gd name="T114" fmla="*/ 1770964200 w 160"/>
                  <a:gd name="T115" fmla="*/ 2147483646 h 305"/>
                  <a:gd name="T116" fmla="*/ 1727415900 w 160"/>
                  <a:gd name="T117" fmla="*/ 2147483646 h 305"/>
                  <a:gd name="T118" fmla="*/ 1785480300 w 160"/>
                  <a:gd name="T119" fmla="*/ 2147483646 h 305"/>
                  <a:gd name="T120" fmla="*/ 1858060800 w 160"/>
                  <a:gd name="T121" fmla="*/ 2147483646 h 305"/>
                  <a:gd name="T122" fmla="*/ 1988705700 w 160"/>
                  <a:gd name="T123" fmla="*/ 2147483646 h 305"/>
                  <a:gd name="T124" fmla="*/ 2147483646 w 160"/>
                  <a:gd name="T125" fmla="*/ 2037812463 h 3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0" h="305">
                    <a:moveTo>
                      <a:pt x="156" y="123"/>
                    </a:moveTo>
                    <a:cubicBezTo>
                      <a:pt x="159" y="123"/>
                      <a:pt x="160" y="121"/>
                      <a:pt x="160" y="118"/>
                    </a:cubicBezTo>
                    <a:cubicBezTo>
                      <a:pt x="159" y="120"/>
                      <a:pt x="159" y="119"/>
                      <a:pt x="157" y="118"/>
                    </a:cubicBezTo>
                    <a:cubicBezTo>
                      <a:pt x="157" y="118"/>
                      <a:pt x="156" y="118"/>
                      <a:pt x="155" y="117"/>
                    </a:cubicBezTo>
                    <a:cubicBezTo>
                      <a:pt x="155" y="116"/>
                      <a:pt x="155" y="116"/>
                      <a:pt x="155" y="115"/>
                    </a:cubicBezTo>
                    <a:cubicBezTo>
                      <a:pt x="154" y="114"/>
                      <a:pt x="151" y="116"/>
                      <a:pt x="150" y="116"/>
                    </a:cubicBezTo>
                    <a:cubicBezTo>
                      <a:pt x="148" y="116"/>
                      <a:pt x="147" y="116"/>
                      <a:pt x="145" y="116"/>
                    </a:cubicBezTo>
                    <a:cubicBezTo>
                      <a:pt x="145" y="119"/>
                      <a:pt x="139" y="116"/>
                      <a:pt x="141" y="113"/>
                    </a:cubicBezTo>
                    <a:cubicBezTo>
                      <a:pt x="142" y="112"/>
                      <a:pt x="143" y="113"/>
                      <a:pt x="143" y="112"/>
                    </a:cubicBezTo>
                    <a:cubicBezTo>
                      <a:pt x="144" y="112"/>
                      <a:pt x="143" y="111"/>
                      <a:pt x="144" y="111"/>
                    </a:cubicBezTo>
                    <a:cubicBezTo>
                      <a:pt x="144" y="110"/>
                      <a:pt x="147" y="109"/>
                      <a:pt x="147" y="108"/>
                    </a:cubicBezTo>
                    <a:cubicBezTo>
                      <a:pt x="147" y="107"/>
                      <a:pt x="145" y="107"/>
                      <a:pt x="145" y="105"/>
                    </a:cubicBezTo>
                    <a:cubicBezTo>
                      <a:pt x="145" y="105"/>
                      <a:pt x="146" y="105"/>
                      <a:pt x="146" y="104"/>
                    </a:cubicBezTo>
                    <a:cubicBezTo>
                      <a:pt x="146" y="103"/>
                      <a:pt x="146" y="104"/>
                      <a:pt x="146" y="103"/>
                    </a:cubicBezTo>
                    <a:cubicBezTo>
                      <a:pt x="145" y="102"/>
                      <a:pt x="145" y="100"/>
                      <a:pt x="146" y="99"/>
                    </a:cubicBezTo>
                    <a:cubicBezTo>
                      <a:pt x="147" y="99"/>
                      <a:pt x="149" y="100"/>
                      <a:pt x="150" y="98"/>
                    </a:cubicBezTo>
                    <a:cubicBezTo>
                      <a:pt x="150" y="97"/>
                      <a:pt x="150" y="97"/>
                      <a:pt x="150" y="96"/>
                    </a:cubicBezTo>
                    <a:cubicBezTo>
                      <a:pt x="150" y="95"/>
                      <a:pt x="150" y="95"/>
                      <a:pt x="150" y="94"/>
                    </a:cubicBezTo>
                    <a:cubicBezTo>
                      <a:pt x="150" y="94"/>
                      <a:pt x="149" y="94"/>
                      <a:pt x="149" y="94"/>
                    </a:cubicBezTo>
                    <a:cubicBezTo>
                      <a:pt x="148" y="93"/>
                      <a:pt x="149" y="93"/>
                      <a:pt x="150" y="92"/>
                    </a:cubicBezTo>
                    <a:cubicBezTo>
                      <a:pt x="150" y="91"/>
                      <a:pt x="150" y="90"/>
                      <a:pt x="150" y="89"/>
                    </a:cubicBezTo>
                    <a:cubicBezTo>
                      <a:pt x="150" y="89"/>
                      <a:pt x="150" y="87"/>
                      <a:pt x="151" y="87"/>
                    </a:cubicBezTo>
                    <a:cubicBezTo>
                      <a:pt x="152" y="86"/>
                      <a:pt x="152" y="87"/>
                      <a:pt x="153" y="86"/>
                    </a:cubicBezTo>
                    <a:cubicBezTo>
                      <a:pt x="153" y="86"/>
                      <a:pt x="153" y="84"/>
                      <a:pt x="153" y="83"/>
                    </a:cubicBezTo>
                    <a:cubicBezTo>
                      <a:pt x="153" y="82"/>
                      <a:pt x="154" y="81"/>
                      <a:pt x="153" y="80"/>
                    </a:cubicBezTo>
                    <a:cubicBezTo>
                      <a:pt x="151" y="79"/>
                      <a:pt x="149" y="78"/>
                      <a:pt x="146" y="79"/>
                    </a:cubicBezTo>
                    <a:cubicBezTo>
                      <a:pt x="144" y="80"/>
                      <a:pt x="143" y="81"/>
                      <a:pt x="141" y="81"/>
                    </a:cubicBezTo>
                    <a:cubicBezTo>
                      <a:pt x="140" y="80"/>
                      <a:pt x="140" y="80"/>
                      <a:pt x="139" y="79"/>
                    </a:cubicBezTo>
                    <a:cubicBezTo>
                      <a:pt x="138" y="79"/>
                      <a:pt x="137" y="80"/>
                      <a:pt x="137" y="80"/>
                    </a:cubicBezTo>
                    <a:cubicBezTo>
                      <a:pt x="136" y="80"/>
                      <a:pt x="137" y="79"/>
                      <a:pt x="136" y="78"/>
                    </a:cubicBezTo>
                    <a:cubicBezTo>
                      <a:pt x="136" y="78"/>
                      <a:pt x="135" y="78"/>
                      <a:pt x="134" y="78"/>
                    </a:cubicBezTo>
                    <a:cubicBezTo>
                      <a:pt x="133" y="77"/>
                      <a:pt x="134" y="76"/>
                      <a:pt x="134" y="75"/>
                    </a:cubicBezTo>
                    <a:cubicBezTo>
                      <a:pt x="134" y="74"/>
                      <a:pt x="133" y="71"/>
                      <a:pt x="131" y="71"/>
                    </a:cubicBezTo>
                    <a:cubicBezTo>
                      <a:pt x="130" y="71"/>
                      <a:pt x="129" y="71"/>
                      <a:pt x="128" y="71"/>
                    </a:cubicBezTo>
                    <a:cubicBezTo>
                      <a:pt x="126" y="71"/>
                      <a:pt x="125" y="70"/>
                      <a:pt x="123" y="70"/>
                    </a:cubicBezTo>
                    <a:cubicBezTo>
                      <a:pt x="121" y="70"/>
                      <a:pt x="120" y="72"/>
                      <a:pt x="119" y="73"/>
                    </a:cubicBezTo>
                    <a:cubicBezTo>
                      <a:pt x="118" y="73"/>
                      <a:pt x="119" y="73"/>
                      <a:pt x="118" y="73"/>
                    </a:cubicBezTo>
                    <a:cubicBezTo>
                      <a:pt x="117" y="73"/>
                      <a:pt x="116" y="73"/>
                      <a:pt x="116" y="72"/>
                    </a:cubicBezTo>
                    <a:cubicBezTo>
                      <a:pt x="116" y="71"/>
                      <a:pt x="116" y="70"/>
                      <a:pt x="116" y="69"/>
                    </a:cubicBezTo>
                    <a:cubicBezTo>
                      <a:pt x="115" y="67"/>
                      <a:pt x="114" y="67"/>
                      <a:pt x="113" y="66"/>
                    </a:cubicBezTo>
                    <a:cubicBezTo>
                      <a:pt x="111" y="64"/>
                      <a:pt x="111" y="61"/>
                      <a:pt x="109" y="59"/>
                    </a:cubicBezTo>
                    <a:cubicBezTo>
                      <a:pt x="108" y="58"/>
                      <a:pt x="107" y="56"/>
                      <a:pt x="107" y="55"/>
                    </a:cubicBezTo>
                    <a:cubicBezTo>
                      <a:pt x="107" y="54"/>
                      <a:pt x="108" y="53"/>
                      <a:pt x="108" y="51"/>
                    </a:cubicBezTo>
                    <a:cubicBezTo>
                      <a:pt x="109" y="51"/>
                      <a:pt x="108" y="50"/>
                      <a:pt x="109" y="49"/>
                    </a:cubicBezTo>
                    <a:cubicBezTo>
                      <a:pt x="109" y="49"/>
                      <a:pt x="109" y="48"/>
                      <a:pt x="109" y="47"/>
                    </a:cubicBezTo>
                    <a:cubicBezTo>
                      <a:pt x="109" y="46"/>
                      <a:pt x="107" y="46"/>
                      <a:pt x="107" y="44"/>
                    </a:cubicBezTo>
                    <a:cubicBezTo>
                      <a:pt x="107" y="43"/>
                      <a:pt x="107" y="41"/>
                      <a:pt x="107" y="40"/>
                    </a:cubicBezTo>
                    <a:cubicBezTo>
                      <a:pt x="107" y="38"/>
                      <a:pt x="106" y="39"/>
                      <a:pt x="105" y="37"/>
                    </a:cubicBezTo>
                    <a:cubicBezTo>
                      <a:pt x="104" y="36"/>
                      <a:pt x="105" y="36"/>
                      <a:pt x="104" y="35"/>
                    </a:cubicBezTo>
                    <a:cubicBezTo>
                      <a:pt x="103" y="35"/>
                      <a:pt x="103" y="36"/>
                      <a:pt x="102" y="35"/>
                    </a:cubicBezTo>
                    <a:cubicBezTo>
                      <a:pt x="101" y="35"/>
                      <a:pt x="100" y="33"/>
                      <a:pt x="99" y="34"/>
                    </a:cubicBezTo>
                    <a:cubicBezTo>
                      <a:pt x="99" y="35"/>
                      <a:pt x="97" y="36"/>
                      <a:pt x="97" y="37"/>
                    </a:cubicBezTo>
                    <a:cubicBezTo>
                      <a:pt x="97" y="40"/>
                      <a:pt x="99" y="39"/>
                      <a:pt x="97" y="41"/>
                    </a:cubicBezTo>
                    <a:cubicBezTo>
                      <a:pt x="95" y="42"/>
                      <a:pt x="95" y="42"/>
                      <a:pt x="93" y="41"/>
                    </a:cubicBezTo>
                    <a:cubicBezTo>
                      <a:pt x="92" y="40"/>
                      <a:pt x="90" y="39"/>
                      <a:pt x="91" y="38"/>
                    </a:cubicBezTo>
                    <a:cubicBezTo>
                      <a:pt x="91" y="36"/>
                      <a:pt x="92" y="36"/>
                      <a:pt x="92" y="34"/>
                    </a:cubicBezTo>
                    <a:cubicBezTo>
                      <a:pt x="92" y="32"/>
                      <a:pt x="91" y="33"/>
                      <a:pt x="89" y="33"/>
                    </a:cubicBezTo>
                    <a:cubicBezTo>
                      <a:pt x="88" y="32"/>
                      <a:pt x="89" y="29"/>
                      <a:pt x="88" y="27"/>
                    </a:cubicBezTo>
                    <a:cubicBezTo>
                      <a:pt x="88" y="25"/>
                      <a:pt x="88" y="23"/>
                      <a:pt x="87" y="22"/>
                    </a:cubicBezTo>
                    <a:cubicBezTo>
                      <a:pt x="86" y="20"/>
                      <a:pt x="85" y="20"/>
                      <a:pt x="85" y="18"/>
                    </a:cubicBezTo>
                    <a:cubicBezTo>
                      <a:pt x="86" y="16"/>
                      <a:pt x="87" y="16"/>
                      <a:pt x="87" y="15"/>
                    </a:cubicBezTo>
                    <a:cubicBezTo>
                      <a:pt x="88" y="13"/>
                      <a:pt x="86" y="12"/>
                      <a:pt x="85" y="10"/>
                    </a:cubicBezTo>
                    <a:cubicBezTo>
                      <a:pt x="85" y="9"/>
                      <a:pt x="86" y="8"/>
                      <a:pt x="84" y="7"/>
                    </a:cubicBezTo>
                    <a:cubicBezTo>
                      <a:pt x="84" y="7"/>
                      <a:pt x="83" y="8"/>
                      <a:pt x="82" y="9"/>
                    </a:cubicBezTo>
                    <a:cubicBezTo>
                      <a:pt x="79" y="9"/>
                      <a:pt x="78" y="7"/>
                      <a:pt x="77" y="5"/>
                    </a:cubicBezTo>
                    <a:cubicBezTo>
                      <a:pt x="76" y="4"/>
                      <a:pt x="73" y="0"/>
                      <a:pt x="72" y="3"/>
                    </a:cubicBezTo>
                    <a:cubicBezTo>
                      <a:pt x="71" y="5"/>
                      <a:pt x="72" y="5"/>
                      <a:pt x="72" y="6"/>
                    </a:cubicBezTo>
                    <a:cubicBezTo>
                      <a:pt x="72" y="8"/>
                      <a:pt x="71" y="7"/>
                      <a:pt x="69" y="8"/>
                    </a:cubicBezTo>
                    <a:cubicBezTo>
                      <a:pt x="68" y="8"/>
                      <a:pt x="67" y="10"/>
                      <a:pt x="65" y="9"/>
                    </a:cubicBezTo>
                    <a:cubicBezTo>
                      <a:pt x="64" y="9"/>
                      <a:pt x="64" y="7"/>
                      <a:pt x="64" y="6"/>
                    </a:cubicBezTo>
                    <a:cubicBezTo>
                      <a:pt x="62" y="6"/>
                      <a:pt x="60" y="5"/>
                      <a:pt x="60" y="3"/>
                    </a:cubicBezTo>
                    <a:cubicBezTo>
                      <a:pt x="58" y="2"/>
                      <a:pt x="55" y="0"/>
                      <a:pt x="52" y="1"/>
                    </a:cubicBezTo>
                    <a:cubicBezTo>
                      <a:pt x="52" y="1"/>
                      <a:pt x="52" y="2"/>
                      <a:pt x="51" y="2"/>
                    </a:cubicBezTo>
                    <a:cubicBezTo>
                      <a:pt x="50" y="2"/>
                      <a:pt x="49" y="2"/>
                      <a:pt x="49" y="2"/>
                    </a:cubicBezTo>
                    <a:cubicBezTo>
                      <a:pt x="47" y="2"/>
                      <a:pt x="47" y="2"/>
                      <a:pt x="46" y="4"/>
                    </a:cubicBezTo>
                    <a:cubicBezTo>
                      <a:pt x="50" y="4"/>
                      <a:pt x="54" y="7"/>
                      <a:pt x="55" y="10"/>
                    </a:cubicBezTo>
                    <a:cubicBezTo>
                      <a:pt x="55" y="13"/>
                      <a:pt x="54" y="15"/>
                      <a:pt x="56" y="17"/>
                    </a:cubicBezTo>
                    <a:cubicBezTo>
                      <a:pt x="57" y="19"/>
                      <a:pt x="58" y="20"/>
                      <a:pt x="58" y="23"/>
                    </a:cubicBezTo>
                    <a:cubicBezTo>
                      <a:pt x="59" y="25"/>
                      <a:pt x="59" y="26"/>
                      <a:pt x="61" y="28"/>
                    </a:cubicBezTo>
                    <a:cubicBezTo>
                      <a:pt x="63" y="30"/>
                      <a:pt x="65" y="32"/>
                      <a:pt x="67" y="34"/>
                    </a:cubicBezTo>
                    <a:cubicBezTo>
                      <a:pt x="71" y="38"/>
                      <a:pt x="74" y="42"/>
                      <a:pt x="73" y="47"/>
                    </a:cubicBezTo>
                    <a:cubicBezTo>
                      <a:pt x="72" y="50"/>
                      <a:pt x="72" y="52"/>
                      <a:pt x="72" y="55"/>
                    </a:cubicBezTo>
                    <a:cubicBezTo>
                      <a:pt x="71" y="57"/>
                      <a:pt x="70" y="59"/>
                      <a:pt x="70" y="61"/>
                    </a:cubicBezTo>
                    <a:cubicBezTo>
                      <a:pt x="69" y="66"/>
                      <a:pt x="72" y="69"/>
                      <a:pt x="73" y="74"/>
                    </a:cubicBezTo>
                    <a:cubicBezTo>
                      <a:pt x="73" y="76"/>
                      <a:pt x="73" y="79"/>
                      <a:pt x="73" y="81"/>
                    </a:cubicBezTo>
                    <a:cubicBezTo>
                      <a:pt x="74" y="83"/>
                      <a:pt x="75" y="85"/>
                      <a:pt x="77" y="87"/>
                    </a:cubicBezTo>
                    <a:cubicBezTo>
                      <a:pt x="78" y="88"/>
                      <a:pt x="81" y="91"/>
                      <a:pt x="81" y="92"/>
                    </a:cubicBezTo>
                    <a:cubicBezTo>
                      <a:pt x="81" y="94"/>
                      <a:pt x="79" y="94"/>
                      <a:pt x="78" y="95"/>
                    </a:cubicBezTo>
                    <a:cubicBezTo>
                      <a:pt x="75" y="97"/>
                      <a:pt x="71" y="99"/>
                      <a:pt x="72" y="103"/>
                    </a:cubicBezTo>
                    <a:cubicBezTo>
                      <a:pt x="72" y="107"/>
                      <a:pt x="73" y="110"/>
                      <a:pt x="71" y="113"/>
                    </a:cubicBezTo>
                    <a:cubicBezTo>
                      <a:pt x="70" y="114"/>
                      <a:pt x="68" y="116"/>
                      <a:pt x="66" y="118"/>
                    </a:cubicBezTo>
                    <a:cubicBezTo>
                      <a:pt x="64" y="119"/>
                      <a:pt x="61" y="121"/>
                      <a:pt x="59" y="122"/>
                    </a:cubicBezTo>
                    <a:cubicBezTo>
                      <a:pt x="57" y="124"/>
                      <a:pt x="56" y="125"/>
                      <a:pt x="54" y="126"/>
                    </a:cubicBezTo>
                    <a:cubicBezTo>
                      <a:pt x="53" y="127"/>
                      <a:pt x="51" y="130"/>
                      <a:pt x="50" y="130"/>
                    </a:cubicBezTo>
                    <a:cubicBezTo>
                      <a:pt x="48" y="130"/>
                      <a:pt x="50" y="124"/>
                      <a:pt x="48" y="123"/>
                    </a:cubicBezTo>
                    <a:cubicBezTo>
                      <a:pt x="46" y="120"/>
                      <a:pt x="38" y="122"/>
                      <a:pt x="36" y="123"/>
                    </a:cubicBezTo>
                    <a:cubicBezTo>
                      <a:pt x="34" y="125"/>
                      <a:pt x="31" y="128"/>
                      <a:pt x="28" y="128"/>
                    </a:cubicBezTo>
                    <a:cubicBezTo>
                      <a:pt x="27" y="128"/>
                      <a:pt x="26" y="126"/>
                      <a:pt x="25" y="126"/>
                    </a:cubicBezTo>
                    <a:cubicBezTo>
                      <a:pt x="24" y="126"/>
                      <a:pt x="23" y="125"/>
                      <a:pt x="22" y="125"/>
                    </a:cubicBezTo>
                    <a:cubicBezTo>
                      <a:pt x="20" y="125"/>
                      <a:pt x="14" y="123"/>
                      <a:pt x="13" y="125"/>
                    </a:cubicBezTo>
                    <a:cubicBezTo>
                      <a:pt x="12" y="126"/>
                      <a:pt x="13" y="130"/>
                      <a:pt x="13" y="131"/>
                    </a:cubicBezTo>
                    <a:cubicBezTo>
                      <a:pt x="12" y="134"/>
                      <a:pt x="10" y="134"/>
                      <a:pt x="8" y="135"/>
                    </a:cubicBezTo>
                    <a:cubicBezTo>
                      <a:pt x="6" y="136"/>
                      <a:pt x="3" y="136"/>
                      <a:pt x="2" y="138"/>
                    </a:cubicBezTo>
                    <a:cubicBezTo>
                      <a:pt x="0" y="139"/>
                      <a:pt x="1" y="140"/>
                      <a:pt x="1" y="141"/>
                    </a:cubicBezTo>
                    <a:cubicBezTo>
                      <a:pt x="1" y="145"/>
                      <a:pt x="1" y="150"/>
                      <a:pt x="1" y="154"/>
                    </a:cubicBezTo>
                    <a:cubicBezTo>
                      <a:pt x="3" y="155"/>
                      <a:pt x="7" y="155"/>
                      <a:pt x="8" y="156"/>
                    </a:cubicBezTo>
                    <a:cubicBezTo>
                      <a:pt x="10" y="158"/>
                      <a:pt x="8" y="159"/>
                      <a:pt x="7" y="160"/>
                    </a:cubicBezTo>
                    <a:cubicBezTo>
                      <a:pt x="2" y="165"/>
                      <a:pt x="10" y="161"/>
                      <a:pt x="12" y="164"/>
                    </a:cubicBezTo>
                    <a:cubicBezTo>
                      <a:pt x="14" y="167"/>
                      <a:pt x="10" y="171"/>
                      <a:pt x="8" y="172"/>
                    </a:cubicBezTo>
                    <a:cubicBezTo>
                      <a:pt x="7" y="173"/>
                      <a:pt x="6" y="173"/>
                      <a:pt x="6" y="173"/>
                    </a:cubicBezTo>
                    <a:cubicBezTo>
                      <a:pt x="5" y="175"/>
                      <a:pt x="7" y="178"/>
                      <a:pt x="8" y="180"/>
                    </a:cubicBezTo>
                    <a:cubicBezTo>
                      <a:pt x="10" y="180"/>
                      <a:pt x="13" y="180"/>
                      <a:pt x="16" y="181"/>
                    </a:cubicBezTo>
                    <a:cubicBezTo>
                      <a:pt x="18" y="182"/>
                      <a:pt x="21" y="183"/>
                      <a:pt x="24" y="184"/>
                    </a:cubicBezTo>
                    <a:cubicBezTo>
                      <a:pt x="25" y="185"/>
                      <a:pt x="26" y="186"/>
                      <a:pt x="28" y="187"/>
                    </a:cubicBezTo>
                    <a:cubicBezTo>
                      <a:pt x="29" y="188"/>
                      <a:pt x="31" y="188"/>
                      <a:pt x="32" y="189"/>
                    </a:cubicBezTo>
                    <a:cubicBezTo>
                      <a:pt x="34" y="189"/>
                      <a:pt x="34" y="191"/>
                      <a:pt x="36" y="193"/>
                    </a:cubicBezTo>
                    <a:cubicBezTo>
                      <a:pt x="37" y="195"/>
                      <a:pt x="40" y="198"/>
                      <a:pt x="43" y="200"/>
                    </a:cubicBezTo>
                    <a:cubicBezTo>
                      <a:pt x="45" y="201"/>
                      <a:pt x="49" y="200"/>
                      <a:pt x="50" y="202"/>
                    </a:cubicBezTo>
                    <a:cubicBezTo>
                      <a:pt x="52" y="205"/>
                      <a:pt x="47" y="207"/>
                      <a:pt x="46" y="209"/>
                    </a:cubicBezTo>
                    <a:cubicBezTo>
                      <a:pt x="45" y="211"/>
                      <a:pt x="46" y="212"/>
                      <a:pt x="44" y="214"/>
                    </a:cubicBezTo>
                    <a:cubicBezTo>
                      <a:pt x="42" y="215"/>
                      <a:pt x="39" y="216"/>
                      <a:pt x="42" y="218"/>
                    </a:cubicBezTo>
                    <a:cubicBezTo>
                      <a:pt x="44" y="220"/>
                      <a:pt x="48" y="221"/>
                      <a:pt x="49" y="224"/>
                    </a:cubicBezTo>
                    <a:cubicBezTo>
                      <a:pt x="51" y="228"/>
                      <a:pt x="49" y="232"/>
                      <a:pt x="49" y="235"/>
                    </a:cubicBezTo>
                    <a:cubicBezTo>
                      <a:pt x="49" y="238"/>
                      <a:pt x="50" y="242"/>
                      <a:pt x="48" y="245"/>
                    </a:cubicBezTo>
                    <a:cubicBezTo>
                      <a:pt x="46" y="247"/>
                      <a:pt x="43" y="248"/>
                      <a:pt x="41" y="252"/>
                    </a:cubicBezTo>
                    <a:cubicBezTo>
                      <a:pt x="40" y="255"/>
                      <a:pt x="39" y="256"/>
                      <a:pt x="35" y="257"/>
                    </a:cubicBezTo>
                    <a:cubicBezTo>
                      <a:pt x="32" y="258"/>
                      <a:pt x="29" y="258"/>
                      <a:pt x="27" y="260"/>
                    </a:cubicBezTo>
                    <a:cubicBezTo>
                      <a:pt x="24" y="261"/>
                      <a:pt x="24" y="265"/>
                      <a:pt x="25" y="267"/>
                    </a:cubicBezTo>
                    <a:cubicBezTo>
                      <a:pt x="26" y="270"/>
                      <a:pt x="29" y="270"/>
                      <a:pt x="32" y="271"/>
                    </a:cubicBezTo>
                    <a:cubicBezTo>
                      <a:pt x="36" y="271"/>
                      <a:pt x="37" y="274"/>
                      <a:pt x="40" y="275"/>
                    </a:cubicBezTo>
                    <a:cubicBezTo>
                      <a:pt x="44" y="277"/>
                      <a:pt x="48" y="277"/>
                      <a:pt x="51" y="280"/>
                    </a:cubicBezTo>
                    <a:cubicBezTo>
                      <a:pt x="53" y="283"/>
                      <a:pt x="51" y="287"/>
                      <a:pt x="51" y="291"/>
                    </a:cubicBezTo>
                    <a:cubicBezTo>
                      <a:pt x="53" y="290"/>
                      <a:pt x="55" y="289"/>
                      <a:pt x="57" y="288"/>
                    </a:cubicBezTo>
                    <a:cubicBezTo>
                      <a:pt x="58" y="287"/>
                      <a:pt x="59" y="288"/>
                      <a:pt x="61" y="287"/>
                    </a:cubicBezTo>
                    <a:cubicBezTo>
                      <a:pt x="61" y="286"/>
                      <a:pt x="63" y="284"/>
                      <a:pt x="64" y="283"/>
                    </a:cubicBezTo>
                    <a:cubicBezTo>
                      <a:pt x="65" y="283"/>
                      <a:pt x="65" y="283"/>
                      <a:pt x="65" y="283"/>
                    </a:cubicBezTo>
                    <a:cubicBezTo>
                      <a:pt x="67" y="282"/>
                      <a:pt x="67" y="279"/>
                      <a:pt x="69" y="278"/>
                    </a:cubicBezTo>
                    <a:cubicBezTo>
                      <a:pt x="70" y="277"/>
                      <a:pt x="72" y="277"/>
                      <a:pt x="74" y="276"/>
                    </a:cubicBezTo>
                    <a:cubicBezTo>
                      <a:pt x="75" y="275"/>
                      <a:pt x="76" y="273"/>
                      <a:pt x="77" y="272"/>
                    </a:cubicBezTo>
                    <a:cubicBezTo>
                      <a:pt x="79" y="271"/>
                      <a:pt x="80" y="271"/>
                      <a:pt x="82" y="271"/>
                    </a:cubicBezTo>
                    <a:cubicBezTo>
                      <a:pt x="83" y="273"/>
                      <a:pt x="84" y="273"/>
                      <a:pt x="86" y="273"/>
                    </a:cubicBezTo>
                    <a:cubicBezTo>
                      <a:pt x="88" y="273"/>
                      <a:pt x="91" y="273"/>
                      <a:pt x="92" y="274"/>
                    </a:cubicBezTo>
                    <a:cubicBezTo>
                      <a:pt x="93" y="275"/>
                      <a:pt x="93" y="277"/>
                      <a:pt x="94" y="278"/>
                    </a:cubicBezTo>
                    <a:cubicBezTo>
                      <a:pt x="94" y="280"/>
                      <a:pt x="95" y="281"/>
                      <a:pt x="96" y="283"/>
                    </a:cubicBezTo>
                    <a:cubicBezTo>
                      <a:pt x="98" y="285"/>
                      <a:pt x="98" y="285"/>
                      <a:pt x="98" y="285"/>
                    </a:cubicBezTo>
                    <a:cubicBezTo>
                      <a:pt x="99" y="286"/>
                      <a:pt x="99" y="288"/>
                      <a:pt x="100" y="289"/>
                    </a:cubicBezTo>
                    <a:cubicBezTo>
                      <a:pt x="101" y="291"/>
                      <a:pt x="103" y="292"/>
                      <a:pt x="103" y="294"/>
                    </a:cubicBezTo>
                    <a:cubicBezTo>
                      <a:pt x="104" y="295"/>
                      <a:pt x="102" y="298"/>
                      <a:pt x="103" y="299"/>
                    </a:cubicBezTo>
                    <a:cubicBezTo>
                      <a:pt x="103" y="301"/>
                      <a:pt x="105" y="302"/>
                      <a:pt x="105" y="304"/>
                    </a:cubicBezTo>
                    <a:cubicBezTo>
                      <a:pt x="107" y="303"/>
                      <a:pt x="108" y="304"/>
                      <a:pt x="110" y="305"/>
                    </a:cubicBezTo>
                    <a:cubicBezTo>
                      <a:pt x="112" y="305"/>
                      <a:pt x="114" y="304"/>
                      <a:pt x="116" y="304"/>
                    </a:cubicBezTo>
                    <a:cubicBezTo>
                      <a:pt x="118" y="302"/>
                      <a:pt x="118" y="302"/>
                      <a:pt x="121" y="302"/>
                    </a:cubicBezTo>
                    <a:cubicBezTo>
                      <a:pt x="121" y="300"/>
                      <a:pt x="124" y="302"/>
                      <a:pt x="124" y="302"/>
                    </a:cubicBezTo>
                    <a:cubicBezTo>
                      <a:pt x="125" y="302"/>
                      <a:pt x="127" y="301"/>
                      <a:pt x="128" y="300"/>
                    </a:cubicBezTo>
                    <a:cubicBezTo>
                      <a:pt x="127" y="299"/>
                      <a:pt x="126" y="297"/>
                      <a:pt x="125" y="295"/>
                    </a:cubicBezTo>
                    <a:cubicBezTo>
                      <a:pt x="124" y="294"/>
                      <a:pt x="123" y="292"/>
                      <a:pt x="122" y="290"/>
                    </a:cubicBezTo>
                    <a:cubicBezTo>
                      <a:pt x="124" y="289"/>
                      <a:pt x="124" y="289"/>
                      <a:pt x="124" y="289"/>
                    </a:cubicBezTo>
                    <a:cubicBezTo>
                      <a:pt x="124" y="288"/>
                      <a:pt x="125" y="286"/>
                      <a:pt x="127" y="285"/>
                    </a:cubicBezTo>
                    <a:cubicBezTo>
                      <a:pt x="127" y="283"/>
                      <a:pt x="126" y="283"/>
                      <a:pt x="127" y="281"/>
                    </a:cubicBezTo>
                    <a:cubicBezTo>
                      <a:pt x="127" y="280"/>
                      <a:pt x="129" y="279"/>
                      <a:pt x="130" y="277"/>
                    </a:cubicBezTo>
                    <a:cubicBezTo>
                      <a:pt x="131" y="276"/>
                      <a:pt x="128" y="273"/>
                      <a:pt x="131" y="272"/>
                    </a:cubicBezTo>
                    <a:cubicBezTo>
                      <a:pt x="131" y="272"/>
                      <a:pt x="132" y="272"/>
                      <a:pt x="132" y="272"/>
                    </a:cubicBezTo>
                    <a:cubicBezTo>
                      <a:pt x="134" y="272"/>
                      <a:pt x="134" y="270"/>
                      <a:pt x="135" y="269"/>
                    </a:cubicBezTo>
                    <a:cubicBezTo>
                      <a:pt x="136" y="267"/>
                      <a:pt x="139" y="267"/>
                      <a:pt x="139" y="265"/>
                    </a:cubicBezTo>
                    <a:cubicBezTo>
                      <a:pt x="136" y="261"/>
                      <a:pt x="132" y="258"/>
                      <a:pt x="128" y="256"/>
                    </a:cubicBezTo>
                    <a:cubicBezTo>
                      <a:pt x="125" y="254"/>
                      <a:pt x="127" y="251"/>
                      <a:pt x="123" y="250"/>
                    </a:cubicBezTo>
                    <a:cubicBezTo>
                      <a:pt x="119" y="249"/>
                      <a:pt x="113" y="247"/>
                      <a:pt x="114" y="243"/>
                    </a:cubicBezTo>
                    <a:cubicBezTo>
                      <a:pt x="114" y="239"/>
                      <a:pt x="118" y="238"/>
                      <a:pt x="121" y="237"/>
                    </a:cubicBezTo>
                    <a:cubicBezTo>
                      <a:pt x="124" y="234"/>
                      <a:pt x="123" y="232"/>
                      <a:pt x="119" y="231"/>
                    </a:cubicBezTo>
                    <a:cubicBezTo>
                      <a:pt x="116" y="230"/>
                      <a:pt x="112" y="230"/>
                      <a:pt x="114" y="225"/>
                    </a:cubicBezTo>
                    <a:cubicBezTo>
                      <a:pt x="115" y="222"/>
                      <a:pt x="117" y="222"/>
                      <a:pt x="121" y="221"/>
                    </a:cubicBezTo>
                    <a:cubicBezTo>
                      <a:pt x="122" y="221"/>
                      <a:pt x="125" y="222"/>
                      <a:pt x="126" y="221"/>
                    </a:cubicBezTo>
                    <a:cubicBezTo>
                      <a:pt x="127" y="220"/>
                      <a:pt x="126" y="220"/>
                      <a:pt x="126" y="219"/>
                    </a:cubicBezTo>
                    <a:cubicBezTo>
                      <a:pt x="125" y="217"/>
                      <a:pt x="123" y="215"/>
                      <a:pt x="122" y="212"/>
                    </a:cubicBezTo>
                    <a:cubicBezTo>
                      <a:pt x="121" y="210"/>
                      <a:pt x="122" y="208"/>
                      <a:pt x="121" y="205"/>
                    </a:cubicBezTo>
                    <a:cubicBezTo>
                      <a:pt x="121" y="203"/>
                      <a:pt x="119" y="201"/>
                      <a:pt x="119" y="198"/>
                    </a:cubicBezTo>
                    <a:cubicBezTo>
                      <a:pt x="119" y="196"/>
                      <a:pt x="119" y="194"/>
                      <a:pt x="119" y="192"/>
                    </a:cubicBezTo>
                    <a:cubicBezTo>
                      <a:pt x="119" y="191"/>
                      <a:pt x="119" y="189"/>
                      <a:pt x="119" y="187"/>
                    </a:cubicBezTo>
                    <a:cubicBezTo>
                      <a:pt x="120" y="185"/>
                      <a:pt x="126" y="184"/>
                      <a:pt x="126" y="181"/>
                    </a:cubicBezTo>
                    <a:cubicBezTo>
                      <a:pt x="125" y="180"/>
                      <a:pt x="124" y="178"/>
                      <a:pt x="123" y="177"/>
                    </a:cubicBezTo>
                    <a:cubicBezTo>
                      <a:pt x="122" y="176"/>
                      <a:pt x="120" y="176"/>
                      <a:pt x="119" y="175"/>
                    </a:cubicBezTo>
                    <a:cubicBezTo>
                      <a:pt x="116" y="172"/>
                      <a:pt x="121" y="167"/>
                      <a:pt x="123" y="165"/>
                    </a:cubicBezTo>
                    <a:cubicBezTo>
                      <a:pt x="125" y="164"/>
                      <a:pt x="126" y="163"/>
                      <a:pt x="128" y="162"/>
                    </a:cubicBezTo>
                    <a:cubicBezTo>
                      <a:pt x="129" y="161"/>
                      <a:pt x="130" y="161"/>
                      <a:pt x="131" y="160"/>
                    </a:cubicBezTo>
                    <a:cubicBezTo>
                      <a:pt x="132" y="158"/>
                      <a:pt x="131" y="157"/>
                      <a:pt x="132" y="155"/>
                    </a:cubicBezTo>
                    <a:cubicBezTo>
                      <a:pt x="133" y="154"/>
                      <a:pt x="135" y="152"/>
                      <a:pt x="137" y="151"/>
                    </a:cubicBezTo>
                    <a:cubicBezTo>
                      <a:pt x="139" y="150"/>
                      <a:pt x="140" y="149"/>
                      <a:pt x="141" y="147"/>
                    </a:cubicBezTo>
                    <a:cubicBezTo>
                      <a:pt x="141" y="145"/>
                      <a:pt x="141" y="143"/>
                      <a:pt x="143" y="142"/>
                    </a:cubicBezTo>
                    <a:cubicBezTo>
                      <a:pt x="147" y="140"/>
                      <a:pt x="152" y="145"/>
                      <a:pt x="155" y="140"/>
                    </a:cubicBezTo>
                    <a:cubicBezTo>
                      <a:pt x="158" y="136"/>
                      <a:pt x="152" y="132"/>
                      <a:pt x="151" y="128"/>
                    </a:cubicBezTo>
                    <a:cubicBezTo>
                      <a:pt x="150" y="124"/>
                      <a:pt x="151" y="123"/>
                      <a:pt x="156" y="12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8" name="Freeform 35">
                <a:extLst>
                  <a:ext uri="{FF2B5EF4-FFF2-40B4-BE49-F238E27FC236}">
                    <a16:creationId xmlns:a16="http://schemas.microsoft.com/office/drawing/2014/main" id="{85E986F3-69F6-F622-3E2F-16B4FCC00A24}"/>
                  </a:ext>
                </a:extLst>
              </p:cNvPr>
              <p:cNvSpPr>
                <a:spLocks/>
              </p:cNvSpPr>
              <p:nvPr/>
            </p:nvSpPr>
            <p:spPr bwMode="auto">
              <a:xfrm>
                <a:off x="-3047936" y="8961327"/>
                <a:ext cx="294117" cy="361372"/>
              </a:xfrm>
              <a:custGeom>
                <a:avLst/>
                <a:gdLst>
                  <a:gd name="T0" fmla="*/ 566899063 w 122"/>
                  <a:gd name="T1" fmla="*/ 159677100 h 150"/>
                  <a:gd name="T2" fmla="*/ 508756938 w 122"/>
                  <a:gd name="T3" fmla="*/ 377418600 h 150"/>
                  <a:gd name="T4" fmla="*/ 407006313 w 122"/>
                  <a:gd name="T5" fmla="*/ 464515200 h 150"/>
                  <a:gd name="T6" fmla="*/ 276180813 w 122"/>
                  <a:gd name="T7" fmla="*/ 624192300 h 150"/>
                  <a:gd name="T8" fmla="*/ 101750625 w 122"/>
                  <a:gd name="T9" fmla="*/ 783869400 h 150"/>
                  <a:gd name="T10" fmla="*/ 145359125 w 122"/>
                  <a:gd name="T11" fmla="*/ 885482100 h 150"/>
                  <a:gd name="T12" fmla="*/ 159896563 w 122"/>
                  <a:gd name="T13" fmla="*/ 987094800 h 150"/>
                  <a:gd name="T14" fmla="*/ 101750625 w 122"/>
                  <a:gd name="T15" fmla="*/ 1190320200 h 150"/>
                  <a:gd name="T16" fmla="*/ 174430188 w 122"/>
                  <a:gd name="T17" fmla="*/ 1437093900 h 150"/>
                  <a:gd name="T18" fmla="*/ 130821688 w 122"/>
                  <a:gd name="T19" fmla="*/ 1524190500 h 150"/>
                  <a:gd name="T20" fmla="*/ 29071063 w 122"/>
                  <a:gd name="T21" fmla="*/ 1654835400 h 150"/>
                  <a:gd name="T22" fmla="*/ 43608500 w 122"/>
                  <a:gd name="T23" fmla="*/ 1799996400 h 150"/>
                  <a:gd name="T24" fmla="*/ 188967625 w 122"/>
                  <a:gd name="T25" fmla="*/ 1959673500 h 150"/>
                  <a:gd name="T26" fmla="*/ 305255688 w 122"/>
                  <a:gd name="T27" fmla="*/ 2075802300 h 150"/>
                  <a:gd name="T28" fmla="*/ 436077375 w 122"/>
                  <a:gd name="T29" fmla="*/ 2119350600 h 150"/>
                  <a:gd name="T30" fmla="*/ 610507563 w 122"/>
                  <a:gd name="T31" fmla="*/ 2147483646 h 150"/>
                  <a:gd name="T32" fmla="*/ 639578625 w 122"/>
                  <a:gd name="T33" fmla="*/ 1988705700 h 150"/>
                  <a:gd name="T34" fmla="*/ 683187125 w 122"/>
                  <a:gd name="T35" fmla="*/ 1974189600 h 150"/>
                  <a:gd name="T36" fmla="*/ 770404126 w 122"/>
                  <a:gd name="T37" fmla="*/ 1959673500 h 150"/>
                  <a:gd name="T38" fmla="*/ 886692188 w 122"/>
                  <a:gd name="T39" fmla="*/ 2090318400 h 150"/>
                  <a:gd name="T40" fmla="*/ 1075656001 w 122"/>
                  <a:gd name="T41" fmla="*/ 2032254000 h 150"/>
                  <a:gd name="T42" fmla="*/ 973905376 w 122"/>
                  <a:gd name="T43" fmla="*/ 1872576900 h 150"/>
                  <a:gd name="T44" fmla="*/ 915763251 w 122"/>
                  <a:gd name="T45" fmla="*/ 1858060800 h 150"/>
                  <a:gd name="T46" fmla="*/ 901225813 w 122"/>
                  <a:gd name="T47" fmla="*/ 1683867600 h 150"/>
                  <a:gd name="T48" fmla="*/ 973905376 w 122"/>
                  <a:gd name="T49" fmla="*/ 1654835400 h 150"/>
                  <a:gd name="T50" fmla="*/ 1046584938 w 122"/>
                  <a:gd name="T51" fmla="*/ 1582254900 h 150"/>
                  <a:gd name="T52" fmla="*/ 1119264501 w 122"/>
                  <a:gd name="T53" fmla="*/ 1596771000 h 150"/>
                  <a:gd name="T54" fmla="*/ 1221015126 w 122"/>
                  <a:gd name="T55" fmla="*/ 1538706600 h 150"/>
                  <a:gd name="T56" fmla="*/ 1264623626 w 122"/>
                  <a:gd name="T57" fmla="*/ 1466126100 h 150"/>
                  <a:gd name="T58" fmla="*/ 1250086188 w 122"/>
                  <a:gd name="T59" fmla="*/ 1422577800 h 150"/>
                  <a:gd name="T60" fmla="*/ 1221015126 w 122"/>
                  <a:gd name="T61" fmla="*/ 1349997300 h 150"/>
                  <a:gd name="T62" fmla="*/ 1221015126 w 122"/>
                  <a:gd name="T63" fmla="*/ 1248384600 h 150"/>
                  <a:gd name="T64" fmla="*/ 1308232126 w 122"/>
                  <a:gd name="T65" fmla="*/ 1175804100 h 150"/>
                  <a:gd name="T66" fmla="*/ 1351840626 w 122"/>
                  <a:gd name="T67" fmla="*/ 1132255800 h 150"/>
                  <a:gd name="T68" fmla="*/ 1380911688 w 122"/>
                  <a:gd name="T69" fmla="*/ 1074191400 h 150"/>
                  <a:gd name="T70" fmla="*/ 1439053813 w 122"/>
                  <a:gd name="T71" fmla="*/ 1001610900 h 150"/>
                  <a:gd name="T72" fmla="*/ 1482662313 w 122"/>
                  <a:gd name="T73" fmla="*/ 1001610900 h 150"/>
                  <a:gd name="T74" fmla="*/ 1439053813 w 122"/>
                  <a:gd name="T75" fmla="*/ 929030400 h 150"/>
                  <a:gd name="T76" fmla="*/ 1468124876 w 122"/>
                  <a:gd name="T77" fmla="*/ 899998200 h 150"/>
                  <a:gd name="T78" fmla="*/ 1555341876 w 122"/>
                  <a:gd name="T79" fmla="*/ 856449900 h 150"/>
                  <a:gd name="T80" fmla="*/ 1628021439 w 122"/>
                  <a:gd name="T81" fmla="*/ 827417700 h 150"/>
                  <a:gd name="T82" fmla="*/ 1642558876 w 122"/>
                  <a:gd name="T83" fmla="*/ 740321100 h 150"/>
                  <a:gd name="T84" fmla="*/ 1569879314 w 122"/>
                  <a:gd name="T85" fmla="*/ 638708400 h 150"/>
                  <a:gd name="T86" fmla="*/ 1628021439 w 122"/>
                  <a:gd name="T87" fmla="*/ 609676200 h 150"/>
                  <a:gd name="T88" fmla="*/ 1642558876 w 122"/>
                  <a:gd name="T89" fmla="*/ 508063500 h 150"/>
                  <a:gd name="T90" fmla="*/ 1700701001 w 122"/>
                  <a:gd name="T91" fmla="*/ 479031300 h 150"/>
                  <a:gd name="T92" fmla="*/ 1744309501 w 122"/>
                  <a:gd name="T93" fmla="*/ 449999100 h 150"/>
                  <a:gd name="T94" fmla="*/ 1758843126 w 122"/>
                  <a:gd name="T95" fmla="*/ 406450800 h 150"/>
                  <a:gd name="T96" fmla="*/ 1700701001 w 122"/>
                  <a:gd name="T97" fmla="*/ 333870300 h 150"/>
                  <a:gd name="T98" fmla="*/ 1642558876 w 122"/>
                  <a:gd name="T99" fmla="*/ 217741500 h 150"/>
                  <a:gd name="T100" fmla="*/ 1497199751 w 122"/>
                  <a:gd name="T101" fmla="*/ 246773700 h 150"/>
                  <a:gd name="T102" fmla="*/ 1380911688 w 122"/>
                  <a:gd name="T103" fmla="*/ 275805900 h 150"/>
                  <a:gd name="T104" fmla="*/ 1279161063 w 122"/>
                  <a:gd name="T105" fmla="*/ 261289800 h 150"/>
                  <a:gd name="T106" fmla="*/ 1221015126 w 122"/>
                  <a:gd name="T107" fmla="*/ 232257600 h 150"/>
                  <a:gd name="T108" fmla="*/ 1090193438 w 122"/>
                  <a:gd name="T109" fmla="*/ 174193200 h 150"/>
                  <a:gd name="T110" fmla="*/ 1032047501 w 122"/>
                  <a:gd name="T111" fmla="*/ 72580500 h 150"/>
                  <a:gd name="T112" fmla="*/ 944834313 w 122"/>
                  <a:gd name="T113" fmla="*/ 87096600 h 150"/>
                  <a:gd name="T114" fmla="*/ 901225813 w 122"/>
                  <a:gd name="T115" fmla="*/ 87096600 h 150"/>
                  <a:gd name="T116" fmla="*/ 828546251 w 122"/>
                  <a:gd name="T117" fmla="*/ 58064400 h 150"/>
                  <a:gd name="T118" fmla="*/ 770404126 w 122"/>
                  <a:gd name="T119" fmla="*/ 29032200 h 150"/>
                  <a:gd name="T120" fmla="*/ 741333063 w 122"/>
                  <a:gd name="T121" fmla="*/ 14516100 h 150"/>
                  <a:gd name="T122" fmla="*/ 639578625 w 122"/>
                  <a:gd name="T123" fmla="*/ 101612700 h 15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50">
                    <a:moveTo>
                      <a:pt x="44" y="7"/>
                    </a:moveTo>
                    <a:cubicBezTo>
                      <a:pt x="40" y="7"/>
                      <a:pt x="38" y="7"/>
                      <a:pt x="39" y="11"/>
                    </a:cubicBezTo>
                    <a:cubicBezTo>
                      <a:pt x="40" y="15"/>
                      <a:pt x="44" y="18"/>
                      <a:pt x="44" y="22"/>
                    </a:cubicBezTo>
                    <a:cubicBezTo>
                      <a:pt x="44" y="26"/>
                      <a:pt x="39" y="27"/>
                      <a:pt x="35" y="26"/>
                    </a:cubicBezTo>
                    <a:cubicBezTo>
                      <a:pt x="34" y="26"/>
                      <a:pt x="31" y="25"/>
                      <a:pt x="30" y="26"/>
                    </a:cubicBezTo>
                    <a:cubicBezTo>
                      <a:pt x="28" y="28"/>
                      <a:pt x="29" y="30"/>
                      <a:pt x="28" y="32"/>
                    </a:cubicBezTo>
                    <a:cubicBezTo>
                      <a:pt x="27" y="35"/>
                      <a:pt x="23" y="36"/>
                      <a:pt x="21" y="39"/>
                    </a:cubicBezTo>
                    <a:cubicBezTo>
                      <a:pt x="19" y="40"/>
                      <a:pt x="20" y="42"/>
                      <a:pt x="19" y="43"/>
                    </a:cubicBezTo>
                    <a:cubicBezTo>
                      <a:pt x="19" y="45"/>
                      <a:pt x="18" y="45"/>
                      <a:pt x="16" y="46"/>
                    </a:cubicBezTo>
                    <a:cubicBezTo>
                      <a:pt x="12" y="47"/>
                      <a:pt x="9" y="50"/>
                      <a:pt x="7" y="54"/>
                    </a:cubicBezTo>
                    <a:cubicBezTo>
                      <a:pt x="7" y="55"/>
                      <a:pt x="6" y="58"/>
                      <a:pt x="7" y="59"/>
                    </a:cubicBezTo>
                    <a:cubicBezTo>
                      <a:pt x="8" y="60"/>
                      <a:pt x="9" y="60"/>
                      <a:pt x="10" y="61"/>
                    </a:cubicBezTo>
                    <a:cubicBezTo>
                      <a:pt x="11" y="62"/>
                      <a:pt x="13" y="64"/>
                      <a:pt x="14" y="65"/>
                    </a:cubicBezTo>
                    <a:cubicBezTo>
                      <a:pt x="14" y="67"/>
                      <a:pt x="12" y="67"/>
                      <a:pt x="11" y="68"/>
                    </a:cubicBezTo>
                    <a:cubicBezTo>
                      <a:pt x="7" y="70"/>
                      <a:pt x="7" y="72"/>
                      <a:pt x="7" y="76"/>
                    </a:cubicBezTo>
                    <a:cubicBezTo>
                      <a:pt x="7" y="78"/>
                      <a:pt x="7" y="80"/>
                      <a:pt x="7" y="82"/>
                    </a:cubicBezTo>
                    <a:cubicBezTo>
                      <a:pt x="7" y="84"/>
                      <a:pt x="8" y="86"/>
                      <a:pt x="9" y="89"/>
                    </a:cubicBezTo>
                    <a:cubicBezTo>
                      <a:pt x="10" y="92"/>
                      <a:pt x="10" y="96"/>
                      <a:pt x="12" y="99"/>
                    </a:cubicBezTo>
                    <a:cubicBezTo>
                      <a:pt x="12" y="100"/>
                      <a:pt x="15" y="104"/>
                      <a:pt x="14" y="105"/>
                    </a:cubicBezTo>
                    <a:cubicBezTo>
                      <a:pt x="13" y="105"/>
                      <a:pt x="10" y="105"/>
                      <a:pt x="9" y="105"/>
                    </a:cubicBezTo>
                    <a:cubicBezTo>
                      <a:pt x="8" y="105"/>
                      <a:pt x="6" y="105"/>
                      <a:pt x="4" y="106"/>
                    </a:cubicBezTo>
                    <a:cubicBezTo>
                      <a:pt x="2" y="107"/>
                      <a:pt x="1" y="111"/>
                      <a:pt x="2" y="114"/>
                    </a:cubicBezTo>
                    <a:cubicBezTo>
                      <a:pt x="4" y="116"/>
                      <a:pt x="10" y="114"/>
                      <a:pt x="11" y="117"/>
                    </a:cubicBezTo>
                    <a:cubicBezTo>
                      <a:pt x="12" y="120"/>
                      <a:pt x="5" y="122"/>
                      <a:pt x="3" y="124"/>
                    </a:cubicBezTo>
                    <a:cubicBezTo>
                      <a:pt x="0" y="127"/>
                      <a:pt x="3" y="132"/>
                      <a:pt x="7" y="133"/>
                    </a:cubicBezTo>
                    <a:cubicBezTo>
                      <a:pt x="9" y="134"/>
                      <a:pt x="12" y="133"/>
                      <a:pt x="13" y="135"/>
                    </a:cubicBezTo>
                    <a:cubicBezTo>
                      <a:pt x="14" y="136"/>
                      <a:pt x="14" y="138"/>
                      <a:pt x="15" y="139"/>
                    </a:cubicBezTo>
                    <a:cubicBezTo>
                      <a:pt x="16" y="140"/>
                      <a:pt x="19" y="141"/>
                      <a:pt x="21" y="143"/>
                    </a:cubicBezTo>
                    <a:cubicBezTo>
                      <a:pt x="23" y="145"/>
                      <a:pt x="25" y="147"/>
                      <a:pt x="27" y="149"/>
                    </a:cubicBezTo>
                    <a:cubicBezTo>
                      <a:pt x="28" y="148"/>
                      <a:pt x="28" y="147"/>
                      <a:pt x="30" y="146"/>
                    </a:cubicBezTo>
                    <a:cubicBezTo>
                      <a:pt x="29" y="144"/>
                      <a:pt x="34" y="143"/>
                      <a:pt x="36" y="144"/>
                    </a:cubicBezTo>
                    <a:cubicBezTo>
                      <a:pt x="38" y="145"/>
                      <a:pt x="39" y="150"/>
                      <a:pt x="42" y="149"/>
                    </a:cubicBezTo>
                    <a:cubicBezTo>
                      <a:pt x="46" y="148"/>
                      <a:pt x="42" y="144"/>
                      <a:pt x="41" y="142"/>
                    </a:cubicBezTo>
                    <a:cubicBezTo>
                      <a:pt x="41" y="139"/>
                      <a:pt x="43" y="139"/>
                      <a:pt x="44" y="137"/>
                    </a:cubicBezTo>
                    <a:cubicBezTo>
                      <a:pt x="44" y="136"/>
                      <a:pt x="42" y="135"/>
                      <a:pt x="43" y="135"/>
                    </a:cubicBezTo>
                    <a:cubicBezTo>
                      <a:pt x="45" y="134"/>
                      <a:pt x="46" y="136"/>
                      <a:pt x="47" y="136"/>
                    </a:cubicBezTo>
                    <a:cubicBezTo>
                      <a:pt x="50" y="136"/>
                      <a:pt x="48" y="135"/>
                      <a:pt x="49" y="134"/>
                    </a:cubicBezTo>
                    <a:cubicBezTo>
                      <a:pt x="50" y="132"/>
                      <a:pt x="52" y="134"/>
                      <a:pt x="53" y="135"/>
                    </a:cubicBezTo>
                    <a:cubicBezTo>
                      <a:pt x="54" y="136"/>
                      <a:pt x="55" y="135"/>
                      <a:pt x="57" y="135"/>
                    </a:cubicBezTo>
                    <a:cubicBezTo>
                      <a:pt x="60" y="137"/>
                      <a:pt x="60" y="141"/>
                      <a:pt x="61" y="144"/>
                    </a:cubicBezTo>
                    <a:cubicBezTo>
                      <a:pt x="64" y="148"/>
                      <a:pt x="66" y="141"/>
                      <a:pt x="68" y="144"/>
                    </a:cubicBezTo>
                    <a:cubicBezTo>
                      <a:pt x="70" y="144"/>
                      <a:pt x="72" y="141"/>
                      <a:pt x="74" y="140"/>
                    </a:cubicBezTo>
                    <a:cubicBezTo>
                      <a:pt x="73" y="137"/>
                      <a:pt x="71" y="136"/>
                      <a:pt x="70" y="133"/>
                    </a:cubicBezTo>
                    <a:cubicBezTo>
                      <a:pt x="70" y="131"/>
                      <a:pt x="70" y="127"/>
                      <a:pt x="67" y="129"/>
                    </a:cubicBezTo>
                    <a:cubicBezTo>
                      <a:pt x="66" y="130"/>
                      <a:pt x="66" y="131"/>
                      <a:pt x="64" y="131"/>
                    </a:cubicBezTo>
                    <a:cubicBezTo>
                      <a:pt x="62" y="131"/>
                      <a:pt x="63" y="129"/>
                      <a:pt x="63" y="128"/>
                    </a:cubicBezTo>
                    <a:cubicBezTo>
                      <a:pt x="62" y="126"/>
                      <a:pt x="59" y="125"/>
                      <a:pt x="60" y="122"/>
                    </a:cubicBezTo>
                    <a:cubicBezTo>
                      <a:pt x="60" y="119"/>
                      <a:pt x="63" y="118"/>
                      <a:pt x="62" y="116"/>
                    </a:cubicBezTo>
                    <a:cubicBezTo>
                      <a:pt x="62" y="114"/>
                      <a:pt x="60" y="110"/>
                      <a:pt x="64" y="112"/>
                    </a:cubicBezTo>
                    <a:cubicBezTo>
                      <a:pt x="65" y="113"/>
                      <a:pt x="65" y="114"/>
                      <a:pt x="67" y="114"/>
                    </a:cubicBezTo>
                    <a:cubicBezTo>
                      <a:pt x="67" y="114"/>
                      <a:pt x="69" y="114"/>
                      <a:pt x="70" y="113"/>
                    </a:cubicBezTo>
                    <a:cubicBezTo>
                      <a:pt x="73" y="113"/>
                      <a:pt x="70" y="111"/>
                      <a:pt x="72" y="109"/>
                    </a:cubicBezTo>
                    <a:cubicBezTo>
                      <a:pt x="73" y="109"/>
                      <a:pt x="74" y="108"/>
                      <a:pt x="75" y="108"/>
                    </a:cubicBezTo>
                    <a:cubicBezTo>
                      <a:pt x="77" y="108"/>
                      <a:pt x="77" y="109"/>
                      <a:pt x="77" y="110"/>
                    </a:cubicBezTo>
                    <a:cubicBezTo>
                      <a:pt x="79" y="111"/>
                      <a:pt x="82" y="111"/>
                      <a:pt x="83" y="109"/>
                    </a:cubicBezTo>
                    <a:cubicBezTo>
                      <a:pt x="84" y="108"/>
                      <a:pt x="84" y="107"/>
                      <a:pt x="84" y="106"/>
                    </a:cubicBezTo>
                    <a:cubicBezTo>
                      <a:pt x="85" y="105"/>
                      <a:pt x="85" y="105"/>
                      <a:pt x="85" y="104"/>
                    </a:cubicBezTo>
                    <a:cubicBezTo>
                      <a:pt x="86" y="102"/>
                      <a:pt x="86" y="103"/>
                      <a:pt x="87" y="101"/>
                    </a:cubicBezTo>
                    <a:cubicBezTo>
                      <a:pt x="88" y="101"/>
                      <a:pt x="89" y="100"/>
                      <a:pt x="89" y="99"/>
                    </a:cubicBezTo>
                    <a:cubicBezTo>
                      <a:pt x="88" y="98"/>
                      <a:pt x="87" y="99"/>
                      <a:pt x="86" y="98"/>
                    </a:cubicBezTo>
                    <a:cubicBezTo>
                      <a:pt x="86" y="97"/>
                      <a:pt x="87" y="96"/>
                      <a:pt x="87" y="95"/>
                    </a:cubicBezTo>
                    <a:cubicBezTo>
                      <a:pt x="86" y="94"/>
                      <a:pt x="85" y="93"/>
                      <a:pt x="84" y="93"/>
                    </a:cubicBezTo>
                    <a:cubicBezTo>
                      <a:pt x="84" y="92"/>
                      <a:pt x="83" y="90"/>
                      <a:pt x="83" y="89"/>
                    </a:cubicBezTo>
                    <a:cubicBezTo>
                      <a:pt x="82" y="88"/>
                      <a:pt x="82" y="87"/>
                      <a:pt x="84" y="86"/>
                    </a:cubicBezTo>
                    <a:cubicBezTo>
                      <a:pt x="85" y="85"/>
                      <a:pt x="87" y="85"/>
                      <a:pt x="88" y="84"/>
                    </a:cubicBezTo>
                    <a:cubicBezTo>
                      <a:pt x="89" y="83"/>
                      <a:pt x="88" y="81"/>
                      <a:pt x="90" y="81"/>
                    </a:cubicBezTo>
                    <a:cubicBezTo>
                      <a:pt x="91" y="80"/>
                      <a:pt x="91" y="79"/>
                      <a:pt x="91" y="79"/>
                    </a:cubicBezTo>
                    <a:cubicBezTo>
                      <a:pt x="92" y="78"/>
                      <a:pt x="92" y="78"/>
                      <a:pt x="93" y="78"/>
                    </a:cubicBezTo>
                    <a:cubicBezTo>
                      <a:pt x="93" y="78"/>
                      <a:pt x="93" y="77"/>
                      <a:pt x="93" y="77"/>
                    </a:cubicBezTo>
                    <a:cubicBezTo>
                      <a:pt x="93" y="76"/>
                      <a:pt x="94" y="74"/>
                      <a:pt x="95" y="74"/>
                    </a:cubicBezTo>
                    <a:cubicBezTo>
                      <a:pt x="96" y="73"/>
                      <a:pt x="97" y="74"/>
                      <a:pt x="98" y="73"/>
                    </a:cubicBezTo>
                    <a:cubicBezTo>
                      <a:pt x="98" y="72"/>
                      <a:pt x="98" y="70"/>
                      <a:pt x="99" y="69"/>
                    </a:cubicBezTo>
                    <a:cubicBezTo>
                      <a:pt x="100" y="68"/>
                      <a:pt x="100" y="69"/>
                      <a:pt x="101" y="70"/>
                    </a:cubicBezTo>
                    <a:cubicBezTo>
                      <a:pt x="102" y="70"/>
                      <a:pt x="102" y="71"/>
                      <a:pt x="102" y="69"/>
                    </a:cubicBezTo>
                    <a:cubicBezTo>
                      <a:pt x="102" y="68"/>
                      <a:pt x="102" y="67"/>
                      <a:pt x="101" y="67"/>
                    </a:cubicBezTo>
                    <a:cubicBezTo>
                      <a:pt x="100" y="66"/>
                      <a:pt x="100" y="65"/>
                      <a:pt x="99" y="64"/>
                    </a:cubicBezTo>
                    <a:cubicBezTo>
                      <a:pt x="99" y="63"/>
                      <a:pt x="99" y="63"/>
                      <a:pt x="99" y="62"/>
                    </a:cubicBezTo>
                    <a:cubicBezTo>
                      <a:pt x="100" y="61"/>
                      <a:pt x="100" y="62"/>
                      <a:pt x="101" y="62"/>
                    </a:cubicBezTo>
                    <a:cubicBezTo>
                      <a:pt x="101" y="61"/>
                      <a:pt x="102" y="60"/>
                      <a:pt x="103" y="59"/>
                    </a:cubicBezTo>
                    <a:cubicBezTo>
                      <a:pt x="104" y="59"/>
                      <a:pt x="106" y="59"/>
                      <a:pt x="107" y="59"/>
                    </a:cubicBezTo>
                    <a:cubicBezTo>
                      <a:pt x="109" y="59"/>
                      <a:pt x="108" y="59"/>
                      <a:pt x="109" y="58"/>
                    </a:cubicBezTo>
                    <a:cubicBezTo>
                      <a:pt x="110" y="57"/>
                      <a:pt x="112" y="58"/>
                      <a:pt x="112" y="57"/>
                    </a:cubicBezTo>
                    <a:cubicBezTo>
                      <a:pt x="113" y="56"/>
                      <a:pt x="112" y="55"/>
                      <a:pt x="111" y="54"/>
                    </a:cubicBezTo>
                    <a:cubicBezTo>
                      <a:pt x="111" y="53"/>
                      <a:pt x="113" y="52"/>
                      <a:pt x="113" y="51"/>
                    </a:cubicBezTo>
                    <a:cubicBezTo>
                      <a:pt x="112" y="48"/>
                      <a:pt x="112" y="48"/>
                      <a:pt x="112" y="48"/>
                    </a:cubicBezTo>
                    <a:cubicBezTo>
                      <a:pt x="111" y="47"/>
                      <a:pt x="109" y="46"/>
                      <a:pt x="108" y="44"/>
                    </a:cubicBezTo>
                    <a:cubicBezTo>
                      <a:pt x="108" y="44"/>
                      <a:pt x="108" y="43"/>
                      <a:pt x="109" y="43"/>
                    </a:cubicBezTo>
                    <a:cubicBezTo>
                      <a:pt x="110" y="42"/>
                      <a:pt x="111" y="42"/>
                      <a:pt x="112" y="42"/>
                    </a:cubicBezTo>
                    <a:cubicBezTo>
                      <a:pt x="112" y="41"/>
                      <a:pt x="113" y="39"/>
                      <a:pt x="114" y="38"/>
                    </a:cubicBezTo>
                    <a:cubicBezTo>
                      <a:pt x="114" y="37"/>
                      <a:pt x="112" y="36"/>
                      <a:pt x="113" y="35"/>
                    </a:cubicBezTo>
                    <a:cubicBezTo>
                      <a:pt x="114" y="34"/>
                      <a:pt x="114" y="33"/>
                      <a:pt x="116" y="33"/>
                    </a:cubicBezTo>
                    <a:cubicBezTo>
                      <a:pt x="117" y="33"/>
                      <a:pt x="117" y="33"/>
                      <a:pt x="117" y="33"/>
                    </a:cubicBezTo>
                    <a:cubicBezTo>
                      <a:pt x="118" y="33"/>
                      <a:pt x="119" y="33"/>
                      <a:pt x="119" y="32"/>
                    </a:cubicBezTo>
                    <a:cubicBezTo>
                      <a:pt x="120" y="31"/>
                      <a:pt x="119" y="31"/>
                      <a:pt x="120" y="31"/>
                    </a:cubicBezTo>
                    <a:cubicBezTo>
                      <a:pt x="121" y="30"/>
                      <a:pt x="121" y="31"/>
                      <a:pt x="122" y="30"/>
                    </a:cubicBezTo>
                    <a:cubicBezTo>
                      <a:pt x="122" y="30"/>
                      <a:pt x="122" y="28"/>
                      <a:pt x="121" y="28"/>
                    </a:cubicBezTo>
                    <a:cubicBezTo>
                      <a:pt x="120" y="26"/>
                      <a:pt x="119" y="27"/>
                      <a:pt x="118" y="26"/>
                    </a:cubicBezTo>
                    <a:cubicBezTo>
                      <a:pt x="117" y="25"/>
                      <a:pt x="117" y="24"/>
                      <a:pt x="117" y="23"/>
                    </a:cubicBezTo>
                    <a:cubicBezTo>
                      <a:pt x="117" y="21"/>
                      <a:pt x="117" y="21"/>
                      <a:pt x="115" y="20"/>
                    </a:cubicBezTo>
                    <a:cubicBezTo>
                      <a:pt x="113" y="19"/>
                      <a:pt x="116" y="17"/>
                      <a:pt x="113" y="15"/>
                    </a:cubicBezTo>
                    <a:cubicBezTo>
                      <a:pt x="111" y="15"/>
                      <a:pt x="110" y="16"/>
                      <a:pt x="108" y="17"/>
                    </a:cubicBezTo>
                    <a:cubicBezTo>
                      <a:pt x="106" y="17"/>
                      <a:pt x="104" y="17"/>
                      <a:pt x="103" y="17"/>
                    </a:cubicBezTo>
                    <a:cubicBezTo>
                      <a:pt x="101" y="17"/>
                      <a:pt x="100" y="17"/>
                      <a:pt x="99" y="18"/>
                    </a:cubicBezTo>
                    <a:cubicBezTo>
                      <a:pt x="97" y="18"/>
                      <a:pt x="96" y="19"/>
                      <a:pt x="95" y="19"/>
                    </a:cubicBezTo>
                    <a:cubicBezTo>
                      <a:pt x="95" y="21"/>
                      <a:pt x="95" y="25"/>
                      <a:pt x="92" y="24"/>
                    </a:cubicBezTo>
                    <a:cubicBezTo>
                      <a:pt x="89" y="24"/>
                      <a:pt x="89" y="20"/>
                      <a:pt x="88" y="18"/>
                    </a:cubicBezTo>
                    <a:cubicBezTo>
                      <a:pt x="88" y="17"/>
                      <a:pt x="88" y="15"/>
                      <a:pt x="87" y="15"/>
                    </a:cubicBezTo>
                    <a:cubicBezTo>
                      <a:pt x="86" y="14"/>
                      <a:pt x="85" y="15"/>
                      <a:pt x="84" y="16"/>
                    </a:cubicBezTo>
                    <a:cubicBezTo>
                      <a:pt x="81" y="17"/>
                      <a:pt x="79" y="15"/>
                      <a:pt x="76" y="14"/>
                    </a:cubicBezTo>
                    <a:cubicBezTo>
                      <a:pt x="75" y="13"/>
                      <a:pt x="74" y="13"/>
                      <a:pt x="75" y="12"/>
                    </a:cubicBezTo>
                    <a:cubicBezTo>
                      <a:pt x="75" y="10"/>
                      <a:pt x="77" y="10"/>
                      <a:pt x="77" y="9"/>
                    </a:cubicBezTo>
                    <a:cubicBezTo>
                      <a:pt x="76" y="6"/>
                      <a:pt x="72" y="6"/>
                      <a:pt x="71" y="5"/>
                    </a:cubicBezTo>
                    <a:cubicBezTo>
                      <a:pt x="69" y="4"/>
                      <a:pt x="69" y="3"/>
                      <a:pt x="67" y="4"/>
                    </a:cubicBezTo>
                    <a:cubicBezTo>
                      <a:pt x="66" y="5"/>
                      <a:pt x="67" y="6"/>
                      <a:pt x="65" y="6"/>
                    </a:cubicBezTo>
                    <a:cubicBezTo>
                      <a:pt x="64" y="6"/>
                      <a:pt x="64" y="5"/>
                      <a:pt x="63" y="5"/>
                    </a:cubicBezTo>
                    <a:cubicBezTo>
                      <a:pt x="62" y="5"/>
                      <a:pt x="62" y="6"/>
                      <a:pt x="62" y="6"/>
                    </a:cubicBezTo>
                    <a:cubicBezTo>
                      <a:pt x="60" y="7"/>
                      <a:pt x="59" y="6"/>
                      <a:pt x="59" y="6"/>
                    </a:cubicBezTo>
                    <a:cubicBezTo>
                      <a:pt x="58" y="5"/>
                      <a:pt x="58" y="5"/>
                      <a:pt x="57" y="4"/>
                    </a:cubicBezTo>
                    <a:cubicBezTo>
                      <a:pt x="57" y="4"/>
                      <a:pt x="56" y="4"/>
                      <a:pt x="56" y="4"/>
                    </a:cubicBezTo>
                    <a:cubicBezTo>
                      <a:pt x="54" y="4"/>
                      <a:pt x="55" y="3"/>
                      <a:pt x="53" y="2"/>
                    </a:cubicBezTo>
                    <a:cubicBezTo>
                      <a:pt x="53" y="2"/>
                      <a:pt x="52" y="2"/>
                      <a:pt x="52" y="2"/>
                    </a:cubicBezTo>
                    <a:cubicBezTo>
                      <a:pt x="51" y="2"/>
                      <a:pt x="51" y="2"/>
                      <a:pt x="51" y="1"/>
                    </a:cubicBezTo>
                    <a:cubicBezTo>
                      <a:pt x="49" y="1"/>
                      <a:pt x="49" y="0"/>
                      <a:pt x="48" y="2"/>
                    </a:cubicBezTo>
                    <a:cubicBezTo>
                      <a:pt x="48" y="5"/>
                      <a:pt x="47" y="7"/>
                      <a:pt x="44" y="7"/>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9" name="Marker">
                <a:extLst>
                  <a:ext uri="{FF2B5EF4-FFF2-40B4-BE49-F238E27FC236}">
                    <a16:creationId xmlns:a16="http://schemas.microsoft.com/office/drawing/2014/main" id="{AAF54AA8-E904-DA1C-2F89-D0E4B54A8326}"/>
                  </a:ext>
                </a:extLst>
              </p:cNvPr>
              <p:cNvSpPr>
                <a:spLocks noEditPoints="1"/>
              </p:cNvSpPr>
              <p:nvPr/>
            </p:nvSpPr>
            <p:spPr bwMode="auto">
              <a:xfrm>
                <a:off x="-3566936" y="7293995"/>
                <a:ext cx="104753" cy="180937"/>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grpSp>
    </p:spTree>
    <p:extLst>
      <p:ext uri="{BB962C8B-B14F-4D97-AF65-F5344CB8AC3E}">
        <p14:creationId xmlns:p14="http://schemas.microsoft.com/office/powerpoint/2010/main" val="2554245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5311870"/>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Respondentu sadalījums pēc plašām ekonomikas jomām un pēc </a:t>
            </a:r>
            <a:r>
              <a:rPr lang="en-GB" sz="1800" b="1" i="1" dirty="0" err="1">
                <a:solidFill>
                  <a:srgbClr val="8A2061"/>
                </a:solidFill>
              </a:rPr>
              <a:t>darbinieku</a:t>
            </a:r>
            <a:r>
              <a:rPr lang="en-GB" sz="1800" b="1" i="1" dirty="0">
                <a:solidFill>
                  <a:srgbClr val="8A2061"/>
                </a:solidFill>
              </a:rPr>
              <a:t> </a:t>
            </a:r>
            <a:r>
              <a:rPr lang="en-GB" sz="1800" b="1" i="1" dirty="0" err="1">
                <a:solidFill>
                  <a:srgbClr val="8A2061"/>
                </a:solidFill>
              </a:rPr>
              <a:t>skaita</a:t>
            </a:r>
            <a:r>
              <a:rPr lang="lv-LV" sz="1800" b="1" i="1" dirty="0">
                <a:solidFill>
                  <a:srgbClr val="8A2061"/>
                </a:solidFill>
              </a:rPr>
              <a:t>.</a:t>
            </a:r>
          </a:p>
          <a:p>
            <a:pPr indent="-226695"/>
            <a:endParaRPr lang="en-GB" sz="1800" b="1" i="1" dirty="0">
              <a:solidFill>
                <a:srgbClr val="8A2061"/>
              </a:solidFill>
            </a:endParaRPr>
          </a:p>
          <a:p>
            <a:pPr indent="-226695"/>
            <a:r>
              <a:rPr lang="en-GB" sz="1400" i="1" dirty="0"/>
              <a:t>Avots: Autoru aprēķini, pamatojoties uz 2022. gadā veikto darba devēju aptauju, n=26. </a:t>
            </a:r>
          </a:p>
          <a:p>
            <a:pPr indent="-226695"/>
            <a:endParaRPr lang="en-GB" sz="1500" i="1" dirty="0">
              <a:solidFill>
                <a:srgbClr val="8A2061"/>
              </a:solidFill>
            </a:endParaRPr>
          </a:p>
        </p:txBody>
      </p:sp>
      <p:graphicFrame>
        <p:nvGraphicFramePr>
          <p:cNvPr id="3" name="Table 2">
            <a:extLst>
              <a:ext uri="{FF2B5EF4-FFF2-40B4-BE49-F238E27FC236}">
                <a16:creationId xmlns:a16="http://schemas.microsoft.com/office/drawing/2014/main" id="{FE626C44-1167-F8B0-BDFF-DA02210F8368}"/>
              </a:ext>
            </a:extLst>
          </p:cNvPr>
          <p:cNvGraphicFramePr>
            <a:graphicFrameLocks noGrp="1"/>
          </p:cNvGraphicFramePr>
          <p:nvPr>
            <p:extLst>
              <p:ext uri="{D42A27DB-BD31-4B8C-83A1-F6EECF244321}">
                <p14:modId xmlns:p14="http://schemas.microsoft.com/office/powerpoint/2010/main" val="2563236438"/>
              </p:ext>
            </p:extLst>
          </p:nvPr>
        </p:nvGraphicFramePr>
        <p:xfrm>
          <a:off x="3301999" y="549530"/>
          <a:ext cx="8549712" cy="3196775"/>
        </p:xfrm>
        <a:graphic>
          <a:graphicData uri="http://schemas.openxmlformats.org/drawingml/2006/table">
            <a:tbl>
              <a:tblPr firstRow="1" firstCol="1" bandRow="1">
                <a:tableStyleId>{5C22544A-7EE6-4342-B048-85BDC9FD1C3A}</a:tableStyleId>
              </a:tblPr>
              <a:tblGrid>
                <a:gridCol w="1710268">
                  <a:extLst>
                    <a:ext uri="{9D8B030D-6E8A-4147-A177-3AD203B41FA5}">
                      <a16:colId xmlns:a16="http://schemas.microsoft.com/office/drawing/2014/main" val="1731353426"/>
                    </a:ext>
                  </a:extLst>
                </a:gridCol>
                <a:gridCol w="715595">
                  <a:extLst>
                    <a:ext uri="{9D8B030D-6E8A-4147-A177-3AD203B41FA5}">
                      <a16:colId xmlns:a16="http://schemas.microsoft.com/office/drawing/2014/main" val="1287503018"/>
                    </a:ext>
                  </a:extLst>
                </a:gridCol>
                <a:gridCol w="1438155">
                  <a:extLst>
                    <a:ext uri="{9D8B030D-6E8A-4147-A177-3AD203B41FA5}">
                      <a16:colId xmlns:a16="http://schemas.microsoft.com/office/drawing/2014/main" val="3069623697"/>
                    </a:ext>
                  </a:extLst>
                </a:gridCol>
                <a:gridCol w="2660710">
                  <a:extLst>
                    <a:ext uri="{9D8B030D-6E8A-4147-A177-3AD203B41FA5}">
                      <a16:colId xmlns:a16="http://schemas.microsoft.com/office/drawing/2014/main" val="284806153"/>
                    </a:ext>
                  </a:extLst>
                </a:gridCol>
                <a:gridCol w="1065064">
                  <a:extLst>
                    <a:ext uri="{9D8B030D-6E8A-4147-A177-3AD203B41FA5}">
                      <a16:colId xmlns:a16="http://schemas.microsoft.com/office/drawing/2014/main" val="1691888476"/>
                    </a:ext>
                  </a:extLst>
                </a:gridCol>
                <a:gridCol w="959920">
                  <a:extLst>
                    <a:ext uri="{9D8B030D-6E8A-4147-A177-3AD203B41FA5}">
                      <a16:colId xmlns:a16="http://schemas.microsoft.com/office/drawing/2014/main" val="2816566913"/>
                    </a:ext>
                  </a:extLst>
                </a:gridCol>
              </a:tblGrid>
              <a:tr h="580038">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Nozare</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Darbinieku skaits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80038">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Būvniecība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19.23%</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(mikro)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674532248"/>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Ražošana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42.31%</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a:t>
                      </a:r>
                      <a:r>
                        <a:rPr lang="en-GB" sz="1900" dirty="0" err="1">
                          <a:solidFill>
                            <a:srgbClr val="1C1442"/>
                          </a:solidFill>
                          <a:effectLst/>
                          <a:latin typeface="Calibri" panose="020F0502020204030204" pitchFamily="34" charset="0"/>
                          <a:cs typeface="Calibri" panose="020F0502020204030204" pitchFamily="34" charset="0"/>
                        </a:rPr>
                        <a:t>mazs</a:t>
                      </a:r>
                      <a:r>
                        <a:rPr lang="en-GB" sz="1900" dirty="0">
                          <a:solidFill>
                            <a:srgbClr val="1C1442"/>
                          </a:solidFill>
                          <a:effectLst/>
                          <a:latin typeface="Calibri" panose="020F0502020204030204" pitchFamily="34" charset="0"/>
                          <a:cs typeface="Calibri" panose="020F0502020204030204" pitchFamily="34" charset="0"/>
                        </a:rPr>
                        <a:t>)</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819341720"/>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Pakalpojumi</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26.92%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50-249 (vidēja lieluma)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773361868"/>
                  </a:ext>
                </a:extLst>
              </a:tr>
              <a:tr h="87662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Tirdzniecība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11.54%</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Vairāk nekā 250 darbinieku (lieli)</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dirty="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309712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Darba devēja perspektīva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Latvija uzmanības centrā </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Serbija uzmanības centrā </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a:xfrm>
            <a:off x="932833" y="664536"/>
            <a:ext cx="2460998" cy="889346"/>
          </a:xfrm>
        </p:spPr>
        <p:txBody>
          <a:bodyPr/>
          <a:lstStyle/>
          <a:p>
            <a:r>
              <a:rPr lang="en-US" sz="3200" dirty="0"/>
              <a:t>SATURA RĀDĪTĀJ</a:t>
            </a:r>
            <a:r>
              <a:rPr lang="lv-LV" sz="3200" dirty="0"/>
              <a:t>S</a:t>
            </a:r>
            <a:endParaRPr lang="en-US" sz="3200" dirty="0"/>
          </a:p>
        </p:txBody>
      </p:sp>
      <p:sp>
        <p:nvSpPr>
          <p:cNvPr id="76" name="Rectangle 75">
            <a:extLst>
              <a:ext uri="{FF2B5EF4-FFF2-40B4-BE49-F238E27FC236}">
                <a16:creationId xmlns:a16="http://schemas.microsoft.com/office/drawing/2014/main" id="{FB4C863D-653F-686B-FCE9-DDF96281479E}"/>
              </a:ext>
            </a:extLst>
          </p:cNvPr>
          <p:cNvSpPr/>
          <p:nvPr/>
        </p:nvSpPr>
        <p:spPr>
          <a:xfrm>
            <a:off x="3234267" y="1913467"/>
            <a:ext cx="8771466" cy="375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D109195B-AD01-427D-2DD5-618CBD9AA5C0}"/>
              </a:ext>
            </a:extLst>
          </p:cNvPr>
          <p:cNvPicPr>
            <a:picLocks noChangeAspect="1"/>
          </p:cNvPicPr>
          <p:nvPr/>
        </p:nvPicPr>
        <p:blipFill rotWithShape="1">
          <a:blip r:embed="rId2"/>
          <a:srcRect t="20430" b="37436"/>
          <a:stretch/>
        </p:blipFill>
        <p:spPr>
          <a:xfrm>
            <a:off x="4211940" y="4369789"/>
            <a:ext cx="7806844" cy="2008758"/>
          </a:xfrm>
          <a:prstGeom prst="rect">
            <a:avLst/>
          </a:prstGeom>
        </p:spPr>
      </p:pic>
      <p:sp>
        <p:nvSpPr>
          <p:cNvPr id="2" name="Text Placeholder 9">
            <a:extLst>
              <a:ext uri="{FF2B5EF4-FFF2-40B4-BE49-F238E27FC236}">
                <a16:creationId xmlns:a16="http://schemas.microsoft.com/office/drawing/2014/main" id="{4EB17FC7-A237-DFFE-3385-C999124BF995}"/>
              </a:ext>
            </a:extLst>
          </p:cNvPr>
          <p:cNvSpPr txBox="1">
            <a:spLocks/>
          </p:cNvSpPr>
          <p:nvPr/>
        </p:nvSpPr>
        <p:spPr>
          <a:xfrm>
            <a:off x="4483127" y="1861696"/>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Jaunās tendences, tostarp dzimumu perspektīva </a:t>
            </a:r>
          </a:p>
        </p:txBody>
      </p:sp>
      <p:sp>
        <p:nvSpPr>
          <p:cNvPr id="3" name="Text Placeholder 7">
            <a:extLst>
              <a:ext uri="{FF2B5EF4-FFF2-40B4-BE49-F238E27FC236}">
                <a16:creationId xmlns:a16="http://schemas.microsoft.com/office/drawing/2014/main" id="{5A6CF6CB-44F1-31C4-E22A-D5E4BCA7B620}"/>
              </a:ext>
            </a:extLst>
          </p:cNvPr>
          <p:cNvSpPr txBox="1">
            <a:spLocks/>
          </p:cNvSpPr>
          <p:nvPr/>
        </p:nvSpPr>
        <p:spPr>
          <a:xfrm>
            <a:off x="3869940" y="1824251"/>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04</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8530525" y="3196525"/>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64948" y="586370"/>
            <a:ext cx="5442973"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000" dirty="0"/>
              <a:t>Runājot par to, cik svarīgas 21. gadsimta darba tirgum ir STEM absolventu nodarbinātības prasmes, 100 % Serbijas darba devēju ir pārliecināti par to, </a:t>
            </a:r>
            <a:r>
              <a:rPr lang="lv-LV" sz="2000" dirty="0"/>
              <a:t>ka</a:t>
            </a:r>
            <a:r>
              <a:rPr lang="en-US" sz="2000" dirty="0"/>
              <a:t> </a:t>
            </a:r>
            <a:r>
              <a:rPr lang="en-US" sz="2000" dirty="0" err="1"/>
              <a:t>svarīgas</a:t>
            </a:r>
            <a:r>
              <a:rPr lang="en-US" sz="2000" dirty="0"/>
              <a:t> </a:t>
            </a:r>
            <a:r>
              <a:rPr lang="lv-LV" sz="2000" dirty="0"/>
              <a:t>prasmes </a:t>
            </a:r>
            <a:r>
              <a:rPr lang="en-US" sz="2000" dirty="0" err="1"/>
              <a:t>ir</a:t>
            </a:r>
            <a:r>
              <a:rPr lang="en-US" sz="2000" dirty="0"/>
              <a:t> "pašvadība, mērķtiecība, neatlaidība", "kritiskā domāšana, problēmu risināšana un sistēmiskā domāšana", "komunikācija, sadarbība un darbs komandā", "izaugsmes domāšana un mācīšanās" un "atbildība un godīgums". </a:t>
            </a:r>
          </a:p>
          <a:p>
            <a:pPr algn="just">
              <a:lnSpc>
                <a:spcPts val="2580"/>
              </a:lnSpc>
            </a:pPr>
            <a:endParaRPr lang="en-US" sz="2000" dirty="0"/>
          </a:p>
          <a:p>
            <a:pPr algn="just">
              <a:lnSpc>
                <a:spcPts val="2580"/>
              </a:lnSpc>
            </a:pPr>
            <a:r>
              <a:rPr lang="en-US" sz="2000" dirty="0"/>
              <a:t>Gandrīz tikpat daudz darba devēju (96 %) ir pārliecināti par "</a:t>
            </a:r>
            <a:r>
              <a:rPr lang="en-US" sz="2000" dirty="0" err="1"/>
              <a:t>pielāgošanās</a:t>
            </a:r>
            <a:r>
              <a:rPr lang="en-US" sz="2000" dirty="0"/>
              <a:t>, </a:t>
            </a:r>
            <a:r>
              <a:rPr lang="lv-LV" sz="2000" dirty="0"/>
              <a:t>noturības</a:t>
            </a:r>
            <a:r>
              <a:rPr lang="en-US" sz="2000" dirty="0"/>
              <a:t> un </a:t>
            </a:r>
            <a:r>
              <a:rPr lang="lv-LV" sz="2000" dirty="0"/>
              <a:t>izturības pret stresu</a:t>
            </a:r>
            <a:r>
              <a:rPr lang="en-US" sz="2000" dirty="0"/>
              <a:t>" un "informācijas un datu </a:t>
            </a:r>
            <a:r>
              <a:rPr lang="lv-LV" sz="2000" dirty="0" err="1"/>
              <a:t>pratības</a:t>
            </a:r>
            <a:r>
              <a:rPr lang="en-US" sz="2000" dirty="0"/>
              <a:t>, informācijas interpretācijas" nozīmi. </a:t>
            </a:r>
          </a:p>
          <a:p>
            <a:pPr algn="just">
              <a:lnSpc>
                <a:spcPts val="2580"/>
              </a:lnSpc>
            </a:pPr>
            <a:endParaRPr lang="en-US" sz="2400" dirty="0"/>
          </a:p>
        </p:txBody>
      </p:sp>
      <p:pic>
        <p:nvPicPr>
          <p:cNvPr id="607" name="Picture Placeholder 47">
            <a:extLst>
              <a:ext uri="{FF2B5EF4-FFF2-40B4-BE49-F238E27FC236}">
                <a16:creationId xmlns:a16="http://schemas.microsoft.com/office/drawing/2014/main" id="{DB7B5299-7D3B-2201-9CFB-A025A9007D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982" r="25982"/>
          <a:stretch/>
        </p:blipFill>
        <p:spPr>
          <a:xfrm>
            <a:off x="6414748" y="0"/>
            <a:ext cx="5312304" cy="6858000"/>
          </a:xfrm>
          <a:prstGeom prst="rect">
            <a:avLst/>
          </a:prstGeom>
        </p:spPr>
      </p:pic>
    </p:spTree>
    <p:extLst>
      <p:ext uri="{BB962C8B-B14F-4D97-AF65-F5344CB8AC3E}">
        <p14:creationId xmlns:p14="http://schemas.microsoft.com/office/powerpoint/2010/main" val="76491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47508" cy="6231787"/>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Darba devēju vērtējums par to, cik svarīgas ir 17 galvenās STEM absolventu nodarbinātības prasmes, kas nepieciešamas 21. gadsimta darba </a:t>
            </a:r>
            <a:r>
              <a:rPr lang="en-GB" sz="1800" b="1" i="1" dirty="0" err="1">
                <a:solidFill>
                  <a:srgbClr val="8A2061"/>
                </a:solidFill>
              </a:rPr>
              <a:t>tirgū</a:t>
            </a:r>
            <a:r>
              <a:rPr lang="en-GB" sz="1800" b="1" i="1" dirty="0">
                <a:solidFill>
                  <a:srgbClr val="8A2061"/>
                </a:solidFill>
              </a:rPr>
              <a:t> </a:t>
            </a:r>
            <a:r>
              <a:rPr lang="en-GB" sz="1800" b="1" i="1" dirty="0" err="1">
                <a:solidFill>
                  <a:srgbClr val="8A2061"/>
                </a:solidFill>
              </a:rPr>
              <a:t>Serbijā</a:t>
            </a:r>
            <a:endParaRPr lang="lv-LV" sz="1800" b="1" i="1" dirty="0">
              <a:solidFill>
                <a:srgbClr val="8A2061"/>
              </a:solidFill>
            </a:endParaRPr>
          </a:p>
          <a:p>
            <a:pPr indent="-226695"/>
            <a:endParaRPr lang="lv-LV" sz="1800" b="1" i="1" dirty="0">
              <a:solidFill>
                <a:srgbClr val="8A2061"/>
              </a:solidFill>
            </a:endParaRPr>
          </a:p>
          <a:p>
            <a:pPr indent="-226695"/>
            <a:endParaRPr lang="lv-LV" sz="1800" b="1" i="1" dirty="0">
              <a:solidFill>
                <a:srgbClr val="8A2061"/>
              </a:solidFill>
            </a:endParaRPr>
          </a:p>
          <a:p>
            <a:pPr indent="-226695"/>
            <a:endParaRPr lang="en-GB" sz="1800" b="1" i="1" dirty="0">
              <a:solidFill>
                <a:srgbClr val="8A2061"/>
              </a:solidFill>
            </a:endParaRPr>
          </a:p>
          <a:p>
            <a:pPr indent="-226695"/>
            <a:r>
              <a:rPr lang="en-GB" sz="1400" i="1" dirty="0"/>
              <a:t>Avots: Autoru aprēķini, pamatojoties uz 2022. gadā veikto darba devēju aptauju, n=26. </a:t>
            </a:r>
          </a:p>
        </p:txBody>
      </p:sp>
      <p:pic>
        <p:nvPicPr>
          <p:cNvPr id="2" name="Picture 1">
            <a:extLst>
              <a:ext uri="{FF2B5EF4-FFF2-40B4-BE49-F238E27FC236}">
                <a16:creationId xmlns:a16="http://schemas.microsoft.com/office/drawing/2014/main" id="{F088C279-C785-285D-5597-AB46726599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35266" y="105953"/>
            <a:ext cx="9356736" cy="6646093"/>
          </a:xfrm>
          <a:prstGeom prst="rect">
            <a:avLst/>
          </a:prstGeom>
        </p:spPr>
      </p:pic>
    </p:spTree>
    <p:extLst>
      <p:ext uri="{BB962C8B-B14F-4D97-AF65-F5344CB8AC3E}">
        <p14:creationId xmlns:p14="http://schemas.microsoft.com/office/powerpoint/2010/main" val="952684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697794" y="965201"/>
            <a:ext cx="7132006" cy="3164540"/>
          </a:xfrm>
        </p:spPr>
        <p:txBody>
          <a:bodyPr/>
          <a:lstStyle/>
          <a:p>
            <a:pPr algn="just"/>
            <a:r>
              <a:rPr lang="en-US" sz="2400" dirty="0"/>
              <a:t>Runājot par Serbijas darba devēju vērtējumu par augstskolu sniegumu, šķiet, ka vismazāk attīstītās 21. gadsimta prasmes Serbijas augstskolās </a:t>
            </a:r>
            <a:r>
              <a:rPr lang="en-US" sz="2400" dirty="0" err="1"/>
              <a:t>ir</a:t>
            </a:r>
            <a:r>
              <a:rPr lang="en-US" sz="2400" dirty="0"/>
              <a:t> </a:t>
            </a:r>
            <a:r>
              <a:rPr lang="en-US" sz="2400" dirty="0" err="1"/>
              <a:t>šādas</a:t>
            </a:r>
            <a:r>
              <a:rPr lang="lv-LV" sz="2400" dirty="0"/>
              <a:t>:</a:t>
            </a:r>
            <a:r>
              <a:rPr lang="en-US" sz="2400" dirty="0"/>
              <a:t> "Vīzija, </a:t>
            </a:r>
            <a:r>
              <a:rPr lang="lv-LV" dirty="0"/>
              <a:t>līderība</a:t>
            </a:r>
            <a:r>
              <a:rPr lang="en-US" sz="2400" dirty="0"/>
              <a:t>, citu cilvēku </a:t>
            </a:r>
            <a:r>
              <a:rPr lang="en-US" sz="2400" dirty="0" err="1"/>
              <a:t>mobilizēšana</a:t>
            </a:r>
            <a:r>
              <a:rPr lang="en-US" sz="2400" dirty="0"/>
              <a:t> un vadīšana" (77% negatīvu novērtējumu), "Lab</a:t>
            </a:r>
            <a:r>
              <a:rPr lang="lv-LV" sz="2400" dirty="0"/>
              <a:t>būtība</a:t>
            </a:r>
            <a:r>
              <a:rPr lang="en-US" sz="2400" dirty="0"/>
              <a:t>, pozitīva attieksme, </a:t>
            </a:r>
            <a:r>
              <a:rPr lang="en-US" sz="2400" dirty="0" err="1"/>
              <a:t>apzin</a:t>
            </a:r>
            <a:r>
              <a:rPr lang="lv-LV" sz="2400" dirty="0" err="1"/>
              <a:t>ātība</a:t>
            </a:r>
            <a:r>
              <a:rPr lang="en-US" sz="2400" dirty="0"/>
              <a:t>" (74%), "Emocionālā inteliģence un empātija" (72%) </a:t>
            </a:r>
            <a:r>
              <a:rPr lang="lv-LV" dirty="0"/>
              <a:t>un </a:t>
            </a:r>
            <a:r>
              <a:rPr lang="en-US" sz="2400" dirty="0"/>
              <a:t>"</a:t>
            </a:r>
            <a:r>
              <a:rPr lang="lv-LV" dirty="0"/>
              <a:t>P</a:t>
            </a:r>
            <a:r>
              <a:rPr lang="en-US" sz="2400" dirty="0" err="1"/>
              <a:t>ašvadība</a:t>
            </a:r>
            <a:r>
              <a:rPr lang="en-US" sz="2400" dirty="0"/>
              <a:t>, mērķtiecība, </a:t>
            </a:r>
            <a:r>
              <a:rPr lang="en-US" sz="2400" dirty="0" err="1"/>
              <a:t>neatlaidība</a:t>
            </a:r>
            <a:r>
              <a:rPr lang="en-US" sz="2400" dirty="0"/>
              <a:t> " (69%).</a:t>
            </a:r>
          </a:p>
          <a:p>
            <a:endParaRPr lang="en-US" dirty="0"/>
          </a:p>
        </p:txBody>
      </p:sp>
      <p:pic>
        <p:nvPicPr>
          <p:cNvPr id="6" name="Picture Placeholder 5">
            <a:extLst>
              <a:ext uri="{FF2B5EF4-FFF2-40B4-BE49-F238E27FC236}">
                <a16:creationId xmlns:a16="http://schemas.microsoft.com/office/drawing/2014/main" id="{623AB9AE-18B9-705F-0548-DA12722A70B0}"/>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723954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878137" cy="5263599"/>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 </a:t>
            </a:r>
            <a:r>
              <a:rPr lang="en-GB" sz="1800" b="1" i="1" dirty="0" err="1">
                <a:solidFill>
                  <a:srgbClr val="8A2061"/>
                </a:solidFill>
              </a:rPr>
              <a:t>Darba</a:t>
            </a:r>
            <a:r>
              <a:rPr lang="en-GB" sz="1800" b="1" i="1" dirty="0">
                <a:solidFill>
                  <a:srgbClr val="8A2061"/>
                </a:solidFill>
              </a:rPr>
              <a:t> </a:t>
            </a:r>
            <a:r>
              <a:rPr lang="en-GB" sz="1800" b="1" i="1" dirty="0" err="1">
                <a:solidFill>
                  <a:srgbClr val="8A2061"/>
                </a:solidFill>
              </a:rPr>
              <a:t>devēju</a:t>
            </a:r>
            <a:r>
              <a:rPr lang="en-GB" sz="1800" b="1" i="1" dirty="0">
                <a:solidFill>
                  <a:srgbClr val="8A2061"/>
                </a:solidFill>
              </a:rPr>
              <a:t> </a:t>
            </a:r>
            <a:r>
              <a:rPr lang="en-GB" sz="1800" b="1" i="1" dirty="0" err="1">
                <a:solidFill>
                  <a:srgbClr val="8A2061"/>
                </a:solidFill>
              </a:rPr>
              <a:t>vērtējums</a:t>
            </a:r>
            <a:r>
              <a:rPr lang="en-GB" sz="1800" b="1" i="1" dirty="0">
                <a:solidFill>
                  <a:srgbClr val="8A2061"/>
                </a:solidFill>
              </a:rPr>
              <a:t> par </a:t>
            </a:r>
            <a:r>
              <a:rPr lang="en-GB" sz="1800" b="1" i="1" dirty="0" err="1">
                <a:solidFill>
                  <a:srgbClr val="8A2061"/>
                </a:solidFill>
              </a:rPr>
              <a:t>universitāšu</a:t>
            </a:r>
            <a:r>
              <a:rPr lang="en-GB" sz="1800" b="1" i="1" dirty="0">
                <a:solidFill>
                  <a:srgbClr val="8A2061"/>
                </a:solidFill>
              </a:rPr>
              <a:t> </a:t>
            </a:r>
            <a:r>
              <a:rPr lang="en-GB" sz="1800" b="1" i="1" dirty="0" err="1">
                <a:solidFill>
                  <a:srgbClr val="8A2061"/>
                </a:solidFill>
              </a:rPr>
              <a:t>sniegumu</a:t>
            </a:r>
            <a:r>
              <a:rPr lang="lv-LV" sz="1800" b="1" i="1" dirty="0">
                <a:solidFill>
                  <a:srgbClr val="8A2061"/>
                </a:solidFill>
              </a:rPr>
              <a:t> attīstot studentiem Serbijā</a:t>
            </a:r>
            <a:r>
              <a:rPr lang="en-GB" sz="1800" b="1" i="1" dirty="0">
                <a:solidFill>
                  <a:srgbClr val="8A2061"/>
                </a:solidFill>
              </a:rPr>
              <a:t> 21.gadsimt</a:t>
            </a:r>
            <a:r>
              <a:rPr lang="lv-LV" sz="1800" b="1" i="1" dirty="0">
                <a:solidFill>
                  <a:srgbClr val="8A2061"/>
                </a:solidFill>
              </a:rPr>
              <a:t>a darba tirgū</a:t>
            </a:r>
            <a:r>
              <a:rPr lang="en-GB" sz="1800" b="1" i="1" dirty="0">
                <a:solidFill>
                  <a:srgbClr val="8A2061"/>
                </a:solidFill>
              </a:rPr>
              <a:t> </a:t>
            </a:r>
            <a:r>
              <a:rPr lang="en-GB" sz="1800" b="1" i="1" dirty="0" err="1">
                <a:solidFill>
                  <a:srgbClr val="8A2061"/>
                </a:solidFill>
              </a:rPr>
              <a:t>nepieciešamās</a:t>
            </a:r>
            <a:r>
              <a:rPr lang="en-GB" sz="1800" b="1" i="1" dirty="0">
                <a:solidFill>
                  <a:srgbClr val="8A2061"/>
                </a:solidFill>
              </a:rPr>
              <a:t> 17 </a:t>
            </a:r>
            <a:r>
              <a:rPr lang="en-GB" sz="1800" b="1" i="1" dirty="0" err="1">
                <a:solidFill>
                  <a:srgbClr val="8A2061"/>
                </a:solidFill>
              </a:rPr>
              <a:t>galvenās</a:t>
            </a:r>
            <a:r>
              <a:rPr lang="en-GB" sz="1800" b="1" i="1" dirty="0">
                <a:solidFill>
                  <a:srgbClr val="8A2061"/>
                </a:solidFill>
              </a:rPr>
              <a:t> </a:t>
            </a:r>
            <a:r>
              <a:rPr lang="en-GB" sz="1800" b="1" i="1" dirty="0" err="1">
                <a:solidFill>
                  <a:srgbClr val="8A2061"/>
                </a:solidFill>
              </a:rPr>
              <a:t>nodarbinā</a:t>
            </a:r>
            <a:r>
              <a:rPr lang="lv-LV" sz="1800" b="1" i="1" dirty="0">
                <a:solidFill>
                  <a:srgbClr val="8A2061"/>
                </a:solidFill>
              </a:rPr>
              <a:t>t</a:t>
            </a:r>
            <a:r>
              <a:rPr lang="en-GB" sz="1800" b="1" i="1" dirty="0" err="1">
                <a:solidFill>
                  <a:srgbClr val="8A2061"/>
                </a:solidFill>
              </a:rPr>
              <a:t>ības</a:t>
            </a:r>
            <a:r>
              <a:rPr lang="en-GB" sz="1800" b="1" i="1" dirty="0">
                <a:solidFill>
                  <a:srgbClr val="8A2061"/>
                </a:solidFill>
              </a:rPr>
              <a:t> </a:t>
            </a:r>
            <a:r>
              <a:rPr lang="en-GB" sz="1800" b="1" i="1" dirty="0" err="1">
                <a:solidFill>
                  <a:srgbClr val="8A2061"/>
                </a:solidFill>
              </a:rPr>
              <a:t>prasmes</a:t>
            </a:r>
            <a:r>
              <a:rPr lang="en-GB" sz="1800" b="1" i="1" dirty="0">
                <a:solidFill>
                  <a:srgbClr val="8A2061"/>
                </a:solidFill>
              </a:rPr>
              <a:t>. </a:t>
            </a:r>
            <a:endParaRPr lang="lv-LV" sz="1800" b="1" i="1" dirty="0">
              <a:solidFill>
                <a:srgbClr val="8A2061"/>
              </a:solidFill>
            </a:endParaRPr>
          </a:p>
          <a:p>
            <a:pPr indent="-226695"/>
            <a:endParaRPr lang="lv-LV" sz="1800" b="1" i="1" dirty="0">
              <a:solidFill>
                <a:srgbClr val="8A2061"/>
              </a:solidFill>
            </a:endParaRPr>
          </a:p>
          <a:p>
            <a:pPr indent="-226695"/>
            <a:r>
              <a:rPr lang="en-GB" sz="1400" i="1" dirty="0" err="1"/>
              <a:t>Avots</a:t>
            </a:r>
            <a:r>
              <a:rPr lang="en-GB" sz="1400" i="1" dirty="0"/>
              <a:t>: Autoru aprēķini, pamatojoties uz 2022. gadā veikto darba devēju aptauju, n=26. </a:t>
            </a:r>
          </a:p>
        </p:txBody>
      </p:sp>
      <p:pic>
        <p:nvPicPr>
          <p:cNvPr id="3" name="Picture 2">
            <a:extLst>
              <a:ext uri="{FF2B5EF4-FFF2-40B4-BE49-F238E27FC236}">
                <a16:creationId xmlns:a16="http://schemas.microsoft.com/office/drawing/2014/main" id="{4DE074AD-0571-21E1-B69C-C974A7C18A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117499" y="301491"/>
            <a:ext cx="8786474" cy="6284366"/>
          </a:xfrm>
          <a:prstGeom prst="rect">
            <a:avLst/>
          </a:prstGeom>
        </p:spPr>
      </p:pic>
    </p:spTree>
    <p:extLst>
      <p:ext uri="{BB962C8B-B14F-4D97-AF65-F5344CB8AC3E}">
        <p14:creationId xmlns:p14="http://schemas.microsoft.com/office/powerpoint/2010/main" val="1278541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677076" y="701986"/>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Tādējādi Serbijas darba devēju viedoklis lielā mērā sakrīt ar Eiropas darba devēju viedokli.</a:t>
            </a:r>
          </a:p>
          <a:p>
            <a:pPr>
              <a:lnSpc>
                <a:spcPts val="2440"/>
              </a:lnSpc>
            </a:pPr>
            <a:endParaRPr lang="en-US" sz="2200" dirty="0"/>
          </a:p>
          <a:p>
            <a:pPr>
              <a:lnSpc>
                <a:spcPts val="2440"/>
              </a:lnSpc>
            </a:pPr>
            <a:r>
              <a:rPr lang="en-US" sz="2200" dirty="0"/>
              <a:t>Atbilstoši nozīmīguma un snieguma analīzei </a:t>
            </a:r>
            <a:r>
              <a:rPr lang="en-US" sz="2200" b="1" dirty="0">
                <a:solidFill>
                  <a:srgbClr val="8A2061"/>
                </a:solidFill>
              </a:rPr>
              <a:t>tūlītēja uzmanība un augstākā </a:t>
            </a:r>
            <a:r>
              <a:rPr lang="en-US" sz="2200" b="1" dirty="0" err="1">
                <a:solidFill>
                  <a:srgbClr val="8A2061"/>
                </a:solidFill>
              </a:rPr>
              <a:t>prioritāte</a:t>
            </a:r>
            <a:r>
              <a:rPr lang="en-US" sz="2200" b="1" dirty="0">
                <a:solidFill>
                  <a:srgbClr val="8A2061"/>
                </a:solidFill>
              </a:rPr>
              <a:t> </a:t>
            </a:r>
            <a:r>
              <a:rPr lang="en-US" sz="2200" dirty="0" err="1"/>
              <a:t>Serbijas</a:t>
            </a:r>
            <a:r>
              <a:rPr lang="en-US" sz="2200" dirty="0"/>
              <a:t> s</a:t>
            </a:r>
            <a:r>
              <a:rPr lang="lv-LV" sz="2200" dirty="0" err="1"/>
              <a:t>tudentu</a:t>
            </a:r>
            <a:r>
              <a:rPr lang="en-US" sz="2200" dirty="0"/>
              <a:t> </a:t>
            </a:r>
            <a:r>
              <a:rPr lang="lv-LV" sz="2200" dirty="0"/>
              <a:t>studiju</a:t>
            </a:r>
            <a:r>
              <a:rPr lang="en-US" sz="2200" dirty="0"/>
              <a:t> pieredzes uzlabošanā ir jāpievērš šādām 21. gadsimta prasmju jomām: </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Pašvadība</a:t>
            </a:r>
            <a:r>
              <a:rPr lang="en-US" sz="2200" dirty="0">
                <a:solidFill>
                  <a:schemeClr val="bg1"/>
                </a:solidFill>
              </a:rPr>
              <a:t>, mērķtiecība, </a:t>
            </a:r>
            <a:r>
              <a:rPr lang="en-US" sz="2200" dirty="0" err="1">
                <a:solidFill>
                  <a:schemeClr val="bg1"/>
                </a:solidFill>
              </a:rPr>
              <a:t>neatlaidība</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Pielāgojamība</a:t>
            </a:r>
            <a:r>
              <a:rPr lang="en-US" sz="2200" dirty="0">
                <a:solidFill>
                  <a:schemeClr val="bg1"/>
                </a:solidFill>
              </a:rPr>
              <a:t>, elastība un noturība </a:t>
            </a:r>
            <a:r>
              <a:rPr lang="en-US" sz="2200" dirty="0" err="1">
                <a:solidFill>
                  <a:schemeClr val="bg1"/>
                </a:solidFill>
              </a:rPr>
              <a:t>pret</a:t>
            </a:r>
            <a:r>
              <a:rPr lang="en-US" sz="2200" dirty="0">
                <a:solidFill>
                  <a:schemeClr val="bg1"/>
                </a:solidFill>
              </a:rPr>
              <a:t> </a:t>
            </a:r>
            <a:r>
              <a:rPr lang="en-US" sz="2200" dirty="0" err="1">
                <a:solidFill>
                  <a:schemeClr val="bg1"/>
                </a:solidFill>
              </a:rPr>
              <a:t>stresu</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39" y="2531243"/>
            <a:ext cx="4481301" cy="10336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t>
            </a:r>
            <a:r>
              <a:rPr lang="en-US" sz="2200" dirty="0" err="1">
                <a:solidFill>
                  <a:schemeClr val="bg1"/>
                </a:solidFill>
              </a:rPr>
              <a:t>Radošums</a:t>
            </a:r>
            <a:r>
              <a:rPr lang="en-US" sz="2200" dirty="0">
                <a:solidFill>
                  <a:schemeClr val="bg1"/>
                </a:solidFill>
              </a:rPr>
              <a:t>, zinātkāre, atvērts domāšanas veids, iespēju </a:t>
            </a:r>
            <a:r>
              <a:rPr lang="en-US" sz="2200" dirty="0" err="1">
                <a:solidFill>
                  <a:schemeClr val="bg1"/>
                </a:solidFill>
              </a:rPr>
              <a:t>pamanīšana</a:t>
            </a:r>
            <a:r>
              <a:rPr lang="en-US" sz="2200" dirty="0">
                <a:solidFill>
                  <a:schemeClr val="bg1"/>
                </a:solidFill>
              </a:rPr>
              <a:t>.</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867314"/>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Izaugsmes</a:t>
            </a:r>
            <a:r>
              <a:rPr lang="en-US" sz="2200" dirty="0">
                <a:solidFill>
                  <a:schemeClr val="bg1"/>
                </a:solidFill>
              </a:rPr>
              <a:t> domāšanas veids un </a:t>
            </a:r>
            <a:r>
              <a:rPr lang="en-US" sz="2200" dirty="0" err="1">
                <a:solidFill>
                  <a:schemeClr val="bg1"/>
                </a:solidFill>
              </a:rPr>
              <a:t>mācīšanās</a:t>
            </a:r>
            <a:r>
              <a:rPr lang="lv-LV" sz="2200" dirty="0">
                <a:solidFill>
                  <a:schemeClr val="bg1"/>
                </a:solidFill>
              </a:rPr>
              <a:t>»</a:t>
            </a:r>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10</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t>
            </a:r>
            <a:r>
              <a:rPr lang="en-US" sz="2200" dirty="0">
                <a:solidFill>
                  <a:schemeClr val="bg1"/>
                </a:solidFill>
              </a:rPr>
              <a:t>La</a:t>
            </a:r>
            <a:r>
              <a:rPr lang="lv-LV" sz="2200" dirty="0" err="1">
                <a:solidFill>
                  <a:schemeClr val="bg1"/>
                </a:solidFill>
              </a:rPr>
              <a:t>bbūtība</a:t>
            </a:r>
            <a:r>
              <a:rPr lang="en-US" sz="2200" dirty="0">
                <a:solidFill>
                  <a:schemeClr val="bg1"/>
                </a:solidFill>
              </a:rPr>
              <a:t>, pozitīva attieksme un </a:t>
            </a:r>
            <a:r>
              <a:rPr lang="en-US" sz="2200" dirty="0" err="1">
                <a:solidFill>
                  <a:schemeClr val="bg1"/>
                </a:solidFill>
              </a:rPr>
              <a:t>apzin</a:t>
            </a:r>
            <a:r>
              <a:rPr lang="lv-LV" sz="2200" dirty="0" err="1">
                <a:solidFill>
                  <a:schemeClr val="bg1"/>
                </a:solidFill>
              </a:rPr>
              <a:t>ātība</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1815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5111563"/>
          </a:xfrm>
        </p:spPr>
        <p:txBody>
          <a:bodyPr/>
          <a:lstStyle/>
          <a:p>
            <a:pPr marL="366713" indent="-366713" algn="just">
              <a:lnSpc>
                <a:spcPts val="1880"/>
              </a:lnSpc>
              <a:buClr>
                <a:srgbClr val="AD4097"/>
              </a:buClr>
              <a:buFont typeface="+mj-lt"/>
              <a:buAutoNum type="arabicPeriod"/>
            </a:pPr>
            <a:r>
              <a:rPr lang="en-US" sz="1600" dirty="0"/>
              <a:t>Pašvadība, mērķtiecība, </a:t>
            </a:r>
            <a:r>
              <a:rPr lang="en-US" sz="1600" dirty="0" err="1"/>
              <a:t>neatlaidība</a:t>
            </a:r>
            <a:r>
              <a:rPr lang="lv-LV" sz="1600" dirty="0"/>
              <a:t>;</a:t>
            </a:r>
            <a:endParaRPr lang="en-US" sz="1600" dirty="0"/>
          </a:p>
          <a:p>
            <a:pPr marL="366713" indent="-366713" algn="just">
              <a:lnSpc>
                <a:spcPts val="1880"/>
              </a:lnSpc>
              <a:buClr>
                <a:srgbClr val="AD4097"/>
              </a:buClr>
              <a:buFont typeface="+mj-lt"/>
              <a:buAutoNum type="arabicPeriod"/>
            </a:pPr>
            <a:r>
              <a:rPr lang="en-US" sz="1600" dirty="0"/>
              <a:t>Kritiskā domāšana, problēmu risināšana un </a:t>
            </a:r>
            <a:r>
              <a:rPr lang="en-US" sz="1600" dirty="0" err="1"/>
              <a:t>sistēmiskā</a:t>
            </a:r>
            <a:r>
              <a:rPr lang="en-US" sz="1600" dirty="0"/>
              <a:t> </a:t>
            </a:r>
            <a:r>
              <a:rPr lang="en-US" sz="1600" dirty="0" err="1"/>
              <a:t>domāšana</a:t>
            </a:r>
            <a:r>
              <a:rPr lang="lv-LV" sz="1600" dirty="0"/>
              <a:t>;</a:t>
            </a:r>
            <a:endParaRPr lang="en-US" sz="1600" dirty="0"/>
          </a:p>
          <a:p>
            <a:pPr marL="366713" indent="-366713" algn="just">
              <a:lnSpc>
                <a:spcPts val="1880"/>
              </a:lnSpc>
              <a:buClr>
                <a:srgbClr val="AD4097"/>
              </a:buClr>
              <a:buFont typeface="+mj-lt"/>
              <a:buAutoNum type="arabicPeriod"/>
            </a:pPr>
            <a:r>
              <a:rPr lang="en-US" sz="1600" dirty="0"/>
              <a:t>Komunikācija, sadarbība, </a:t>
            </a:r>
            <a:r>
              <a:rPr lang="en-US" sz="1600" dirty="0" err="1"/>
              <a:t>komandas</a:t>
            </a:r>
            <a:r>
              <a:rPr lang="en-US" sz="1600" dirty="0"/>
              <a:t> </a:t>
            </a:r>
            <a:r>
              <a:rPr lang="en-US" sz="1600" dirty="0" err="1"/>
              <a:t>darbs</a:t>
            </a:r>
            <a:r>
              <a:rPr lang="lv-LV" sz="1600" dirty="0"/>
              <a:t>;</a:t>
            </a:r>
            <a:endParaRPr lang="en-US" sz="1600" dirty="0"/>
          </a:p>
          <a:p>
            <a:pPr marL="366713" indent="-366713" algn="just">
              <a:lnSpc>
                <a:spcPts val="1880"/>
              </a:lnSpc>
              <a:buClr>
                <a:srgbClr val="AD4097"/>
              </a:buClr>
              <a:buFont typeface="+mj-lt"/>
              <a:buAutoNum type="arabicPeriod"/>
            </a:pPr>
            <a:r>
              <a:rPr lang="en-US" sz="1600" dirty="0" err="1"/>
              <a:t>Pielāgo</a:t>
            </a:r>
            <a:r>
              <a:rPr lang="lv-LV" sz="1600" dirty="0" err="1"/>
              <a:t>šanās</a:t>
            </a:r>
            <a:r>
              <a:rPr lang="en-US" sz="1600" dirty="0"/>
              <a:t>, </a:t>
            </a:r>
            <a:r>
              <a:rPr lang="lv-LV" sz="1600" dirty="0"/>
              <a:t>noturība un iz</a:t>
            </a:r>
            <a:r>
              <a:rPr lang="en-US" sz="1600" dirty="0" err="1"/>
              <a:t>turība</a:t>
            </a:r>
            <a:r>
              <a:rPr lang="en-US" sz="1600" dirty="0"/>
              <a:t> </a:t>
            </a:r>
            <a:r>
              <a:rPr lang="en-US" sz="1600" dirty="0" err="1"/>
              <a:t>pret</a:t>
            </a:r>
            <a:r>
              <a:rPr lang="en-US" sz="1600" dirty="0"/>
              <a:t> </a:t>
            </a:r>
            <a:r>
              <a:rPr lang="en-US" sz="1600" dirty="0" err="1"/>
              <a:t>stresu</a:t>
            </a:r>
            <a:r>
              <a:rPr lang="lv-LV" sz="1600" dirty="0"/>
              <a:t>;</a:t>
            </a:r>
            <a:endParaRPr lang="en-US" sz="1600" dirty="0"/>
          </a:p>
          <a:p>
            <a:pPr marL="366713" indent="-366713" algn="just">
              <a:lnSpc>
                <a:spcPts val="1880"/>
              </a:lnSpc>
              <a:buClr>
                <a:srgbClr val="AD4097"/>
              </a:buClr>
              <a:buFont typeface="+mj-lt"/>
              <a:buAutoNum type="arabicPeriod"/>
            </a:pPr>
            <a:r>
              <a:rPr lang="en-US" sz="1600" dirty="0"/>
              <a:t>Radošums, zinātkāre, atvērta domāšana, </a:t>
            </a:r>
            <a:r>
              <a:rPr lang="en-US" sz="1600" dirty="0" err="1"/>
              <a:t>iespēju</a:t>
            </a:r>
            <a:r>
              <a:rPr lang="en-US" sz="1600" dirty="0"/>
              <a:t> </a:t>
            </a:r>
            <a:r>
              <a:rPr lang="en-US" sz="1600" dirty="0" err="1"/>
              <a:t>pamanīšana</a:t>
            </a:r>
            <a:r>
              <a:rPr lang="lv-LV" sz="1600" dirty="0"/>
              <a:t>;</a:t>
            </a:r>
            <a:endParaRPr lang="en-US" sz="1600" dirty="0"/>
          </a:p>
          <a:p>
            <a:pPr marL="366713" indent="-366713" algn="just">
              <a:lnSpc>
                <a:spcPts val="1880"/>
              </a:lnSpc>
              <a:buClr>
                <a:srgbClr val="AD4097"/>
              </a:buClr>
              <a:buFont typeface="+mj-lt"/>
              <a:buAutoNum type="arabicPeriod"/>
            </a:pPr>
            <a:r>
              <a:rPr lang="en-US" sz="1600" dirty="0"/>
              <a:t>Labklājība, pozitīva attieksme, </a:t>
            </a:r>
            <a:r>
              <a:rPr lang="en-US" sz="1600" dirty="0" err="1"/>
              <a:t>apzin</a:t>
            </a:r>
            <a:r>
              <a:rPr lang="lv-LV" sz="1600" dirty="0" err="1"/>
              <a:t>ātība</a:t>
            </a:r>
            <a:r>
              <a:rPr lang="lv-LV" sz="1600" dirty="0"/>
              <a:t>;</a:t>
            </a:r>
            <a:endParaRPr lang="en-US" sz="1600" dirty="0"/>
          </a:p>
          <a:p>
            <a:pPr marL="366713" indent="-366713" algn="just">
              <a:lnSpc>
                <a:spcPts val="1880"/>
              </a:lnSpc>
              <a:buClr>
                <a:srgbClr val="AD4097"/>
              </a:buClr>
              <a:buFont typeface="+mj-lt"/>
              <a:buAutoNum type="arabicPeriod"/>
            </a:pPr>
            <a:r>
              <a:rPr lang="en-US" sz="1600" dirty="0"/>
              <a:t>Emocionālā inteliģence un </a:t>
            </a:r>
            <a:r>
              <a:rPr lang="en-US" sz="1600" dirty="0" err="1"/>
              <a:t>empātija</a:t>
            </a:r>
            <a:r>
              <a:rPr lang="lv-LV" sz="1600" dirty="0"/>
              <a:t>;</a:t>
            </a:r>
            <a:endParaRPr lang="en-US" sz="1600" dirty="0"/>
          </a:p>
          <a:p>
            <a:pPr marL="366713" indent="-366713" algn="just">
              <a:lnSpc>
                <a:spcPts val="1880"/>
              </a:lnSpc>
              <a:buClr>
                <a:srgbClr val="AD4097"/>
              </a:buClr>
              <a:buFont typeface="+mj-lt"/>
              <a:buAutoNum type="arabicPeriod"/>
            </a:pPr>
            <a:r>
              <a:rPr lang="en-US" sz="1600" dirty="0"/>
              <a:t>Vīzija, </a:t>
            </a:r>
            <a:r>
              <a:rPr lang="lv-LV" sz="1600" dirty="0"/>
              <a:t>līderība</a:t>
            </a:r>
            <a:r>
              <a:rPr lang="en-US" sz="1600" dirty="0"/>
              <a:t>, citu cilvēku </a:t>
            </a:r>
            <a:r>
              <a:rPr lang="en-US" sz="1600" dirty="0" err="1"/>
              <a:t>mobilizēšana</a:t>
            </a:r>
            <a:r>
              <a:rPr lang="en-US" sz="1600" dirty="0"/>
              <a:t> un </a:t>
            </a:r>
            <a:r>
              <a:rPr lang="en-US" sz="1600" dirty="0" err="1"/>
              <a:t>vadīšana</a:t>
            </a:r>
            <a:r>
              <a:rPr lang="lv-LV" sz="1600" dirty="0"/>
              <a:t>;</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Ilgtspējas</a:t>
            </a:r>
            <a:r>
              <a:rPr lang="en-US" sz="1600" dirty="0"/>
              <a:t> </a:t>
            </a:r>
            <a:r>
              <a:rPr lang="en-US" sz="1600" dirty="0" err="1"/>
              <a:t>kompetence</a:t>
            </a:r>
            <a:r>
              <a:rPr lang="lv-LV" sz="1600" dirty="0"/>
              <a:t>;</a:t>
            </a:r>
            <a:endParaRPr lang="en-US" sz="1600" dirty="0"/>
          </a:p>
          <a:p>
            <a:pPr marL="366713" indent="-366713" algn="just">
              <a:lnSpc>
                <a:spcPts val="1880"/>
              </a:lnSpc>
              <a:buClr>
                <a:srgbClr val="AD4097"/>
              </a:buClr>
              <a:buFont typeface="+mj-lt"/>
              <a:buAutoNum type="arabicPeriod"/>
            </a:pPr>
            <a:r>
              <a:rPr lang="en-US" sz="1600" dirty="0"/>
              <a:t> Izaugsmes domāšanas veids un </a:t>
            </a:r>
            <a:r>
              <a:rPr lang="en-US" sz="1600" dirty="0" err="1"/>
              <a:t>mācīšanās</a:t>
            </a:r>
            <a:r>
              <a:rPr lang="lv-LV" sz="1600" dirty="0"/>
              <a:t>;</a:t>
            </a:r>
            <a:endParaRPr lang="en-US" sz="1600" dirty="0"/>
          </a:p>
          <a:p>
            <a:pPr marL="366713" indent="-366713" algn="just">
              <a:lnSpc>
                <a:spcPts val="1880"/>
              </a:lnSpc>
              <a:buClr>
                <a:srgbClr val="AD4097"/>
              </a:buClr>
              <a:buFont typeface="+mj-lt"/>
              <a:buAutoNum type="arabicPeriod"/>
            </a:pPr>
            <a:r>
              <a:rPr lang="en-US" sz="1600" dirty="0"/>
              <a:t>Atbildība un </a:t>
            </a:r>
            <a:r>
              <a:rPr lang="lv-LV" sz="1600" dirty="0"/>
              <a:t>godīgums;</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Globāls</a:t>
            </a:r>
            <a:r>
              <a:rPr lang="en-US" sz="1600" dirty="0"/>
              <a:t> domāšanas veids, sociālā un </a:t>
            </a:r>
            <a:r>
              <a:rPr lang="en-US" sz="1600" dirty="0" err="1"/>
              <a:t>kultūras</a:t>
            </a:r>
            <a:r>
              <a:rPr lang="en-US" sz="1600" dirty="0"/>
              <a:t> </a:t>
            </a:r>
            <a:r>
              <a:rPr lang="en-US" sz="1600" dirty="0" err="1"/>
              <a:t>izpratne</a:t>
            </a:r>
            <a:r>
              <a:rPr lang="lv-LV" sz="1600" dirty="0"/>
              <a:t>;</a:t>
            </a:r>
            <a:endParaRPr lang="en-US" sz="1600" dirty="0"/>
          </a:p>
          <a:p>
            <a:pPr marL="366713" indent="-366713" algn="just">
              <a:lnSpc>
                <a:spcPts val="1880"/>
              </a:lnSpc>
              <a:buClr>
                <a:srgbClr val="AD4097"/>
              </a:buClr>
              <a:buFont typeface="+mj-lt"/>
              <a:buAutoNum type="arabicPeriod"/>
            </a:pPr>
            <a:r>
              <a:rPr lang="en-US" sz="1600" dirty="0"/>
              <a:t> Informācijas un datu </a:t>
            </a:r>
            <a:r>
              <a:rPr lang="lv-LV" sz="1600" dirty="0" err="1"/>
              <a:t>pratība</a:t>
            </a:r>
            <a:r>
              <a:rPr lang="en-US" sz="1600" dirty="0"/>
              <a:t>, </a:t>
            </a:r>
            <a:r>
              <a:rPr lang="en-US" sz="1600" dirty="0" err="1"/>
              <a:t>informācijas</a:t>
            </a:r>
            <a:r>
              <a:rPr lang="en-US" sz="1600" dirty="0"/>
              <a:t> </a:t>
            </a:r>
            <a:r>
              <a:rPr lang="en-US" sz="1600" dirty="0" err="1"/>
              <a:t>interpretācija</a:t>
            </a:r>
            <a:r>
              <a:rPr lang="lv-LV" sz="1600" dirty="0"/>
              <a:t>;</a:t>
            </a:r>
            <a:endParaRPr lang="en-US" sz="1600" dirty="0"/>
          </a:p>
          <a:p>
            <a:pPr marL="366713" indent="-366713" algn="just">
              <a:lnSpc>
                <a:spcPts val="1880"/>
              </a:lnSpc>
              <a:buClr>
                <a:srgbClr val="AD4097"/>
              </a:buClr>
              <a:buFont typeface="+mj-lt"/>
              <a:buAutoNum type="arabicPeriod"/>
            </a:pPr>
            <a:r>
              <a:rPr lang="lv-LV" sz="1600" dirty="0"/>
              <a:t>P</a:t>
            </a:r>
            <a:r>
              <a:rPr lang="en-US" sz="1600" dirty="0" err="1"/>
              <a:t>amat</a:t>
            </a:r>
            <a:r>
              <a:rPr lang="lv-LV" sz="1600" dirty="0"/>
              <a:t>a</a:t>
            </a:r>
            <a:r>
              <a:rPr lang="en-US" sz="1600" dirty="0"/>
              <a:t>, zinātniskās, ekonomiskās un tehnoloģiskās prasmes, fizikas un </a:t>
            </a:r>
            <a:r>
              <a:rPr lang="en-US" sz="1600" dirty="0" err="1"/>
              <a:t>ķīmijas</a:t>
            </a:r>
            <a:r>
              <a:rPr lang="en-US" sz="1600" dirty="0"/>
              <a:t> </a:t>
            </a:r>
            <a:r>
              <a:rPr lang="en-US" sz="1600" dirty="0" err="1"/>
              <a:t>pamat</a:t>
            </a:r>
            <a:r>
              <a:rPr lang="lv-LV" sz="1600" dirty="0"/>
              <a:t>i;</a:t>
            </a:r>
            <a:endParaRPr lang="en-US" sz="1600" dirty="0"/>
          </a:p>
          <a:p>
            <a:pPr marL="366713" indent="-366713" algn="just">
              <a:lnSpc>
                <a:spcPts val="1880"/>
              </a:lnSpc>
              <a:buClr>
                <a:srgbClr val="AD4097"/>
              </a:buClr>
              <a:buFont typeface="+mj-lt"/>
              <a:buAutoNum type="arabicPeriod"/>
            </a:pPr>
            <a:r>
              <a:rPr lang="en-US" sz="1600" dirty="0"/>
              <a:t> </a:t>
            </a:r>
            <a:r>
              <a:rPr lang="lv-LV" sz="1600" dirty="0"/>
              <a:t>P</a:t>
            </a:r>
            <a:r>
              <a:rPr lang="en-US" sz="1600" dirty="0" err="1"/>
              <a:t>adziļinātas</a:t>
            </a:r>
            <a:r>
              <a:rPr lang="en-US" sz="1600" dirty="0"/>
              <a:t> datu analīzes un </a:t>
            </a:r>
            <a:r>
              <a:rPr lang="en-US" sz="1600" dirty="0" err="1"/>
              <a:t>matemātikas</a:t>
            </a:r>
            <a:r>
              <a:rPr lang="en-US" sz="1600" dirty="0"/>
              <a:t> </a:t>
            </a:r>
            <a:r>
              <a:rPr lang="en-US" sz="1600" dirty="0" err="1"/>
              <a:t>prasmes</a:t>
            </a:r>
            <a:r>
              <a:rPr lang="lv-LV" sz="1600" dirty="0"/>
              <a:t>;</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Datorprogrammēšana</a:t>
            </a:r>
            <a:r>
              <a:rPr lang="lv-LV" sz="1600" dirty="0"/>
              <a:t>;</a:t>
            </a:r>
            <a:endParaRPr lang="en-US" sz="1600" dirty="0"/>
          </a:p>
          <a:p>
            <a:pPr marL="366713" indent="-366713" algn="just">
              <a:lnSpc>
                <a:spcPts val="1880"/>
              </a:lnSpc>
              <a:buClr>
                <a:srgbClr val="AD4097"/>
              </a:buClr>
              <a:buFont typeface="+mj-lt"/>
              <a:buAutoNum type="arabicPeriod"/>
            </a:pPr>
            <a:r>
              <a:rPr lang="en-US" sz="1600" dirty="0"/>
              <a:t> Padziļinātas </a:t>
            </a:r>
            <a:r>
              <a:rPr lang="en-US" sz="1600" dirty="0" err="1"/>
              <a:t>tehniskās</a:t>
            </a:r>
            <a:r>
              <a:rPr lang="en-US" sz="1600" dirty="0"/>
              <a:t> </a:t>
            </a:r>
            <a:r>
              <a:rPr lang="en-US" sz="1600" dirty="0" err="1"/>
              <a:t>prasmes</a:t>
            </a:r>
            <a:r>
              <a:rPr lang="lv-LV" sz="1600" dirty="0"/>
              <a:t>.</a:t>
            </a:r>
            <a:endParaRPr lang="en-US" sz="1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869624" y="5957368"/>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21. gadsimta prasmju nozīmes un augstskolu snieguma analīzes rezultāti to </a:t>
            </a:r>
            <a:r>
              <a:rPr lang="en-GB" sz="1400" b="1" i="1" dirty="0" err="1">
                <a:solidFill>
                  <a:schemeClr val="bg1"/>
                </a:solidFill>
              </a:rPr>
              <a:t>attīstīšanā</a:t>
            </a:r>
            <a:r>
              <a:rPr lang="en-GB" sz="1400" b="1" i="1" dirty="0">
                <a:solidFill>
                  <a:schemeClr val="bg1"/>
                </a:solidFill>
              </a:rPr>
              <a:t> </a:t>
            </a:r>
            <a:r>
              <a:rPr lang="en-GB" sz="1400" b="1" i="1" dirty="0" err="1">
                <a:solidFill>
                  <a:schemeClr val="bg1"/>
                </a:solidFill>
              </a:rPr>
              <a:t>Serbijā</a:t>
            </a:r>
            <a:r>
              <a:rPr lang="lv-LV" sz="1400" b="1" i="1" dirty="0">
                <a:solidFill>
                  <a:schemeClr val="bg1"/>
                </a:solidFill>
              </a:rPr>
              <a:t>. </a:t>
            </a:r>
            <a:r>
              <a:rPr lang="lv-LV" sz="1400" i="1" dirty="0">
                <a:solidFill>
                  <a:schemeClr val="bg1"/>
                </a:solidFill>
              </a:rPr>
              <a:t>A</a:t>
            </a:r>
            <a:r>
              <a:rPr lang="en-GB" sz="1400" i="1" dirty="0" err="1">
                <a:solidFill>
                  <a:schemeClr val="bg1"/>
                </a:solidFill>
              </a:rPr>
              <a:t>vots</a:t>
            </a:r>
            <a:r>
              <a:rPr lang="en-GB" sz="1400" i="1" dirty="0">
                <a:solidFill>
                  <a:schemeClr val="bg1"/>
                </a:solidFill>
              </a:rPr>
              <a:t>: </a:t>
            </a:r>
            <a:r>
              <a:rPr lang="lv-LV" sz="1400" i="1" dirty="0">
                <a:solidFill>
                  <a:schemeClr val="bg1"/>
                </a:solidFill>
              </a:rPr>
              <a:t>a</a:t>
            </a:r>
            <a:r>
              <a:rPr lang="en-GB" sz="1400" i="1" dirty="0" err="1">
                <a:solidFill>
                  <a:schemeClr val="bg1"/>
                </a:solidFill>
              </a:rPr>
              <a:t>utoru</a:t>
            </a:r>
            <a:r>
              <a:rPr lang="en-GB" sz="1400" i="1" dirty="0">
                <a:solidFill>
                  <a:schemeClr val="bg1"/>
                </a:solidFill>
              </a:rPr>
              <a:t> aprēķini, pamatojoties uz 2022. gadā veikto darba devēju aptauju, n=26. </a:t>
            </a:r>
          </a:p>
        </p:txBody>
      </p:sp>
      <p:pic>
        <p:nvPicPr>
          <p:cNvPr id="6" name="Graphic 5">
            <a:extLst>
              <a:ext uri="{FF2B5EF4-FFF2-40B4-BE49-F238E27FC236}">
                <a16:creationId xmlns:a16="http://schemas.microsoft.com/office/drawing/2014/main" id="{9D551867-C25D-031F-980D-B29E614EA3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45136"/>
            <a:ext cx="6087646" cy="6329940"/>
          </a:xfrm>
          <a:prstGeom prst="rect">
            <a:avLst/>
          </a:prstGeom>
        </p:spPr>
      </p:pic>
    </p:spTree>
    <p:extLst>
      <p:ext uri="{BB962C8B-B14F-4D97-AF65-F5344CB8AC3E}">
        <p14:creationId xmlns:p14="http://schemas.microsoft.com/office/powerpoint/2010/main" val="232138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2" y="1581666"/>
            <a:ext cx="8556171" cy="4203558"/>
          </a:xfrm>
        </p:spPr>
        <p:txBody>
          <a:bodyPr/>
          <a:lstStyle/>
          <a:p>
            <a:pPr algn="just">
              <a:lnSpc>
                <a:spcPts val="2440"/>
              </a:lnSpc>
            </a:pPr>
            <a:r>
              <a:rPr lang="en-GB" sz="2200" dirty="0"/>
              <a:t>STEM augstskolu absolventu prasmju piedāvājums strauji attīstās, jo darba devēji meklē gan "cieto", gan "mīksto" prasmju apvienojumu. Saskaņā ar </a:t>
            </a:r>
            <a:r>
              <a:rPr lang="en-GB" sz="2200" b="1" dirty="0">
                <a:hlinkClick r:id="rId3"/>
              </a:rPr>
              <a:t>Hanover Research </a:t>
            </a:r>
            <a:r>
              <a:rPr lang="en-GB" sz="2200" dirty="0" err="1"/>
              <a:t>pētījumu</a:t>
            </a:r>
            <a:r>
              <a:rPr lang="en-GB" sz="2200" dirty="0"/>
              <a:t> Be21Skilled, darba devēji novērtē ne tikai absolventus ar jaunāko tehnisko izglītību, bet arī ar tādām prasmēm kā komunikācija, problēmu risināšana un sadarbība. </a:t>
            </a:r>
          </a:p>
          <a:p>
            <a:pPr>
              <a:lnSpc>
                <a:spcPts val="2440"/>
              </a:lnSpc>
            </a:pPr>
            <a:endParaRPr lang="en-GB" sz="2200" dirty="0"/>
          </a:p>
          <a:p>
            <a:pPr algn="just">
              <a:lnSpc>
                <a:spcPts val="2440"/>
              </a:lnSpc>
            </a:pPr>
            <a:r>
              <a:rPr lang="en-GB" sz="2200" dirty="0"/>
              <a:t>Lai gan aizvien svarīgākas kļūst specifiskas prasmes, piemēram, prakse, pieredze nozarē vai atbilstošu mīksto prasmju apliecinājums, iestādēm ir svarīgi saglabāt adaptīvu mācību programmu, kas atbilst mainīgajām tirgus prasībām. Galvenā uzmanība tiek pievērsta tam, lai absolventiem nodrošinātu pieprasītas prasmes, kas sniedzas tālāk par akadēmisko grādu, uzlabotu viņu nodarbinātības iespējas un iestāžu akadēmisko programmu dzīvotspēju.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407314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Jaunās tendences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11766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4568423" cy="5189591"/>
          </a:xfrm>
        </p:spPr>
        <p:txBody>
          <a:bodyPr/>
          <a:lstStyle/>
          <a:p>
            <a:pPr algn="just"/>
            <a:r>
              <a:rPr lang="en-GB" sz="2400" b="0" i="0" dirty="0">
                <a:solidFill>
                  <a:srgbClr val="0F0F0F"/>
                </a:solidFill>
                <a:effectLst/>
                <a:latin typeface="Söhne"/>
              </a:rPr>
              <a:t>Kā norādīts </a:t>
            </a:r>
            <a:r>
              <a:rPr lang="en-GB" sz="2400" dirty="0">
                <a:solidFill>
                  <a:srgbClr val="0F0F0F"/>
                </a:solidFill>
                <a:latin typeface="Söhne"/>
              </a:rPr>
              <a:t>Hanoveras 2023. gada ziņojumā, </a:t>
            </a:r>
            <a:r>
              <a:rPr lang="en-GB" sz="2400" b="0" i="0" dirty="0">
                <a:solidFill>
                  <a:srgbClr val="0F0F0F"/>
                </a:solidFill>
                <a:effectLst/>
                <a:latin typeface="Söhne"/>
              </a:rPr>
              <a:t>darba devēji uzsver lietišķās mācību pieredzes un pamatprasmju attīstīšanas nozīmi. Tāpēc STEM izglītotājiem un iestādēm ir ļoti svarīgi sekot līdzi profesijām ar augstu izaugsmes potenciālu un iekļaut attiecīgās prasmes un apmācību akadēmiskajās programmās.</a:t>
            </a:r>
          </a:p>
          <a:p>
            <a:pPr algn="just"/>
            <a:endParaRPr lang="en-GB" sz="24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C9C438F1-5064-4090-C49B-C89287AF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287146" y="3952"/>
            <a:ext cx="5904854" cy="6858000"/>
          </a:xfrm>
          <a:prstGeom prst="rect">
            <a:avLst/>
          </a:prstGeom>
        </p:spPr>
      </p:pic>
    </p:spTree>
    <p:extLst>
      <p:ext uri="{BB962C8B-B14F-4D97-AF65-F5344CB8AC3E}">
        <p14:creationId xmlns:p14="http://schemas.microsoft.com/office/powerpoint/2010/main" val="299958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0"/>
            <a:ext cx="10692283" cy="5189591"/>
          </a:xfrm>
        </p:spPr>
        <p:txBody>
          <a:bodyPr/>
          <a:lstStyle/>
          <a:p>
            <a:pPr algn="just"/>
            <a:r>
              <a:rPr lang="en-GB" sz="2400" b="1" i="0" dirty="0">
                <a:solidFill>
                  <a:srgbClr val="8A2061"/>
                </a:solidFill>
                <a:effectLst/>
                <a:latin typeface="Söhne"/>
              </a:rPr>
              <a:t>GAN AUGSTSKOLĀS, GAN DARBA TIRGŪ IR VĒROJAMAS LIELAS DZIMUMU ATŠĶIRĪBAS. </a:t>
            </a:r>
          </a:p>
          <a:p>
            <a:pPr algn="just"/>
            <a:endParaRPr lang="en-GB" sz="2400" dirty="0">
              <a:solidFill>
                <a:srgbClr val="186BA8"/>
              </a:solidFill>
              <a:latin typeface="Söhne"/>
            </a:endParaRPr>
          </a:p>
          <a:p>
            <a:pPr algn="just"/>
            <a:r>
              <a:rPr lang="en-GB" sz="2000" b="1" i="0" dirty="0">
                <a:solidFill>
                  <a:srgbClr val="186BA8"/>
                </a:solidFill>
                <a:effectLst/>
                <a:latin typeface="Söhne"/>
              </a:rPr>
              <a:t>ĪRIJA UZMANĪBAS CENTRĀ</a:t>
            </a:r>
            <a:endParaRPr lang="lv-LV" sz="2000" b="1" i="0" dirty="0">
              <a:solidFill>
                <a:srgbClr val="186BA8"/>
              </a:solidFill>
              <a:effectLst/>
              <a:latin typeface="Söhne"/>
            </a:endParaRPr>
          </a:p>
          <a:p>
            <a:pPr algn="just"/>
            <a:endParaRPr lang="en-GB" sz="2000" b="1" i="0" dirty="0">
              <a:solidFill>
                <a:srgbClr val="186BA8"/>
              </a:solidFill>
              <a:effectLst/>
              <a:latin typeface="Söhne"/>
            </a:endParaRPr>
          </a:p>
          <a:p>
            <a:pPr algn="just"/>
            <a:r>
              <a:rPr lang="en-GB" sz="2000" b="0" i="0" dirty="0">
                <a:solidFill>
                  <a:srgbClr val="0F0F0F"/>
                </a:solidFill>
                <a:effectLst/>
                <a:latin typeface="Söhne"/>
              </a:rPr>
              <a:t>Īrijas Augstākās izglītības iestāde (HEA) norāda, ka no tiem, kas uzsāk studijas augstākajā izglītībā, STEM</a:t>
            </a:r>
            <a:r>
              <a:rPr lang="lv-LV" sz="2000" b="0" i="0" dirty="0">
                <a:solidFill>
                  <a:srgbClr val="0F0F0F"/>
                </a:solidFill>
                <a:effectLst/>
                <a:latin typeface="Söhne"/>
              </a:rPr>
              <a:t> studē 49% vīriešu un 19% sieviešu</a:t>
            </a:r>
            <a:r>
              <a:rPr lang="en-GB" sz="2000" b="0" i="0" dirty="0">
                <a:solidFill>
                  <a:srgbClr val="0F0F0F"/>
                </a:solidFill>
                <a:effectLst/>
                <a:latin typeface="Söhne"/>
              </a:rPr>
              <a:t> (starpība ir 24 </a:t>
            </a:r>
            <a:r>
              <a:rPr lang="en-GB" sz="2000" b="0" i="0" dirty="0" err="1">
                <a:solidFill>
                  <a:srgbClr val="0F0F0F"/>
                </a:solidFill>
                <a:effectLst/>
                <a:latin typeface="Söhne"/>
              </a:rPr>
              <a:t>procentpunkti</a:t>
            </a:r>
            <a:r>
              <a:rPr lang="en-GB" sz="2000" b="0" i="0" dirty="0">
                <a:solidFill>
                  <a:srgbClr val="0F0F0F"/>
                </a:solidFill>
                <a:effectLst/>
                <a:latin typeface="Söhne"/>
              </a:rPr>
              <a:t>). Īrijā 2018. gadā tikai ceturtā daļa no STEM nozarēs strādājošajiem bija sievietes, un ESAO ir norādījusi, ka pēdējos gados šis </a:t>
            </a:r>
            <a:r>
              <a:rPr lang="en-GB" sz="2000" b="0" i="0" dirty="0" err="1">
                <a:solidFill>
                  <a:srgbClr val="0F0F0F"/>
                </a:solidFill>
                <a:effectLst/>
                <a:latin typeface="Söhne"/>
              </a:rPr>
              <a:t>skaits</a:t>
            </a:r>
            <a:r>
              <a:rPr lang="en-GB" sz="2000" b="0" i="0" dirty="0">
                <a:solidFill>
                  <a:srgbClr val="0F0F0F"/>
                </a:solidFill>
                <a:effectLst/>
                <a:latin typeface="Söhne"/>
              </a:rPr>
              <a:t> </a:t>
            </a:r>
            <a:r>
              <a:rPr lang="en-GB" sz="2000" b="0" i="0" dirty="0" err="1">
                <a:solidFill>
                  <a:srgbClr val="0F0F0F"/>
                </a:solidFill>
                <a:effectLst/>
                <a:latin typeface="Söhne"/>
              </a:rPr>
              <a:t>ir</a:t>
            </a:r>
            <a:r>
              <a:rPr lang="en-GB" sz="2000" b="0" i="0" dirty="0">
                <a:solidFill>
                  <a:srgbClr val="0F0F0F"/>
                </a:solidFill>
                <a:effectLst/>
                <a:latin typeface="Söhne"/>
              </a:rPr>
              <a:t> </a:t>
            </a:r>
            <a:r>
              <a:rPr lang="en-GB" sz="2000" b="0" i="0" dirty="0" err="1">
                <a:solidFill>
                  <a:srgbClr val="0F0F0F"/>
                </a:solidFill>
                <a:effectLst/>
                <a:latin typeface="Söhne"/>
              </a:rPr>
              <a:t>palielinājies</a:t>
            </a:r>
            <a:r>
              <a:rPr lang="lv-LV" sz="2000" b="0" i="0" dirty="0">
                <a:solidFill>
                  <a:srgbClr val="0F0F0F"/>
                </a:solidFill>
                <a:effectLst/>
                <a:latin typeface="Söhne"/>
              </a:rPr>
              <a:t> ļoti maz</a:t>
            </a:r>
            <a:r>
              <a:rPr lang="en-GB" sz="2000" b="0" i="0" dirty="0">
                <a:solidFill>
                  <a:srgbClr val="0F0F0F"/>
                </a:solidFill>
                <a:effectLst/>
                <a:latin typeface="Söhne"/>
              </a:rPr>
              <a:t>.</a:t>
            </a:r>
          </a:p>
          <a:p>
            <a:pPr algn="just"/>
            <a:endParaRPr lang="en-GB" sz="2000" b="0" i="0" dirty="0">
              <a:solidFill>
                <a:srgbClr val="0F0F0F"/>
              </a:solidFill>
              <a:effectLst/>
              <a:latin typeface="Söhne"/>
            </a:endParaRPr>
          </a:p>
          <a:p>
            <a:pPr algn="just"/>
            <a:r>
              <a:rPr lang="en-GB" sz="2000" b="0" i="0" dirty="0">
                <a:solidFill>
                  <a:srgbClr val="0F0F0F"/>
                </a:solidFill>
                <a:effectLst/>
                <a:latin typeface="Söhne"/>
              </a:rPr>
              <a:t>Ir vērojami daži uzlabojumi sieviešu pārstāvības ziņā šaurās STEM jomās (piemēram, Īrijā sievietes veido vairāk </a:t>
            </a:r>
            <a:r>
              <a:rPr lang="en-GB" sz="2000" b="0" i="0" dirty="0" err="1">
                <a:solidFill>
                  <a:srgbClr val="0F0F0F"/>
                </a:solidFill>
                <a:effectLst/>
                <a:latin typeface="Söhne"/>
              </a:rPr>
              <a:t>nekā</a:t>
            </a:r>
            <a:r>
              <a:rPr lang="en-GB" sz="2000" b="0" i="0" dirty="0">
                <a:solidFill>
                  <a:srgbClr val="0F0F0F"/>
                </a:solidFill>
                <a:effectLst/>
                <a:latin typeface="Söhne"/>
              </a:rPr>
              <a:t> 40% no doktora grādu ieguvušajiem fizikas zinātņu jomā (She Figures, 2021)), taču vispārējā perspektīvā joprojām ir redzams, ka sievietes retāk studē STEM priekšmetus.</a:t>
            </a:r>
          </a:p>
          <a:p>
            <a:pPr algn="just"/>
            <a:endParaRPr lang="en-GB" sz="2000" dirty="0">
              <a:solidFill>
                <a:srgbClr val="0F0F0F"/>
              </a:solidFill>
              <a:latin typeface="Söhne"/>
            </a:endParaRPr>
          </a:p>
          <a:p>
            <a:pPr algn="just"/>
            <a:r>
              <a:rPr lang="en-GB" sz="2000" b="0" i="0" dirty="0">
                <a:solidFill>
                  <a:srgbClr val="0F0F0F"/>
                </a:solidFill>
                <a:effectLst/>
                <a:latin typeface="Söhne"/>
              </a:rPr>
              <a:t>Ir veikti daudzi pētījumi, kuros uzsvērti ieguvumi, ko sniedz daudzveidīgs darbaspēks STEM jomā, sākot ar finansiāliem ieguvumiem un beidzot ar veiktspējas uzlabošanu un inovāciju veicināšanu.</a:t>
            </a: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509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624035"/>
          </a:xfrm>
        </p:spPr>
        <p:txBody>
          <a:bodyPr/>
          <a:lstStyle/>
          <a:p>
            <a:pPr algn="just"/>
            <a:r>
              <a:rPr lang="en-GB" sz="2400" dirty="0"/>
              <a:t>Kā viens no dzimumu nevienlīdzības iemesliem ir zemapziņas aizspriedumi, jo sievietēm traucē stereotipiski uzskati, ka viņas no dabas nav piemērotas tādiem priekšmetiem kā matemātika </a:t>
            </a:r>
            <a:r>
              <a:rPr lang="en-GB" sz="2400" dirty="0" err="1"/>
              <a:t>vai</a:t>
            </a:r>
            <a:r>
              <a:rPr lang="en-GB" sz="2400" dirty="0"/>
              <a:t> </a:t>
            </a:r>
            <a:r>
              <a:rPr lang="en-GB" sz="2400" dirty="0" err="1"/>
              <a:t>fizika</a:t>
            </a:r>
            <a:r>
              <a:rPr lang="en-GB" sz="2400" dirty="0"/>
              <a:t> un</a:t>
            </a:r>
            <a:r>
              <a:rPr lang="lv-LV" sz="2400" dirty="0"/>
              <a:t> vairāk nosliecas</a:t>
            </a:r>
            <a:r>
              <a:rPr lang="en-GB" sz="2400" dirty="0"/>
              <a:t> uz radošām vai aprūpējošām lomām. </a:t>
            </a:r>
          </a:p>
          <a:p>
            <a:pPr algn="just"/>
            <a:r>
              <a:rPr lang="en-GB" sz="2400" dirty="0"/>
              <a:t>Nesen PwC veikts pētījums liecina, ka tikai 16% </a:t>
            </a:r>
            <a:r>
              <a:rPr lang="en-GB" sz="2400" dirty="0" err="1"/>
              <a:t>sieviešu</a:t>
            </a:r>
            <a:r>
              <a:rPr lang="lv-LV" sz="2400" dirty="0"/>
              <a:t>-</a:t>
            </a:r>
            <a:r>
              <a:rPr lang="en-GB" sz="2400" dirty="0" err="1"/>
              <a:t>studen</a:t>
            </a:r>
            <a:r>
              <a:rPr lang="lv-LV" sz="2400" dirty="0" err="1"/>
              <a:t>šu</a:t>
            </a:r>
            <a:r>
              <a:rPr lang="en-GB" sz="2400" dirty="0"/>
              <a:t> ir saņēmušas pamudinājumu studēt tehnoloģiju jomā, savukārt vīriešu vidū šādu pamudinājumu ir saņēmuši 33%. </a:t>
            </a:r>
            <a:r>
              <a:rPr lang="lv-LV" sz="2400" dirty="0"/>
              <a:t>To pastiprina “krāpnieka sindroma” sajūta, jo sievietes cenšas strādāt nozarēs, kurās dominē vīrieši, piemēram, inženierzinātnēs, tehnoloģijās un matemātikas jomā.</a:t>
            </a:r>
          </a:p>
          <a:p>
            <a:pPr algn="just"/>
            <a:endParaRPr lang="lv-LV" sz="2400" dirty="0"/>
          </a:p>
          <a:p>
            <a:pPr algn="just"/>
            <a:r>
              <a:rPr lang="en-GB" sz="2400" dirty="0"/>
              <a:t>Viens no galvenajiem faktoriem ir </a:t>
            </a:r>
            <a:r>
              <a:rPr lang="en-GB" sz="2400" dirty="0" err="1"/>
              <a:t>arī</a:t>
            </a:r>
            <a:r>
              <a:rPr lang="en-GB" sz="2400" dirty="0"/>
              <a:t> p</a:t>
            </a:r>
            <a:r>
              <a:rPr lang="lv-LV" sz="2400" dirty="0"/>
              <a:t>iemēru</a:t>
            </a:r>
            <a:r>
              <a:rPr lang="en-GB" sz="2400" dirty="0"/>
              <a:t> trūkums, jo PwC pētījumā atklājās, ka 78 % studentu nevarēja nosaukt nevienu slavenu sievieti tehnoloģiju jomā.</a:t>
            </a:r>
          </a:p>
          <a:p>
            <a:pPr algn="just"/>
            <a:endParaRPr lang="en-GB" sz="2400" dirty="0">
              <a:solidFill>
                <a:srgbClr val="0F0F0F"/>
              </a:solidFill>
              <a:latin typeface="Söhne"/>
            </a:endParaRPr>
          </a:p>
          <a:p>
            <a:pPr algn="just"/>
            <a:r>
              <a:rPr lang="lv-LV" sz="1800" b="1" dirty="0">
                <a:solidFill>
                  <a:schemeClr val="bg1"/>
                </a:solidFill>
                <a:highlight>
                  <a:srgbClr val="186BA8"/>
                </a:highlight>
                <a:latin typeface="Söhne"/>
              </a:rPr>
              <a:t>PAPILDU</a:t>
            </a:r>
            <a:r>
              <a:rPr lang="en-GB" sz="1800" b="1" dirty="0">
                <a:solidFill>
                  <a:schemeClr val="bg1"/>
                </a:solidFill>
                <a:highlight>
                  <a:srgbClr val="186BA8"/>
                </a:highlight>
                <a:latin typeface="Söhne"/>
              </a:rPr>
              <a:t> LASĀMVIELA</a:t>
            </a:r>
          </a:p>
          <a:p>
            <a:pPr algn="just"/>
            <a:r>
              <a:rPr lang="en-GB" sz="1800" dirty="0">
                <a:hlinkClick r:id="rId2"/>
              </a:rPr>
              <a:t>Sievietes STEM jomā - raksts | Nākamais vilnis: Globālo pārmaiņu veicināšana | BBC </a:t>
            </a:r>
            <a:r>
              <a:rPr lang="en-GB" sz="1800" dirty="0" err="1">
                <a:hlinkClick r:id="rId2"/>
              </a:rPr>
              <a:t>StoryWorks</a:t>
            </a:r>
            <a:endParaRPr lang="en-GB" sz="18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75399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12310" y="329445"/>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Darba devēja perspektīva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
        <p:nvSpPr>
          <p:cNvPr id="3" name="TextBox 2">
            <a:extLst>
              <a:ext uri="{FF2B5EF4-FFF2-40B4-BE49-F238E27FC236}">
                <a16:creationId xmlns:a16="http://schemas.microsoft.com/office/drawing/2014/main" id="{8B6A130F-B09A-EED7-3985-C196D01B5335}"/>
              </a:ext>
            </a:extLst>
          </p:cNvPr>
          <p:cNvSpPr txBox="1"/>
          <p:nvPr/>
        </p:nvSpPr>
        <p:spPr>
          <a:xfrm>
            <a:off x="2932674" y="1172312"/>
            <a:ext cx="9167139" cy="5416868"/>
          </a:xfrm>
          <a:prstGeom prst="rect">
            <a:avLst/>
          </a:prstGeom>
          <a:noFill/>
        </p:spPr>
        <p:txBody>
          <a:bodyPr wrap="square">
            <a:spAutoFit/>
          </a:bodyPr>
          <a:lstStyle/>
          <a:p>
            <a:pPr algn="just"/>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devējiem ir būtiska loma prasmju ekosistēmā. Tāpēc projekta Be 21 Skilled partneri meklēja darba devēju viedokli no 29 </a:t>
            </a:r>
            <a:r>
              <a:rPr lang="en-GB"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valstīm</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1800" b="0" i="0" dirty="0">
                <a:solidFill>
                  <a:srgbClr val="1C1442"/>
                </a:solidFill>
                <a:effectLst/>
                <a:latin typeface="Calibri" panose="020F0502020204030204" pitchFamily="34" charset="0"/>
                <a:cs typeface="Calibri" panose="020F0502020204030204" pitchFamily="34" charset="0"/>
              </a:rPr>
              <a:t>galvenokārt cilvēkresursu vadītāju un vadošo darbinieku</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redzējumu</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lai novērtētu STEM absolventu galvenās nodarbināmības prasmes, kas nepieciešamas 21. gadsimta darba tirgū. Mēs noskaidrojām....</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21. gadsimta prasmes ir ārkārtīgi svarīgas darba tirgū, un STEM absolventiem tās tiek augstu vērtētas. Darba devēji īpaši augstu vērtē pašvadības, sociālās, emocionālās, attieksmes un kognitīvās prasmes. </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bija vienisprātis, ka ārkārtīgi svarīgas ir pašvadības prasmes, kritiskās domāšanas un problēmu risināšanas prasmes, kā arī </a:t>
            </a:r>
            <a:r>
              <a:rPr lang="en-GB"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komunikācijas</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prasmes un prasmes strādāt komandā.</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Citas visaugstāk novērtētās prasmes ir izaugsmes domāšanas un mācīšanās prasmes, atbildība, spēja pielāgoties un izturēt stresu, radošuma prasmes, informācijas un datu lietošanas prasmes, pozitīva attieksme un apzinīgums, emocionālā inteliģence un vadības prasmes. </a:t>
            </a:r>
          </a:p>
          <a:p>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7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Latvija ir priekšgalā</a:t>
            </a:r>
            <a:endParaRPr lang="en-GB" sz="3600" b="0" i="0" dirty="0">
              <a:solidFill>
                <a:srgbClr val="8A2061"/>
              </a:solidFill>
              <a:effectLst/>
              <a:ea typeface="Calibri" panose="020F0502020204030204" pitchFamily="34" charset="0"/>
            </a:endParaRPr>
          </a:p>
          <a:p>
            <a:pPr algn="l"/>
            <a:r>
              <a:rPr lang="en-GB" sz="2400" i="1" dirty="0">
                <a:solidFill>
                  <a:srgbClr val="333333"/>
                </a:solidFill>
                <a:ea typeface="Calibri" panose="020F0502020204030204" pitchFamily="34" charset="0"/>
              </a:rPr>
              <a:t>Vai zinājāt, ka </a:t>
            </a:r>
            <a:r>
              <a:rPr lang="en-GB" sz="2400" b="0" i="1" dirty="0">
                <a:solidFill>
                  <a:srgbClr val="333333"/>
                </a:solidFill>
                <a:effectLst/>
                <a:ea typeface="Calibri" panose="020F0502020204030204" pitchFamily="34" charset="0"/>
              </a:rPr>
              <a:t>Latvija ir vadošā ES pēc sieviešu skaita zinātnē un tehnoloģijās?</a:t>
            </a:r>
            <a:endParaRPr lang="en-GB" sz="2400" b="0" i="0" dirty="0">
              <a:solidFill>
                <a:srgbClr val="333333"/>
              </a:solidFill>
              <a:effectLst/>
              <a:ea typeface="Calibri" panose="020F0502020204030204" pitchFamily="34" charset="0"/>
            </a:endParaRPr>
          </a:p>
          <a:p>
            <a:pPr algn="just"/>
            <a:r>
              <a:rPr lang="en-GB" sz="2400" b="0" i="0" dirty="0">
                <a:solidFill>
                  <a:srgbClr val="333333"/>
                </a:solidFill>
                <a:effectLst/>
                <a:ea typeface="Calibri" panose="020F0502020204030204" pitchFamily="34" charset="0"/>
              </a:rPr>
              <a:t>Eiropas Savienība jau kādu laiku ir centusies uzlabot ievērojamo dzimumu nelīdzsvarotību zinātnes, tehnoloģiju, inženierzinātņu un matemātikas (STEM) jomā. Saskaņā ar Eiropas Komisijas datiem tikai 13 % no bloka darbiniekiem, kas strādā ar STEM saistītās profesijās, ir sievietes.</a:t>
            </a:r>
          </a:p>
          <a:p>
            <a:pPr algn="l"/>
            <a:endParaRPr lang="en-GB" sz="2400" b="0" i="0" dirty="0">
              <a:solidFill>
                <a:srgbClr val="333333"/>
              </a:solidFill>
              <a:effectLst/>
              <a:ea typeface="Calibri" panose="020F0502020204030204" pitchFamily="34" charset="0"/>
            </a:endParaRPr>
          </a:p>
          <a:p>
            <a:pPr algn="just"/>
            <a:r>
              <a:rPr lang="en-GB" sz="2400" dirty="0">
                <a:solidFill>
                  <a:srgbClr val="333333"/>
                </a:solidFill>
                <a:ea typeface="Calibri" panose="020F0502020204030204" pitchFamily="34" charset="0"/>
              </a:rPr>
              <a:t>Kā norāda Milana </a:t>
            </a:r>
            <a:r>
              <a:rPr lang="en-GB" sz="2400" dirty="0" err="1">
                <a:solidFill>
                  <a:srgbClr val="333333"/>
                </a:solidFill>
                <a:ea typeface="Calibri" panose="020F0502020204030204" pitchFamily="34" charset="0"/>
              </a:rPr>
              <a:t>Nikolova </a:t>
            </a:r>
            <a:r>
              <a:rPr lang="en-GB" sz="2400" dirty="0">
                <a:solidFill>
                  <a:srgbClr val="333333"/>
                </a:solidFill>
                <a:ea typeface="Calibri" panose="020F0502020204030204" pitchFamily="34" charset="0"/>
              </a:rPr>
              <a:t>no Emerging Europe, </a:t>
            </a:r>
            <a:r>
              <a:rPr lang="en-GB" sz="2400" b="0" i="0" dirty="0">
                <a:solidFill>
                  <a:srgbClr val="333333"/>
                </a:solidFill>
                <a:effectLst/>
                <a:ea typeface="Calibri" panose="020F0502020204030204" pitchFamily="34" charset="0"/>
              </a:rPr>
              <a:t>Latvija ir bijusi neticami veiksmīga, veidojot vidi, kurā sievietēm tiek dotas vienlīdzīgas iespējas gūt panākumus izvēlētajā karjerā. Lai gan visās jaunajās tirgus ekonomikas zonas valstīs, tostarp Vidusāzijā, sieviešu ir vairāk nekā vīriešu, Latvija ir vienīgā valsts reģionā (un viena no tikai astoņām pasaulē), kas Pasaules Bankas jaunākajā ziņojumā, kurā aplūkoti šķēršļi sieviešu līdzdalībai ekonomikā, ieguvusi perfektu 100 punktu novērtējumu.</a:t>
            </a:r>
          </a:p>
          <a:p>
            <a:pPr algn="just"/>
            <a:endParaRPr lang="en-GB" sz="2400" dirty="0">
              <a:solidFill>
                <a:srgbClr val="0F0F0F"/>
              </a:solidFill>
              <a:ea typeface="Calibri" panose="020F0502020204030204" pitchFamily="34" charset="0"/>
            </a:endParaRPr>
          </a:p>
          <a:p>
            <a:pPr algn="just"/>
            <a:r>
              <a:rPr lang="lv-LV" sz="2000" b="1" dirty="0">
                <a:solidFill>
                  <a:schemeClr val="bg1"/>
                </a:solidFill>
                <a:highlight>
                  <a:srgbClr val="186BA8"/>
                </a:highlight>
                <a:ea typeface="Calibri" panose="020F0502020204030204" pitchFamily="34" charset="0"/>
              </a:rPr>
              <a:t>PAPILDU</a:t>
            </a:r>
            <a:r>
              <a:rPr lang="en-GB" sz="2000" b="1" dirty="0">
                <a:solidFill>
                  <a:schemeClr val="bg1"/>
                </a:solidFill>
                <a:highlight>
                  <a:srgbClr val="186BA8"/>
                </a:highlight>
                <a:ea typeface="Calibri" panose="020F0502020204030204" pitchFamily="34" charset="0"/>
              </a:rPr>
              <a:t> LASĀMVIELA</a:t>
            </a:r>
          </a:p>
          <a:p>
            <a:pPr algn="just"/>
            <a:r>
              <a:rPr lang="en-IE" sz="1800" dirty="0">
                <a:ea typeface="Calibri" panose="020F0502020204030204" pitchFamily="34" charset="0"/>
                <a:hlinkClick r:id="rId2"/>
              </a:rPr>
              <a:t>Latvija: Eiropas jaunietes STEM jomā - Emerging Europe (emerging-europe.com)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948280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Latvija ir līderis - interesanti </a:t>
            </a:r>
            <a:r>
              <a:rPr lang="en-GB" sz="3600" b="1" i="0" dirty="0" err="1">
                <a:solidFill>
                  <a:srgbClr val="8A2061"/>
                </a:solidFill>
                <a:effectLst/>
                <a:ea typeface="Calibri" panose="020F0502020204030204" pitchFamily="34" charset="0"/>
              </a:rPr>
              <a:t>fakti</a:t>
            </a:r>
            <a:r>
              <a:rPr lang="en-GB" sz="3600" b="1" i="0" dirty="0">
                <a:solidFill>
                  <a:srgbClr val="8A2061"/>
                </a:solidFill>
                <a:effectLst/>
                <a:ea typeface="Calibri" panose="020F0502020204030204" pitchFamily="34" charset="0"/>
              </a:rPr>
              <a:t>.</a:t>
            </a:r>
            <a:endParaRPr lang="en-GB" sz="3600" b="0" i="0" dirty="0">
              <a:solidFill>
                <a:srgbClr val="8A2061"/>
              </a:solidFill>
              <a:effectLst/>
              <a:ea typeface="Calibri" panose="020F0502020204030204" pitchFamily="34" charset="0"/>
            </a:endParaRPr>
          </a:p>
          <a:p>
            <a:pPr marL="342900" indent="-342900" algn="just">
              <a:buFont typeface="Arial" panose="020B0604020202020204" pitchFamily="34" charset="0"/>
              <a:buChar char="•"/>
            </a:pPr>
            <a:r>
              <a:rPr lang="lv-LV" sz="2400" dirty="0">
                <a:solidFill>
                  <a:srgbClr val="0F0F0F"/>
                </a:solidFill>
                <a:ea typeface="Calibri" panose="020F0502020204030204" pitchFamily="34" charset="0"/>
              </a:rPr>
              <a:t>Pētniecība ir tikai viena joma, kurā sievietes ir vadošās Latvijā. Saskaņā ar Eiropas Komisijas 2018. gada ziņojumu </a:t>
            </a:r>
            <a:r>
              <a:rPr lang="lv-LV" sz="2400" dirty="0" err="1">
                <a:solidFill>
                  <a:srgbClr val="0F0F0F"/>
                </a:solidFill>
                <a:ea typeface="Calibri" panose="020F0502020204030204" pitchFamily="34" charset="0"/>
              </a:rPr>
              <a:t>She</a:t>
            </a:r>
            <a:r>
              <a:rPr lang="lv-LV" sz="2400" dirty="0">
                <a:solidFill>
                  <a:srgbClr val="0F0F0F"/>
                </a:solidFill>
                <a:ea typeface="Calibri" panose="020F0502020204030204" pitchFamily="34" charset="0"/>
              </a:rPr>
              <a:t> </a:t>
            </a:r>
            <a:r>
              <a:rPr lang="lv-LV" sz="2400" dirty="0" err="1">
                <a:solidFill>
                  <a:srgbClr val="0F0F0F"/>
                </a:solidFill>
                <a:ea typeface="Calibri" panose="020F0502020204030204" pitchFamily="34" charset="0"/>
              </a:rPr>
              <a:t>Figures</a:t>
            </a:r>
            <a:r>
              <a:rPr lang="lv-LV" sz="2400" dirty="0">
                <a:solidFill>
                  <a:srgbClr val="0F0F0F"/>
                </a:solidFill>
                <a:ea typeface="Calibri" panose="020F0502020204030204" pitchFamily="34" charset="0"/>
              </a:rPr>
              <a:t>, pētnieču īpatsvars ES kopumā ir tikai 33,4 procenti. Savukārt Latvijā 51 procents pētnieku ir sievietes.</a:t>
            </a:r>
          </a:p>
          <a:p>
            <a:pPr marL="342900" indent="-342900" algn="just">
              <a:buFont typeface="Arial" panose="020B0604020202020204" pitchFamily="34" charset="0"/>
              <a:buChar char="•"/>
            </a:pPr>
            <a:r>
              <a:rPr lang="en-GB" sz="2400" dirty="0" err="1">
                <a:solidFill>
                  <a:srgbClr val="0F0F0F"/>
                </a:solidFill>
                <a:ea typeface="Calibri" panose="020F0502020204030204" pitchFamily="34" charset="0"/>
              </a:rPr>
              <a:t>Latvija</a:t>
            </a:r>
            <a:r>
              <a:rPr lang="en-GB" sz="2400" dirty="0">
                <a:solidFill>
                  <a:srgbClr val="0F0F0F"/>
                </a:solidFill>
                <a:ea typeface="Calibri" panose="020F0502020204030204" pitchFamily="34" charset="0"/>
              </a:rPr>
              <a:t> ir arī viena no četrām ES valstīm, kur lielākā daļa zinātnieku un inženieru ir sievietes.</a:t>
            </a: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r>
              <a:rPr lang="lv-LV" sz="2000" b="1" dirty="0">
                <a:solidFill>
                  <a:schemeClr val="bg1"/>
                </a:solidFill>
                <a:highlight>
                  <a:srgbClr val="186BA8"/>
                </a:highlight>
                <a:ea typeface="Calibri" panose="020F0502020204030204" pitchFamily="34" charset="0"/>
              </a:rPr>
              <a:t>PAPILDU</a:t>
            </a:r>
            <a:r>
              <a:rPr lang="en-GB" sz="2000" b="1" dirty="0">
                <a:solidFill>
                  <a:schemeClr val="bg1"/>
                </a:solidFill>
                <a:highlight>
                  <a:srgbClr val="186BA8"/>
                </a:highlight>
                <a:ea typeface="Calibri" panose="020F0502020204030204" pitchFamily="34" charset="0"/>
              </a:rPr>
              <a:t> LASĀMVIELA</a:t>
            </a:r>
          </a:p>
          <a:p>
            <a:pPr algn="just"/>
            <a:r>
              <a:rPr lang="en-IE" sz="1800" dirty="0">
                <a:ea typeface="Calibri" panose="020F0502020204030204" pitchFamily="34" charset="0"/>
                <a:hlinkClick r:id="rId2"/>
              </a:rPr>
              <a:t>Latvija: Eiropas jaunietes STEM jomā - Emerging Europe (emerging-europe.com)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236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32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Reģionālo </a:t>
            </a:r>
            <a:r>
              <a:rPr lang="en-US" sz="3200" b="1" dirty="0" err="1">
                <a:solidFill>
                  <a:schemeClr val="bg1"/>
                </a:solidFill>
              </a:rPr>
              <a:t>prasmju</a:t>
            </a:r>
            <a:r>
              <a:rPr lang="en-US" sz="3200" b="1" dirty="0">
                <a:solidFill>
                  <a:schemeClr val="bg1"/>
                </a:solidFill>
              </a:rPr>
              <a:t> </a:t>
            </a:r>
            <a:r>
              <a:rPr lang="en-US" sz="3200" b="1" dirty="0" err="1">
                <a:solidFill>
                  <a:schemeClr val="bg1"/>
                </a:solidFill>
              </a:rPr>
              <a:t>padomj</a:t>
            </a:r>
            <a:r>
              <a:rPr lang="lv-LV" sz="3200" b="1" dirty="0">
                <a:solidFill>
                  <a:schemeClr val="bg1"/>
                </a:solidFill>
              </a:rPr>
              <a:t>u</a:t>
            </a:r>
            <a:r>
              <a:rPr lang="en-US" sz="3200" b="1" dirty="0">
                <a:solidFill>
                  <a:schemeClr val="bg1"/>
                </a:solidFill>
              </a:rPr>
              <a:t> un </a:t>
            </a:r>
            <a:r>
              <a:rPr lang="en-US" sz="3200" b="1" dirty="0" err="1">
                <a:solidFill>
                  <a:schemeClr val="bg1"/>
                </a:solidFill>
              </a:rPr>
              <a:t>ārējā</a:t>
            </a:r>
            <a:r>
              <a:rPr lang="lv-LV" sz="3200" b="1" dirty="0">
                <a:solidFill>
                  <a:schemeClr val="bg1"/>
                </a:solidFill>
              </a:rPr>
              <a:t>s</a:t>
            </a:r>
            <a:r>
              <a:rPr lang="en-US" sz="3200" b="1" dirty="0">
                <a:solidFill>
                  <a:schemeClr val="bg1"/>
                </a:solidFill>
              </a:rPr>
              <a:t> </a:t>
            </a:r>
            <a:r>
              <a:rPr lang="en-US" sz="3200" b="1" dirty="0" err="1">
                <a:solidFill>
                  <a:schemeClr val="bg1"/>
                </a:solidFill>
              </a:rPr>
              <a:t>sadarbība</a:t>
            </a:r>
            <a:r>
              <a:rPr lang="lv-LV" sz="3200" b="1" dirty="0">
                <a:solidFill>
                  <a:schemeClr val="bg1"/>
                </a:solidFill>
              </a:rPr>
              <a:t>s loma</a:t>
            </a:r>
            <a:r>
              <a:rPr lang="en-US" sz="3200" b="1" dirty="0">
                <a:solidFill>
                  <a:schemeClr val="bg1"/>
                </a:solidFill>
              </a:rPr>
              <a:t>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3.</a:t>
            </a:r>
            <a:r>
              <a:rPr lang="en-US" b="1">
                <a:solidFill>
                  <a:schemeClr val="bg1"/>
                </a:solidFill>
              </a:rPr>
              <a:t>MODULIS </a:t>
            </a:r>
            <a:endParaRPr lang="en-US" b="1" dirty="0">
              <a:solidFill>
                <a:schemeClr val="bg1"/>
              </a:solidFill>
            </a:endParaRP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1365812"/>
            <a:ext cx="2844905" cy="738664"/>
          </a:xfrm>
          <a:prstGeom prst="rect">
            <a:avLst/>
          </a:prstGeom>
          <a:solidFill>
            <a:srgbClr val="186BA8"/>
          </a:solidFill>
        </p:spPr>
        <p:txBody>
          <a:bodyPr wrap="square">
            <a:spAutoFit/>
          </a:bodyPr>
          <a:lstStyle/>
          <a:p>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P</a:t>
            </a:r>
            <a:r>
              <a:rPr lang="lv-LV" sz="1400" b="1" dirty="0">
                <a:solidFill>
                  <a:schemeClr val="bg1"/>
                </a:solidFill>
                <a:latin typeface="Calibri" panose="020F0502020204030204" pitchFamily="34" charset="0"/>
                <a:ea typeface="Calibri" panose="020F0502020204030204" pitchFamily="34" charset="0"/>
                <a:cs typeface="Calibri" panose="020F0502020204030204" pitchFamily="34" charset="0"/>
              </a:rPr>
              <a:t>ROFESIONĀLĀS PILNVEIDES</a:t>
            </a:r>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6" name="TextBox 5">
            <a:extLst>
              <a:ext uri="{FF2B5EF4-FFF2-40B4-BE49-F238E27FC236}">
                <a16:creationId xmlns:a16="http://schemas.microsoft.com/office/drawing/2014/main" id="{93C4D289-3B1D-901C-AD2E-AACDC2B0F8F0}"/>
              </a:ext>
            </a:extLst>
          </p:cNvPr>
          <p:cNvSpPr txBox="1"/>
          <p:nvPr/>
        </p:nvSpPr>
        <p:spPr>
          <a:xfrm>
            <a:off x="1996035" y="-35508"/>
            <a:ext cx="3065821" cy="1077218"/>
          </a:xfrm>
          <a:prstGeom prst="rect">
            <a:avLst/>
          </a:prstGeom>
          <a:noFill/>
        </p:spPr>
        <p:txBody>
          <a:bodyPr wrap="square" rtlCol="0">
            <a:spAutoFit/>
          </a:bodyPr>
          <a:lstStyle/>
          <a:p>
            <a:r>
              <a:rPr lang="en-IE" sz="3200" b="1" dirty="0">
                <a:latin typeface="Calibri" panose="020F0502020204030204" pitchFamily="34" charset="0"/>
                <a:ea typeface="Calibri" panose="020F0502020204030204" pitchFamily="34" charset="0"/>
                <a:cs typeface="Calibri" panose="020F0502020204030204" pitchFamily="34" charset="0"/>
              </a:rPr>
              <a:t>Mūsu nākamais modulis ir....</a:t>
            </a:r>
          </a:p>
        </p:txBody>
      </p:sp>
    </p:spTree>
    <p:extLst>
      <p:ext uri="{BB962C8B-B14F-4D97-AF65-F5344CB8AC3E}">
        <p14:creationId xmlns:p14="http://schemas.microsoft.com/office/powerpoint/2010/main" val="3847596305"/>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a16="http://schemas.microsoft.com/office/drawing/2014/main" xmlns="">
      <p:transition spd="slow" advTm="9434"/>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33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520925" y="757291"/>
            <a:ext cx="6954205" cy="1801150"/>
          </a:xfrm>
        </p:spPr>
        <p:txBody>
          <a:bodyPr/>
          <a:lstStyle/>
          <a:p>
            <a:pPr algn="just"/>
            <a:r>
              <a:rPr lang="en-GB" dirty="0"/>
              <a:t>Runājot par universitāšu sniegumu galveno nodarbināmības prasmju attīstīšanā, prasmes, kuras darba </a:t>
            </a:r>
            <a:r>
              <a:rPr lang="en-GB" dirty="0" err="1"/>
              <a:t>devēji</a:t>
            </a:r>
            <a:r>
              <a:rPr lang="en-GB" dirty="0"/>
              <a:t> </a:t>
            </a:r>
            <a:r>
              <a:rPr lang="en-GB" dirty="0" err="1"/>
              <a:t>novērtēj</a:t>
            </a:r>
            <a:r>
              <a:rPr lang="lv-LV" dirty="0"/>
              <a:t>a</a:t>
            </a:r>
            <a:r>
              <a:rPr lang="en-GB" dirty="0"/>
              <a:t> </a:t>
            </a:r>
            <a:r>
              <a:rPr lang="lv-LV" dirty="0"/>
              <a:t>kā visnozīmīgākās</a:t>
            </a:r>
            <a:r>
              <a:rPr lang="en-GB" dirty="0"/>
              <a:t>, Eiropas universitātēs ir salīdzinoši grūtāk apgūstamas. Darba devēji visskeptiskāk vērtē universitāšu spēju attīstīt emocionālo inteliģenci, pozitīvu attieksmi un </a:t>
            </a:r>
            <a:r>
              <a:rPr lang="en-GB" dirty="0" err="1"/>
              <a:t>apzi</a:t>
            </a:r>
            <a:r>
              <a:rPr lang="lv-LV" dirty="0" err="1"/>
              <a:t>nātību</a:t>
            </a:r>
            <a:r>
              <a:rPr lang="en-GB" dirty="0"/>
              <a:t>, līderību, pielāgošanās spējas un noturību, pašvadību, radošumu, ilgtspējas kompetenci, globālo domāšanu un atbildības prasmes. </a:t>
            </a:r>
          </a:p>
          <a:p>
            <a:endParaRPr lang="en-GB" dirty="0"/>
          </a:p>
          <a:p>
            <a:endParaRPr lang="en-US" dirty="0"/>
          </a:p>
        </p:txBody>
      </p:sp>
      <p:pic>
        <p:nvPicPr>
          <p:cNvPr id="7" name="Picture Placeholder 6">
            <a:extLst>
              <a:ext uri="{FF2B5EF4-FFF2-40B4-BE49-F238E27FC236}">
                <a16:creationId xmlns:a16="http://schemas.microsoft.com/office/drawing/2014/main" id="{301223CB-4C8E-25D6-B046-C724DFA68D55}"/>
              </a:ext>
            </a:extLst>
          </p:cNvPr>
          <p:cNvPicPr>
            <a:picLocks noGrp="1" noChangeAspect="1"/>
          </p:cNvPicPr>
          <p:nvPr>
            <p:ph type="pic" sz="quarter" idx="21"/>
          </p:nvPr>
        </p:nvPicPr>
        <p:blipFill>
          <a:blip r:embed="rId2"/>
          <a:srcRect t="18573" b="18573"/>
          <a:stretch>
            <a:fillRect/>
          </a:stretch>
        </p:blipFill>
        <p:spPr/>
      </p:pic>
    </p:spTree>
    <p:extLst>
      <p:ext uri="{BB962C8B-B14F-4D97-AF65-F5344CB8AC3E}">
        <p14:creationId xmlns:p14="http://schemas.microsoft.com/office/powerpoint/2010/main" val="353888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err="1"/>
              <a:t>Pielāgo</a:t>
            </a:r>
            <a:r>
              <a:rPr lang="lv-LV" sz="2200" dirty="0" err="1"/>
              <a:t>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iespēju pamanīšana.</a:t>
            </a:r>
          </a:p>
          <a:p>
            <a:pPr marL="228600" indent="-228600">
              <a:buClr>
                <a:srgbClr val="63C7CA"/>
              </a:buClr>
              <a:buFont typeface="+mj-lt"/>
              <a:buAutoNum type="arabicPeriod"/>
            </a:pPr>
            <a:r>
              <a:rPr lang="en-GB" sz="2200" dirty="0"/>
              <a:t>Atbildība un </a:t>
            </a:r>
            <a:r>
              <a:rPr lang="lv-LV" sz="2200" dirty="0"/>
              <a:t>godīgums</a:t>
            </a:r>
            <a:endParaRPr lang="en-GB" sz="2200" dirty="0"/>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marL="228600" indent="-228600">
              <a:buClr>
                <a:srgbClr val="63C7CA"/>
              </a:buClr>
              <a:buFont typeface="+mj-lt"/>
              <a:buAutoNum type="arabicPeriod"/>
            </a:pPr>
            <a:endParaRPr lang="en-GB" sz="2200" dirty="0"/>
          </a:p>
          <a:p>
            <a:pPr>
              <a:buClr>
                <a:srgbClr val="63C7CA"/>
              </a:buClr>
            </a:pPr>
            <a:r>
              <a:rPr lang="en-GB" sz="2200" dirty="0"/>
              <a:t>Šis precizētais saraksts tika izmantots par pamatu mūsu</a:t>
            </a:r>
          </a:p>
          <a:p>
            <a:pPr>
              <a:buClr>
                <a:srgbClr val="63C7CA"/>
              </a:buClr>
            </a:pPr>
            <a:r>
              <a:rPr lang="en-GB" sz="2200" dirty="0"/>
              <a:t>"Esi 21 prasmīgs" </a:t>
            </a:r>
            <a:r>
              <a:rPr lang="en-GB" sz="2200" dirty="0" err="1"/>
              <a:t>rīku</a:t>
            </a:r>
            <a:r>
              <a:rPr lang="en-GB" sz="2200" dirty="0"/>
              <a:t> </a:t>
            </a:r>
            <a:r>
              <a:rPr lang="en-GB" sz="2200" dirty="0" err="1"/>
              <a:t>komplekt</a:t>
            </a:r>
            <a:r>
              <a:rPr lang="lv-LV" sz="2200" dirty="0"/>
              <a:t>ā</a:t>
            </a:r>
            <a:r>
              <a:rPr lang="en-GB" sz="2200" dirty="0"/>
              <a:t> (apmeklējiet </a:t>
            </a:r>
            <a:r>
              <a:rPr lang="en-GB" sz="2200" dirty="0">
                <a:hlinkClick r:id="rId2"/>
              </a:rPr>
              <a:t>www.be21skilled.eu, </a:t>
            </a:r>
            <a:r>
              <a:rPr lang="en-GB" sz="2200" dirty="0"/>
              <a:t>lai </a:t>
            </a:r>
          </a:p>
          <a:p>
            <a:pPr>
              <a:buClr>
                <a:srgbClr val="63C7CA"/>
              </a:buClr>
            </a:pPr>
            <a:r>
              <a:rPr lang="en-GB" sz="2200" dirty="0" err="1"/>
              <a:t>lejuplādēt</a:t>
            </a:r>
            <a:r>
              <a:rPr lang="lv-LV" sz="2200" dirty="0"/>
              <a:t>u</a:t>
            </a:r>
            <a:r>
              <a:rPr lang="en-GB" sz="2200" dirty="0"/>
              <a:t>).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93E32EC6-4F3F-0065-B58E-96CCA1CBAC92}"/>
              </a:ext>
            </a:extLst>
          </p:cNvPr>
          <p:cNvPicPr>
            <a:picLocks noChangeAspect="1"/>
          </p:cNvPicPr>
          <p:nvPr/>
        </p:nvPicPr>
        <p:blipFill>
          <a:blip r:embed="rId4"/>
          <a:stretch>
            <a:fillRect/>
          </a:stretch>
        </p:blipFill>
        <p:spPr>
          <a:xfrm>
            <a:off x="7144863" y="4449322"/>
            <a:ext cx="3710706" cy="2104054"/>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a:t>Pie</a:t>
            </a:r>
            <a:r>
              <a:rPr lang="lv-LV" sz="2200" dirty="0"/>
              <a:t>lāgošanās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a:t>
            </a:r>
            <a:r>
              <a:rPr lang="en-GB" sz="2200" dirty="0" err="1"/>
              <a:t>iespēju</a:t>
            </a:r>
            <a:r>
              <a:rPr lang="en-GB" sz="2200" dirty="0"/>
              <a:t> </a:t>
            </a:r>
            <a:r>
              <a:rPr lang="en-GB" sz="2200" dirty="0" err="1"/>
              <a:t>pamanīšana</a:t>
            </a:r>
            <a:endParaRPr lang="en-GB" sz="2200" dirty="0"/>
          </a:p>
          <a:p>
            <a:pPr marL="228600" indent="-228600">
              <a:buClr>
                <a:srgbClr val="63C7CA"/>
              </a:buClr>
              <a:buFont typeface="+mj-lt"/>
              <a:buAutoNum type="arabicPeriod"/>
            </a:pPr>
            <a:r>
              <a:rPr lang="en-GB" sz="2200" dirty="0"/>
              <a:t>Atbildība un taisnīgums</a:t>
            </a:r>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algn="just">
              <a:spcBef>
                <a:spcPts val="1400"/>
              </a:spcBef>
              <a:spcAft>
                <a:spcPts val="600"/>
              </a:spcAft>
            </a:pPr>
            <a:r>
              <a:rPr lang="en-GB" sz="2400" dirty="0"/>
              <a:t>Darba devēju prasības Latvijā un Serbijā, projekta izmēģinājuma valstīs, ir līdzīgas vispārējām prasībām Eiropas darba tirgū. Tomēr, izstrādājot rīcības plānu 21. gadsimta prasmju attīstībai STEM absolventiem, papildus iepriekš minētajām prasmēm Latvijā par prioritāti būtu jānosaka arī "Radošums, zinātkāre, atvērta domāšana, iespēju pamanīšana", bet Serbijā - "Izaugsmes domāšana un mācīšanās".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79421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6163825" cy="5189591"/>
          </a:xfrm>
        </p:spPr>
        <p:txBody>
          <a:bodyPr/>
          <a:lstStyle/>
          <a:p>
            <a:pPr algn="just"/>
            <a:r>
              <a:rPr lang="en-GB" sz="2200" b="1" dirty="0">
                <a:solidFill>
                  <a:srgbClr val="8A2061"/>
                </a:solidFill>
              </a:rPr>
              <a:t>KO MĒS ESAM ATKLĀJUŠI?</a:t>
            </a:r>
          </a:p>
          <a:p>
            <a:pPr algn="just"/>
            <a:endParaRPr lang="en-GB" sz="2200" dirty="0"/>
          </a:p>
          <a:p>
            <a:pPr algn="just"/>
            <a:r>
              <a:rPr lang="en-GB" sz="2000" dirty="0"/>
              <a:t>Darba devēji vislabāk var novērtēt darba tirgus prasības un augstskolu sniegumu, jo </a:t>
            </a:r>
            <a:r>
              <a:rPr lang="en-GB" sz="2000" dirty="0" err="1"/>
              <a:t>viņi</a:t>
            </a:r>
            <a:r>
              <a:rPr lang="en-GB" sz="2000" dirty="0"/>
              <a:t> </a:t>
            </a:r>
            <a:r>
              <a:rPr lang="en-GB" sz="2000" dirty="0" err="1"/>
              <a:t>tieš</a:t>
            </a:r>
            <a:r>
              <a:rPr lang="lv-LV" sz="2000" dirty="0"/>
              <a:t>ā veidā</a:t>
            </a:r>
            <a:r>
              <a:rPr lang="en-GB" sz="2000" dirty="0"/>
              <a:t> saskaras ar absolventu prasmēm. Ir svarīgi apzināt darba tirgus prasības attiecībā uz prasmēm un ņemt tās vērā augstākās izglītības attīstības stratēģijās, lai nodrošinātu augstākās izglītības absolventiem pēc iespējas labākus darba tirgus rezultātus.</a:t>
            </a:r>
          </a:p>
          <a:p>
            <a:pPr algn="just"/>
            <a:endParaRPr lang="en-GB" sz="2000" dirty="0"/>
          </a:p>
          <a:p>
            <a:pPr algn="just"/>
            <a:r>
              <a:rPr lang="en-GB" sz="2000" dirty="0"/>
              <a:t>21. gadsimta prasmju attīstīšanas rīkus var iekļaut ne tikai studiju programmu saturā un metodoloģijā, bet arī </a:t>
            </a:r>
            <a:r>
              <a:rPr lang="en-GB" sz="2000" b="1" dirty="0"/>
              <a:t>kopējā </a:t>
            </a:r>
            <a:r>
              <a:rPr lang="en-GB" sz="2000" dirty="0"/>
              <a:t>augstskolu </a:t>
            </a:r>
            <a:r>
              <a:rPr lang="en-GB" sz="2000" b="1" dirty="0"/>
              <a:t>ekosistēmā, kurā </a:t>
            </a:r>
            <a:r>
              <a:rPr lang="en-GB" sz="2000" dirty="0"/>
              <a:t>tiek veicināta studentu personības izaugsme, tostarp augstskolas vidē, studentiem piedāvātajā atbalstā un ārpusstudiju iespēju klāstā.</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Placeholder 16">
            <a:extLst>
              <a:ext uri="{FF2B5EF4-FFF2-40B4-BE49-F238E27FC236}">
                <a16:creationId xmlns:a16="http://schemas.microsoft.com/office/drawing/2014/main" id="{788ADEC8-8C70-15D4-C113-675702B5DC0F}"/>
              </a:ext>
            </a:extLst>
          </p:cNvPr>
          <p:cNvPicPr>
            <a:picLocks noGrp="1" noChangeAspect="1"/>
          </p:cNvPicPr>
          <p:nvPr>
            <p:ph type="pic" sz="quarter" idx="21"/>
          </p:nvPr>
        </p:nvPicPr>
        <p:blipFill rotWithShape="1">
          <a:blip r:embed="rId3"/>
          <a:srcRect l="21084" r="21084"/>
          <a:stretch/>
        </p:blipFill>
        <p:spPr>
          <a:xfrm>
            <a:off x="7775683" y="0"/>
            <a:ext cx="4431673" cy="6858000"/>
          </a:xfrm>
        </p:spPr>
      </p:pic>
    </p:spTree>
    <p:extLst>
      <p:ext uri="{BB962C8B-B14F-4D97-AF65-F5344CB8AC3E}">
        <p14:creationId xmlns:p14="http://schemas.microsoft.com/office/powerpoint/2010/main" val="38719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err="1"/>
              <a:t>Pielāgo</a:t>
            </a:r>
            <a:r>
              <a:rPr lang="lv-LV" sz="2200" dirty="0" err="1"/>
              <a:t>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a:t>
            </a:r>
            <a:r>
              <a:rPr lang="en-GB" sz="2200" dirty="0" err="1"/>
              <a:t>iespēju</a:t>
            </a:r>
            <a:r>
              <a:rPr lang="en-GB" sz="2200" dirty="0"/>
              <a:t> </a:t>
            </a:r>
            <a:r>
              <a:rPr lang="en-GB" sz="2200" dirty="0" err="1"/>
              <a:t>pamanīšana</a:t>
            </a:r>
            <a:endParaRPr lang="en-GB" sz="2200" dirty="0"/>
          </a:p>
          <a:p>
            <a:pPr marL="228600" indent="-228600">
              <a:buClr>
                <a:srgbClr val="63C7CA"/>
              </a:buClr>
              <a:buFont typeface="+mj-lt"/>
              <a:buAutoNum type="arabicPeriod"/>
            </a:pPr>
            <a:r>
              <a:rPr lang="en-GB" sz="2200" dirty="0"/>
              <a:t>Atbildība un taisnīgums</a:t>
            </a:r>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algn="just">
              <a:spcBef>
                <a:spcPts val="1400"/>
              </a:spcBef>
              <a:spcAft>
                <a:spcPts val="600"/>
              </a:spcAft>
            </a:pPr>
            <a:r>
              <a:rPr lang="en-GB" sz="2000" dirty="0"/>
              <a:t>Darba devēju prasības Latvijā un Serbijā, projekta izmēģinājuma valstīs, ir līdzīgas vispārējām prasībām Eiropas darba tirgū. Tomēr, izstrādājot rīcības plānu 21. gadsimta prasmju attīstībai STEM absolventiem, papildus iepriekš minētajām prasmēm Latvijā par prioritāti būtu jānosaka arī "Radošums, zinātkāre, atvērta domāšana, iespēju pamanīšana", bet Serbijā - "Izaugsmes domāšana un mācīšanās".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48326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7342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Latvija uzmanības centrā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2" y="1917290"/>
            <a:ext cx="4090930"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a:t>No Latvijas aptaujā piedalījās 94 uzņēmumi, galvenokārt lielie un vidējie uzņēmumi, kas darbojas </a:t>
            </a:r>
            <a:r>
              <a:rPr lang="en-US" sz="2000" dirty="0" err="1"/>
              <a:t>Latvijas</a:t>
            </a:r>
            <a:r>
              <a:rPr lang="en-US" sz="2000" dirty="0"/>
              <a:t> </a:t>
            </a:r>
            <a:r>
              <a:rPr lang="en-US" sz="2000" dirty="0" err="1"/>
              <a:t>teritorijā</a:t>
            </a:r>
            <a:r>
              <a:rPr lang="lv-LV" sz="2000" dirty="0"/>
              <a:t> </a:t>
            </a:r>
            <a:r>
              <a:rPr lang="en-US" sz="2000" dirty="0" err="1"/>
              <a:t>pakalpojumu</a:t>
            </a:r>
            <a:r>
              <a:rPr lang="en-US" sz="2000" dirty="0"/>
              <a:t> un ražošanas nozarēs.  Skatīt profilu nākamajā slaidā. </a:t>
            </a:r>
          </a:p>
          <a:p>
            <a:pPr>
              <a:lnSpc>
                <a:spcPts val="2440"/>
              </a:lnSpc>
            </a:pPr>
            <a:endParaRPr lang="en-US" sz="2200" dirty="0"/>
          </a:p>
        </p:txBody>
      </p:sp>
      <p:grpSp>
        <p:nvGrpSpPr>
          <p:cNvPr id="28" name="Group 27">
            <a:extLst>
              <a:ext uri="{FF2B5EF4-FFF2-40B4-BE49-F238E27FC236}">
                <a16:creationId xmlns:a16="http://schemas.microsoft.com/office/drawing/2014/main" id="{E9C279DE-2178-4380-B4F9-74DF6437DE3A}"/>
              </a:ext>
            </a:extLst>
          </p:cNvPr>
          <p:cNvGrpSpPr/>
          <p:nvPr/>
        </p:nvGrpSpPr>
        <p:grpSpPr>
          <a:xfrm>
            <a:off x="7394463" y="90938"/>
            <a:ext cx="5416712" cy="6217065"/>
            <a:chOff x="3803067" y="6380144"/>
            <a:chExt cx="3756608" cy="4311670"/>
          </a:xfrm>
        </p:grpSpPr>
        <p:sp>
          <p:nvSpPr>
            <p:cNvPr id="29" name="Rectangle 28">
              <a:extLst>
                <a:ext uri="{FF2B5EF4-FFF2-40B4-BE49-F238E27FC236}">
                  <a16:creationId xmlns:a16="http://schemas.microsoft.com/office/drawing/2014/main" id="{EFD03414-DA58-8B5E-B840-C2755E1C470F}"/>
                </a:ext>
              </a:extLst>
            </p:cNvPr>
            <p:cNvSpPr/>
            <p:nvPr/>
          </p:nvSpPr>
          <p:spPr>
            <a:xfrm>
              <a:off x="6924070" y="8722253"/>
              <a:ext cx="635605" cy="196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aphic 44">
              <a:extLst>
                <a:ext uri="{FF2B5EF4-FFF2-40B4-BE49-F238E27FC236}">
                  <a16:creationId xmlns:a16="http://schemas.microsoft.com/office/drawing/2014/main" id="{072B12AF-FFB3-5BDF-53C8-640F2ABD9875}"/>
                </a:ext>
              </a:extLst>
            </p:cNvPr>
            <p:cNvGrpSpPr/>
            <p:nvPr/>
          </p:nvGrpSpPr>
          <p:grpSpPr>
            <a:xfrm>
              <a:off x="3803067" y="6380144"/>
              <a:ext cx="3339938" cy="3191436"/>
              <a:chOff x="389134" y="2106377"/>
              <a:chExt cx="6780595" cy="6479113"/>
            </a:xfrm>
            <a:solidFill>
              <a:schemeClr val="bg1">
                <a:lumMod val="95000"/>
              </a:schemeClr>
            </a:solidFill>
          </p:grpSpPr>
          <p:sp>
            <p:nvSpPr>
              <p:cNvPr id="61" name="Freeform 60">
                <a:extLst>
                  <a:ext uri="{FF2B5EF4-FFF2-40B4-BE49-F238E27FC236}">
                    <a16:creationId xmlns:a16="http://schemas.microsoft.com/office/drawing/2014/main" id="{183DD867-9643-3C33-9C80-A7D6D07845B5}"/>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652419C4-E416-6709-CDB9-5B85FFEBF74D}"/>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702B99FF-A3C1-9FD7-56DA-FFF26C5AA9A4}"/>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B68C38F7-E775-A250-7009-E6C5AC60DB23}"/>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D5C7BC-CD0E-CFFA-E57F-9C689F473585}"/>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65FEB4F-D487-92E4-5980-A6106FE1F8C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DF4FD48-7531-3578-E243-E679B1673ECB}"/>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035AE241-DD90-DC35-F8B7-182FC37D8BF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7D02A64F-0C19-A613-C132-E834A3F364F4}"/>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3CD0FD63-347E-C2C0-E069-6CF012345ED2}"/>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27CBD827-824E-88FC-51FC-15FF66C99420}"/>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65E7E57C-7AAF-8C8B-D4FE-DC5B86B1852F}"/>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6A4966EE-F01F-9B53-0842-D424A289C1C2}"/>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0AF0C0B-62C5-8FFE-28C4-F4D6482D5C7E}"/>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9B4D5A80-3E8B-C21E-3122-A02C3018E022}"/>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E71C5EE1-E938-E70D-0274-245B0A4489B6}"/>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C7F4C010-794A-1FBC-6297-07D15DE2356C}"/>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64219870-C42F-CCF2-E181-33E8433BBFCD}"/>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C1EB034E-DD7A-1111-51A0-E72ACCDDA7D4}"/>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08A3917E-8F58-CA46-EC15-5491AE2F1471}"/>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DBF5784E-F859-01C0-A5F4-2360CA924A90}"/>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494498C6-448A-C4B5-8F21-B5E12F3F35FF}"/>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87F660A5-DF10-A29A-FBC8-253AE8D3B9E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0135BD2-1D0F-9730-9C29-BB99DAA4646D}"/>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09FBF1CA-0F0E-2921-6F86-AAB69AF4E3D2}"/>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3BC0F818-11B5-CCC7-BD6B-247E702C04D7}"/>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7A3A3442-467E-66DA-3797-F82B4EAA4019}"/>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A8C04DAA-F17F-D59D-E4D8-98C1B3960E6E}"/>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F596C4BE-9987-3B0B-BC7C-56123B4C9A9E}"/>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104C2B68-8C93-4AE7-D7BC-E8DFA218453A}"/>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6C9D3AC3-38EE-0634-A83E-8D4D3C9DBC12}"/>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DE552CF0-F163-3661-401B-75B7E7C45016}"/>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15F43D7E-89B3-7F07-13E4-ED3D4AAE649E}"/>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235253AC-9792-5FEF-AB4F-DC3384E8C454}"/>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58448CBD-56A2-A3DA-7EA3-42044EB288A8}"/>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D16957E-51B6-C4D9-4A7E-ECC9F31B87BD}"/>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64E88638-E978-6CD0-EE7B-71E03BD2C09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2A5BA5F3-38B2-4DCB-DE20-B9BC86FC7A9C}"/>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DE0A2DC1-DE5A-12E3-FAD2-5C13C17EF876}"/>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3FEF30F1-AD1E-A03A-5210-8FF69F539119}"/>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A4253897-83DA-1718-6BEE-3AB1CBE3E21E}"/>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8EE95434-7859-FB25-758C-19207842D0B2}"/>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7F73ADDE-21DC-AA9F-E0C6-7E210E6E45A1}"/>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7A34E26E-368E-7BAA-6EAB-C4D20BB877C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F34A7D2A-C673-1975-237B-462B48980503}"/>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6AEBC69A-D264-F6D9-AB97-602A34C2C109}"/>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DAD1A808-392B-23BB-C00D-359853F89592}"/>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2EBE4BCC-71BF-EB51-DD06-0B7A32E7579E}"/>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FCB2E5DB-A0ED-5F66-9C37-1F29BC8CB43B}"/>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8D489178-60A0-F1BA-8623-6AAC40A3F94D}"/>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6F86445-0B56-9C2C-3053-DD9CB07B0DD9}"/>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64CC7C60-7036-B957-ACB9-F96E3A19E14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017D435E-EEE6-912F-450D-D668A7B5482E}"/>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70B8B8ED-C3D9-5526-19D1-5CEFB5522F4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70970892-2D9B-3638-9AD9-6C20658931A8}"/>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8B32660F-7AA0-AFF8-52D8-9D984AF11752}"/>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8B8E754D-CEDD-0EEE-C454-FABB00681642}"/>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2F877608-633A-C6B8-1789-7EAA44EE20A7}"/>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BE40C92-1449-39AF-3FB9-C205E47A712F}"/>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2532E6E3-7D40-1DAD-B3DD-D5DB887EFFAD}"/>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8A26E49F-1884-ADCD-82FB-9CA16BBA8A4D}"/>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E5BC46D4-9DFF-C05D-3468-73D4A7B5A415}"/>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B77F780B-E92E-A5C0-E6F5-B84FB38D579C}"/>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E8E2893F-C5C0-2032-2091-F75BFCC684A6}"/>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5685E1CD-EE3C-43E6-A4DB-73CDFF36DDB9}"/>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815579A6-7CF3-5AA6-9EAB-FE71A17E635A}"/>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5894ADB5-836B-B53E-3EF1-AE005FC31DB7}"/>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2A451633-ACF9-6D6A-9C03-C0AB8EA52CCE}"/>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5C2A06D1-812E-5FD2-A8B3-8813656460B5}"/>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9E244063-D01F-6313-6A0C-100E1CC5A5B9}"/>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EFF17CCB-0451-8279-2AE7-B58A6C3C1E4D}"/>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9AD002CA-F663-A140-9E65-53AAA1F2AAE5}"/>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0BE71F97-6DDC-1B64-F64F-AC1DC6B9AE19}"/>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1D4AAAE-4811-09F6-0EAE-3A035A7F8F91}"/>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9BC5F717-858C-71C6-9728-3DE9D21ADDA5}"/>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B3AB79C6-EF6F-8546-5A43-E5204120CE35}"/>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7E9C49DF-23B8-EE56-EEF8-1BE32872DB73}"/>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C97B3FCC-6CCC-57A5-C5AF-C1639C96555E}"/>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6B107B5E-A0A8-CEEB-1B2A-E86F5FAB7E5E}"/>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53F22075-FD10-B152-19CD-6825453CA9A6}"/>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51966B00-7F6A-60A3-47DD-6EF399306F23}"/>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749EB689-AB65-9A8A-EB9A-70166611F5CC}"/>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6D46407E-5142-AD5C-DE47-D3DA39D0AEDE}"/>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FED2CF92-ACF2-FF3A-226F-EC25135CB1CC}"/>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36A6C671-9A83-24BE-3054-CA5CF25AFE39}"/>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E37C90B9-E491-5CA1-5B80-CFB90328B35B}"/>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C6FAC9FD-864A-AEC6-A727-CCE6E835C539}"/>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991CEDC8-D22A-AB40-BE0A-249A69651110}"/>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AD56CE3F-CCEA-4303-7787-5A87DBB908D0}"/>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E25556CB-3E65-8038-E791-A845A0E47509}"/>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BE013188-0829-D072-D197-BA940DE17125}"/>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060CB7B5-E018-B13D-5EDF-77F71F07A434}"/>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F956EDE2-1A06-8A09-911A-4327FF575ABA}"/>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91EB389D-56D1-A430-BC35-99C8B55C4596}"/>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97EC48DE-53C7-ABDF-5B51-7CC2D9C1FF1D}"/>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48744207-95B2-8746-E68A-04EEFFD69141}"/>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D1C632F3-46DF-D0D9-9CB8-688995478037}"/>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368FC78-7F2B-5662-83E9-95E8280183C0}"/>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2B97177D-0CAE-A565-6D6D-BC0B17323369}"/>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155B8641-0FF6-D239-083F-C8F276121F65}"/>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79C7A6CC-70B1-911B-00C0-04D5D7D2DB37}"/>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42D5F65F-0CAB-BF1A-49AD-D8CD66F1B911}"/>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83173FCE-86FA-E37E-8DA1-5DB5D728DABA}"/>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E6D9AD72-B0B2-B44F-4629-87F46A169951}"/>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BB1AC1FB-E403-4E79-AD67-9FA185B48E3B}"/>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A5FB5F05-E570-40A2-6E89-0EFB8FDAE211}"/>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2ECAB850-8126-FF97-A0C5-177831CB9FD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D7A89EBF-019E-5761-3BA2-20D057AF0D31}"/>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584A2862-9196-5949-61FB-38BB9801C4B7}"/>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80A8A535-88FF-02B4-CF9D-B86B3EE750D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8F455401-A29C-FA96-9DF3-DFEA60BA6909}"/>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13C75080-EBFB-121E-212F-CDFC24CF8B52}"/>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76484C60-42D6-47A7-47B8-72C0B241C38F}"/>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925E1212-E4E6-9C7D-BE49-44A0DD6C181A}"/>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EEEF8B73-81F1-9C61-6641-4619AD0F4958}"/>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66529606-70DA-61F4-632E-CA3690685C72}"/>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4EF6505C-6D29-EA20-51C4-E11B3D063E22}"/>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8F3B768-8BD9-AB10-F0E4-9FF941EC12F6}"/>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A7C6F9A-84B2-4090-64E9-B2CCC397E8C8}"/>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10096043-2054-7665-679A-D17796B934E9}"/>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133C5EBB-40AC-898C-548A-D7F53249D57E}"/>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BC67FD35-9C25-BDF2-A363-3F8496EF5571}"/>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AF444362-3A26-55C2-DF33-577D5509E974}"/>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4A93DE04-8DDA-156F-E993-875EEE42CB93}"/>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C0234818-66A3-B2EF-1DA9-72954D1D02B8}"/>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912830CC-F526-BF95-4B80-02DC0B12C2AD}"/>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0E59508A-2B50-F0D1-760D-98C6B3DA5674}"/>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F3F4D65-80F1-2F6F-DBF8-5A1D00A70B0C}"/>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7F735428-0892-5959-F9A4-5A5DFC008B9C}"/>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B1BF510F-BF97-D16E-90EA-B278D76A6626}"/>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F9FF74D1-8C95-0140-3080-C25EDF7B37E8}"/>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B87B4E80-9570-DCF2-5B98-4BCA0C450941}"/>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F01C7126-F791-2095-A8C1-C0B71C4FF99F}"/>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CB589F2B-50B4-BCF6-4AED-453C84AF48C4}"/>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0755A6A1-3953-4590-24E8-234210DF3B89}"/>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56DAA7D4-C939-B4BC-062A-1CDE9D11151A}"/>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325E6EFE-BF3D-ADC2-E66D-82286C002042}"/>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E19D3E76-EC1A-582F-96CC-28FF3B426452}"/>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7A0BAAB1-5B18-76FD-25DA-BCAFD20EFAC3}"/>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B9C848E9-92BC-3817-D040-B63AD944F1A2}"/>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7B1BB1E-4776-D934-8A8A-5B5C3585F26C}"/>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F6216532-C2CA-7B35-BD42-BE18C0DADDDB}"/>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1A2FFA24-7ED7-C1AB-5146-E5958DBEA76C}"/>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8AC4ABAC-E446-0909-C697-9A31F8DDF3AF}"/>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963E1DC0-5704-FDAD-6E61-D2831F27E617}"/>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E26060B9-299A-AB83-DEF0-AB4E4AB65FAA}"/>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D51E41EA-8839-53F9-1050-AADA94A87B52}"/>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73F925CD-DC8E-0C56-9807-7B1F8322A290}"/>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F188143C-3316-F340-4BA7-6F79E098E133}"/>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814805C5-5A5C-92DA-57AD-53894772B422}"/>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25FFCDA7-808B-570F-52FF-F73468F40A10}"/>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C18B0EEB-C100-3A9C-B6FA-4167C776A2D3}"/>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BB813603-4134-D79F-3F70-7CD0DAD7669C}"/>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11C748B6-1F46-89CA-CCB0-E365A0CC26BD}"/>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6472485C-B7F7-1429-5027-8488418F7262}"/>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D23162FB-8685-701F-0665-198D5D4B9DBC}"/>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8DA5DFE3-5F09-001B-0DD4-83E18E385BCA}"/>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7D6B924A-55F0-4ADE-62E8-0FE23EB5771D}"/>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0AE2317E-CDE3-2938-C183-DAA53281C060}"/>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6EFB0193-1F72-FD7F-F62E-402CEB73C436}"/>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1E0BB01D-5847-550E-BD06-FB069DA25751}"/>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F971F4D0-5E14-0B30-36B8-B5E6DC583714}"/>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C5110B2D-9FCF-5118-E5FC-73DC20B19CDA}"/>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1112787D-CC96-CC87-9346-0484045E8B37}"/>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E51B1CC8-3DDA-CE4B-0EC5-A1C1C23ED313}"/>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B53F6B4E-7621-85B0-BA36-0FC9E528716C}"/>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CFC612B1-61E9-4512-F168-CF963EFFB477}"/>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999D67F1-9C4F-ECBB-F878-C5095DD8F733}"/>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32131891-F5C7-84C7-7038-3C0168EBB2AA}"/>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6BD4C4F4-A2B4-1DCA-1786-1FF147A191A5}"/>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0485F3AF-6238-E076-5AC1-7D1D95F078BF}"/>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C92116B0-E280-CC1A-A4F5-7F8D8D8F23CF}"/>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BDD5D99D-8345-AE5E-17CC-E6E303A0B1C5}"/>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40496648-C3E5-75F3-9738-71977F8601CC}"/>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E8E8701C-060B-0DDA-A2BE-9C1051845754}"/>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050DE147-3936-F192-7FA8-6E026322AC69}"/>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C052568B-3DF2-A15A-27D4-F405F81EA6E4}"/>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681EE903-AC6F-C9A5-4489-A749CC169E4B}"/>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0B79D837-ACA9-BF35-1BCB-B13DA6F085A0}"/>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CDE48788-ED3D-C37E-8D43-0C182B01EB42}"/>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D5D56680-10C0-9692-B50F-F8A803D80DB8}"/>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5F9752EE-721D-5126-7F56-199E889DD6E4}"/>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A1294AFC-00B1-C827-03EB-48381A1C7E5A}"/>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4267C815-712B-5D88-EF6B-9F7205589E7A}"/>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16201C8E-CC12-32F3-0E1B-A56DD69380DD}"/>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C7D112D3-D163-34AF-DC48-650971CCC392}"/>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8D24515E-3C65-6BD2-0D12-FBD9A28CFD21}"/>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C1012F9B-5B97-94BB-70BD-148193FBA07A}"/>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1DD1373B-12B7-1207-6E78-0ACE267D3265}"/>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294156D9-D748-6AE2-6391-1ACC72D6DC1B}"/>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91516DC3-C488-34C6-78C3-193B5EDC1E37}"/>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844E1B18-5877-B288-9C1F-97FB6A88AC26}"/>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CF3BBC9B-2E14-511F-690E-761BA1C82231}"/>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30427F60-9B40-6267-931D-221D901DC4CC}"/>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ABE79E9D-6F75-8850-AD89-0C0C3057C48E}"/>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FC045D9F-2531-3A2A-76E6-1C7C8497E1F8}"/>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AA189583-487F-8108-D6CE-FEAF8B4E48FC}"/>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B41877D7-52FC-B0A9-5AC5-20F93ABC8298}"/>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AC8019B6-925E-0B66-1D4E-CF26A44F8CD8}"/>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BD201478-6A07-8702-14B5-69CA3496F5F2}"/>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7DD24FD4-E160-6922-FBFE-846FAC554F49}"/>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952F0A49-0BD2-3AE1-8DDE-CCF12056335C}"/>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CA0612CD-4579-5BBB-C39D-21D400621E98}"/>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E678979F-3FA8-61B4-CB34-7BB0CCA75A5C}"/>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817D38D2-970E-EED9-C656-BA869C00DFB8}"/>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CD9BBFE7-3A93-E377-5CFE-A1C7CA3E740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7133B1CB-B823-EC73-34FA-442448FA6518}"/>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03D7E886-523C-10AE-EE93-D8B96B541B1B}"/>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E94039AC-BE8B-52A5-22A2-B395A67A3169}"/>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E45FD600-C72C-838A-0C72-F925BFD0B63B}"/>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D300A860-DE86-68DD-7901-B859B81E2261}"/>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97AB1391-62C6-4993-87C7-01279AD85DF6}"/>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291987E4-1D4F-4480-2853-460AE7224576}"/>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14CE5D17-AD03-7107-9C2A-060DD4FC68C1}"/>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C8142C86-A5D5-58CA-2A7F-66CA0E7D913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530F6F7C-3B98-6FE4-ECB6-26853CA8A065}"/>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E5330B63-7FDF-80DF-1880-C3E04E4F5BBF}"/>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DC762A49-2FA3-61A4-75F4-E8628271308E}"/>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D917C414-5416-EE9E-0EF6-3F5718A8BF82}"/>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0669550-BF1C-CFA9-E9F5-88461048A3D3}"/>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E69928BE-B2C1-46BA-12F7-10F0256CE64F}"/>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42921862-6A92-2032-4129-B8FABCBBCC33}"/>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5D512EA3-A07B-3A09-F198-108E328C07A7}"/>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2F7796BE-F79D-47A2-83B6-EDE72EC14053}"/>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1E465832-3FC0-3EA3-170A-93E91AE5CE53}"/>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6B3894D-F899-BED0-C6BB-0B152A5EC33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59E701A8-B925-DEBF-0A16-6C5D4886B6D3}"/>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57A08B1C-6B39-E002-DD56-3DEFA4B42C80}"/>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52A73C82-26BA-24EB-5CDE-0AD43E0317A0}"/>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3ECD47C2-A15F-C088-0A3C-F55D8B839D26}"/>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BB22F1A1-35F3-ECC6-AD6C-6D58568769E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EA02DEE5-94F2-4999-0346-5E3410FD7C02}"/>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DAFA445-4511-BF86-830A-E73B5EBDA2CD}"/>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52567F15-7238-856F-410A-70CCB614562B}"/>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50DBA2C-08E6-A690-8AA1-FB574A00DEF4}"/>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60474011-E29F-9216-65D9-07C84D1C6CEB}"/>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349E5445-DADE-8E7A-DB03-DCB78B3A109A}"/>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3D98653-C994-739A-BF28-37AFC505ADFE}"/>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90D23A92-C6AF-0E58-1CB0-3EA2172C76BA}"/>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26144928-ED86-BAEB-B117-1D1A5B111A69}"/>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109AF389-D11B-250E-AE13-F2EC469C9396}"/>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3B73C287-D326-C4C5-94A2-2FD70708E0FC}"/>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C258F88E-DECA-090D-48F5-710EB61466F7}"/>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79B7D931-99FE-3380-6DBC-2D053CD9916C}"/>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BF58064F-BEF5-5132-23F5-B844CC882A1C}"/>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E79CA67B-E97E-AA47-66B3-7D06865C6327}"/>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EBA2B8D0-FEC8-D56B-2B9E-A65E5EB90A3A}"/>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7828844E-67CD-126A-CADF-196BEE3C7B4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D1732945-98E3-12A8-0F62-49B86D41CD8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7364222D-5B61-E3D4-5E7F-AF851B4E2B84}"/>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E2B5EA3B-273E-814A-5D2D-F7A8FEF8F4CF}"/>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D26C492C-6CE6-597E-5A64-BB7C6B1DFA17}"/>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DB4941A-272E-959B-204F-FEED9D3DD6B3}"/>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FF5881B4-910A-F52D-5246-B67078F59BD1}"/>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2AC94CBF-886B-072A-E044-37ACC463BA8C}"/>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95A0DE77-196C-E40C-2D27-E56CF85FF159}"/>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793C6FEA-AE06-743A-1345-E7090B339BA8}"/>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B8466A31-8591-677D-5A47-5DEF5BD7AE01}"/>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4AE3CAAF-311A-2CBC-8935-5D3B18FB1C4A}"/>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E1B27F3D-84BF-DA4C-6FFB-86C2987341EC}"/>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19F5FEA2-F546-BADF-5D7A-1CFC663B9C19}"/>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9526AEAC-8052-B3CF-EF20-3E44E5D7279E}"/>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46190649-9660-1799-8D69-1100AF86B032}"/>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B7186B2F-8DA1-5928-9BFC-DB83E9A4B0A1}"/>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5AAC54DE-AA6F-6B62-493E-C3B99E801752}"/>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8B1B68D9-4544-B7A0-7BBB-5FC51C7558D8}"/>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9" name="Freeform 328">
                <a:extLst>
                  <a:ext uri="{FF2B5EF4-FFF2-40B4-BE49-F238E27FC236}">
                    <a16:creationId xmlns:a16="http://schemas.microsoft.com/office/drawing/2014/main" id="{333BB023-1DD8-1FFC-8F36-F626A3467EEB}"/>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sp>
          <p:nvSpPr>
            <p:cNvPr id="31" name="Slide Number Placeholder 6">
              <a:extLst>
                <a:ext uri="{FF2B5EF4-FFF2-40B4-BE49-F238E27FC236}">
                  <a16:creationId xmlns:a16="http://schemas.microsoft.com/office/drawing/2014/main" id="{0FF53CC8-4E7D-FF2E-583D-39AF4D3657BC}"/>
                </a:ext>
              </a:extLst>
            </p:cNvPr>
            <p:cNvSpPr txBox="1">
              <a:spLocks/>
            </p:cNvSpPr>
            <p:nvPr/>
          </p:nvSpPr>
          <p:spPr>
            <a:xfrm>
              <a:off x="7134555" y="10316301"/>
              <a:ext cx="357598" cy="266594"/>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9</a:t>
              </a:fld>
              <a:endParaRPr lang="en-US" dirty="0"/>
            </a:p>
          </p:txBody>
        </p:sp>
        <p:grpSp>
          <p:nvGrpSpPr>
            <p:cNvPr id="32" name="Group 31">
              <a:extLst>
                <a:ext uri="{FF2B5EF4-FFF2-40B4-BE49-F238E27FC236}">
                  <a16:creationId xmlns:a16="http://schemas.microsoft.com/office/drawing/2014/main" id="{991034E6-F059-29EB-C705-DDA7C791BBE8}"/>
                </a:ext>
              </a:extLst>
            </p:cNvPr>
            <p:cNvGrpSpPr/>
            <p:nvPr/>
          </p:nvGrpSpPr>
          <p:grpSpPr>
            <a:xfrm>
              <a:off x="4481244" y="7434743"/>
              <a:ext cx="2123212" cy="1203016"/>
              <a:chOff x="5302250" y="2454275"/>
              <a:chExt cx="6530975" cy="3700463"/>
            </a:xfrm>
          </p:grpSpPr>
          <p:sp>
            <p:nvSpPr>
              <p:cNvPr id="34" name="Freeform 6">
                <a:extLst>
                  <a:ext uri="{FF2B5EF4-FFF2-40B4-BE49-F238E27FC236}">
                    <a16:creationId xmlns:a16="http://schemas.microsoft.com/office/drawing/2014/main" id="{B889A019-120E-1575-0975-C59CFC574CD6}"/>
                  </a:ext>
                </a:extLst>
              </p:cNvPr>
              <p:cNvSpPr>
                <a:spLocks/>
              </p:cNvSpPr>
              <p:nvPr/>
            </p:nvSpPr>
            <p:spPr bwMode="auto">
              <a:xfrm>
                <a:off x="6815138" y="4384675"/>
                <a:ext cx="846137" cy="808037"/>
              </a:xfrm>
              <a:custGeom>
                <a:avLst/>
                <a:gdLst>
                  <a:gd name="T0" fmla="*/ 2147483646 w 222"/>
                  <a:gd name="T1" fmla="*/ 2147483646 h 212"/>
                  <a:gd name="T2" fmla="*/ 2147483646 w 222"/>
                  <a:gd name="T3" fmla="*/ 2147483646 h 212"/>
                  <a:gd name="T4" fmla="*/ 2147483646 w 222"/>
                  <a:gd name="T5" fmla="*/ 2147483646 h 212"/>
                  <a:gd name="T6" fmla="*/ 2147483646 w 222"/>
                  <a:gd name="T7" fmla="*/ 2147483646 h 212"/>
                  <a:gd name="T8" fmla="*/ 2147483646 w 222"/>
                  <a:gd name="T9" fmla="*/ 2135542692 h 212"/>
                  <a:gd name="T10" fmla="*/ 2147483646 w 222"/>
                  <a:gd name="T11" fmla="*/ 2062903215 h 212"/>
                  <a:gd name="T12" fmla="*/ 2147483646 w 222"/>
                  <a:gd name="T13" fmla="*/ 1975738129 h 212"/>
                  <a:gd name="T14" fmla="*/ 2147483646 w 222"/>
                  <a:gd name="T15" fmla="*/ 1685187844 h 212"/>
                  <a:gd name="T16" fmla="*/ 2147483646 w 222"/>
                  <a:gd name="T17" fmla="*/ 1598022758 h 212"/>
                  <a:gd name="T18" fmla="*/ 2147483646 w 222"/>
                  <a:gd name="T19" fmla="*/ 1409166979 h 212"/>
                  <a:gd name="T20" fmla="*/ 2147483646 w 222"/>
                  <a:gd name="T21" fmla="*/ 1380111950 h 212"/>
                  <a:gd name="T22" fmla="*/ 2147483646 w 222"/>
                  <a:gd name="T23" fmla="*/ 1263891836 h 212"/>
                  <a:gd name="T24" fmla="*/ 2147483646 w 222"/>
                  <a:gd name="T25" fmla="*/ 987870970 h 212"/>
                  <a:gd name="T26" fmla="*/ 2147483646 w 222"/>
                  <a:gd name="T27" fmla="*/ 915231493 h 212"/>
                  <a:gd name="T28" fmla="*/ 2147483646 w 222"/>
                  <a:gd name="T29" fmla="*/ 842595828 h 212"/>
                  <a:gd name="T30" fmla="*/ 2147483646 w 222"/>
                  <a:gd name="T31" fmla="*/ 697320685 h 212"/>
                  <a:gd name="T32" fmla="*/ 2147483646 w 222"/>
                  <a:gd name="T33" fmla="*/ 566571151 h 212"/>
                  <a:gd name="T34" fmla="*/ 2147483646 w 222"/>
                  <a:gd name="T35" fmla="*/ 537516122 h 212"/>
                  <a:gd name="T36" fmla="*/ 2147483646 w 222"/>
                  <a:gd name="T37" fmla="*/ 0 h 212"/>
                  <a:gd name="T38" fmla="*/ 2147483646 w 222"/>
                  <a:gd name="T39" fmla="*/ 174330171 h 212"/>
                  <a:gd name="T40" fmla="*/ 2147483646 w 222"/>
                  <a:gd name="T41" fmla="*/ 188855780 h 212"/>
                  <a:gd name="T42" fmla="*/ 2147483646 w 222"/>
                  <a:gd name="T43" fmla="*/ 130745723 h 212"/>
                  <a:gd name="T44" fmla="*/ 2147483646 w 222"/>
                  <a:gd name="T45" fmla="*/ 348660343 h 212"/>
                  <a:gd name="T46" fmla="*/ 2147483646 w 222"/>
                  <a:gd name="T47" fmla="*/ 479406065 h 212"/>
                  <a:gd name="T48" fmla="*/ 2147483646 w 222"/>
                  <a:gd name="T49" fmla="*/ 755430742 h 212"/>
                  <a:gd name="T50" fmla="*/ 1990198075 w 222"/>
                  <a:gd name="T51" fmla="*/ 726375714 h 212"/>
                  <a:gd name="T52" fmla="*/ 1975668912 w 222"/>
                  <a:gd name="T53" fmla="*/ 799011379 h 212"/>
                  <a:gd name="T54" fmla="*/ 1728711251 w 222"/>
                  <a:gd name="T55" fmla="*/ 828066408 h 212"/>
                  <a:gd name="T56" fmla="*/ 1670602221 w 222"/>
                  <a:gd name="T57" fmla="*/ 857121436 h 212"/>
                  <a:gd name="T58" fmla="*/ 1060468838 w 222"/>
                  <a:gd name="T59" fmla="*/ 639210628 h 212"/>
                  <a:gd name="T60" fmla="*/ 987834456 w 222"/>
                  <a:gd name="T61" fmla="*/ 711846294 h 212"/>
                  <a:gd name="T62" fmla="*/ 726347632 w 222"/>
                  <a:gd name="T63" fmla="*/ 784485771 h 212"/>
                  <a:gd name="T64" fmla="*/ 740876795 w 222"/>
                  <a:gd name="T65" fmla="*/ 857121436 h 212"/>
                  <a:gd name="T66" fmla="*/ 813511177 w 222"/>
                  <a:gd name="T67" fmla="*/ 842595828 h 212"/>
                  <a:gd name="T68" fmla="*/ 842565692 w 222"/>
                  <a:gd name="T69" fmla="*/ 929760913 h 212"/>
                  <a:gd name="T70" fmla="*/ 915200074 w 222"/>
                  <a:gd name="T71" fmla="*/ 973341550 h 212"/>
                  <a:gd name="T72" fmla="*/ 871620207 w 222"/>
                  <a:gd name="T73" fmla="*/ 1191256170 h 212"/>
                  <a:gd name="T74" fmla="*/ 697296928 w 222"/>
                  <a:gd name="T75" fmla="*/ 1292946864 h 212"/>
                  <a:gd name="T76" fmla="*/ 595608031 w 222"/>
                  <a:gd name="T77" fmla="*/ 1336531313 h 212"/>
                  <a:gd name="T78" fmla="*/ 653713250 w 222"/>
                  <a:gd name="T79" fmla="*/ 1510861484 h 212"/>
                  <a:gd name="T80" fmla="*/ 508444486 w 222"/>
                  <a:gd name="T81" fmla="*/ 1598022758 h 212"/>
                  <a:gd name="T82" fmla="*/ 421280940 w 222"/>
                  <a:gd name="T83" fmla="*/ 1525387093 h 212"/>
                  <a:gd name="T84" fmla="*/ 0 w 222"/>
                  <a:gd name="T85" fmla="*/ 1801407958 h 212"/>
                  <a:gd name="T86" fmla="*/ 72634382 w 222"/>
                  <a:gd name="T87" fmla="*/ 1859518015 h 212"/>
                  <a:gd name="T88" fmla="*/ 145268764 w 222"/>
                  <a:gd name="T89" fmla="*/ 1917628072 h 212"/>
                  <a:gd name="T90" fmla="*/ 363175722 w 222"/>
                  <a:gd name="T91" fmla="*/ 1990267549 h 212"/>
                  <a:gd name="T92" fmla="*/ 479389970 w 222"/>
                  <a:gd name="T93" fmla="*/ 2147483646 h 212"/>
                  <a:gd name="T94" fmla="*/ 377701073 w 222"/>
                  <a:gd name="T95" fmla="*/ 2147483646 h 212"/>
                  <a:gd name="T96" fmla="*/ 522969837 w 222"/>
                  <a:gd name="T97" fmla="*/ 2147483646 h 212"/>
                  <a:gd name="T98" fmla="*/ 929725426 w 222"/>
                  <a:gd name="T99" fmla="*/ 2147483646 h 212"/>
                  <a:gd name="T100" fmla="*/ 1104052516 w 222"/>
                  <a:gd name="T101" fmla="*/ 2147483646 h 212"/>
                  <a:gd name="T102" fmla="*/ 1409119208 w 222"/>
                  <a:gd name="T103" fmla="*/ 2147483646 h 212"/>
                  <a:gd name="T104" fmla="*/ 1597967839 w 222"/>
                  <a:gd name="T105" fmla="*/ 2147483646 h 212"/>
                  <a:gd name="T106" fmla="*/ 1903034530 w 222"/>
                  <a:gd name="T107" fmla="*/ 2147483646 h 212"/>
                  <a:gd name="T108" fmla="*/ 1873980015 w 222"/>
                  <a:gd name="T109" fmla="*/ 2147483646 h 212"/>
                  <a:gd name="T110" fmla="*/ 1888509178 w 222"/>
                  <a:gd name="T111" fmla="*/ 2147483646 h 212"/>
                  <a:gd name="T112" fmla="*/ 2147483646 w 222"/>
                  <a:gd name="T113" fmla="*/ 2147483646 h 2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2" h="212">
                    <a:moveTo>
                      <a:pt x="185" y="195"/>
                    </a:moveTo>
                    <a:cubicBezTo>
                      <a:pt x="187" y="192"/>
                      <a:pt x="189" y="189"/>
                      <a:pt x="190" y="186"/>
                    </a:cubicBezTo>
                    <a:cubicBezTo>
                      <a:pt x="194" y="184"/>
                      <a:pt x="194" y="184"/>
                      <a:pt x="194" y="184"/>
                    </a:cubicBezTo>
                    <a:cubicBezTo>
                      <a:pt x="199" y="184"/>
                      <a:pt x="199" y="184"/>
                      <a:pt x="199" y="184"/>
                    </a:cubicBezTo>
                    <a:cubicBezTo>
                      <a:pt x="203" y="181"/>
                      <a:pt x="203" y="181"/>
                      <a:pt x="203" y="181"/>
                    </a:cubicBezTo>
                    <a:cubicBezTo>
                      <a:pt x="204" y="177"/>
                      <a:pt x="204" y="177"/>
                      <a:pt x="204" y="177"/>
                    </a:cubicBezTo>
                    <a:cubicBezTo>
                      <a:pt x="203" y="173"/>
                      <a:pt x="203" y="173"/>
                      <a:pt x="203" y="173"/>
                    </a:cubicBezTo>
                    <a:cubicBezTo>
                      <a:pt x="200" y="168"/>
                      <a:pt x="197" y="163"/>
                      <a:pt x="194" y="158"/>
                    </a:cubicBezTo>
                    <a:cubicBezTo>
                      <a:pt x="194" y="156"/>
                      <a:pt x="194" y="153"/>
                      <a:pt x="195" y="151"/>
                    </a:cubicBezTo>
                    <a:cubicBezTo>
                      <a:pt x="197" y="147"/>
                      <a:pt x="197" y="147"/>
                      <a:pt x="197" y="147"/>
                    </a:cubicBezTo>
                    <a:cubicBezTo>
                      <a:pt x="196" y="143"/>
                      <a:pt x="196" y="143"/>
                      <a:pt x="196" y="143"/>
                    </a:cubicBezTo>
                    <a:cubicBezTo>
                      <a:pt x="193" y="142"/>
                      <a:pt x="193" y="142"/>
                      <a:pt x="193" y="142"/>
                    </a:cubicBezTo>
                    <a:cubicBezTo>
                      <a:pt x="193" y="141"/>
                      <a:pt x="192" y="139"/>
                      <a:pt x="191" y="137"/>
                    </a:cubicBezTo>
                    <a:cubicBezTo>
                      <a:pt x="193" y="136"/>
                      <a:pt x="193" y="136"/>
                      <a:pt x="193" y="136"/>
                    </a:cubicBezTo>
                    <a:cubicBezTo>
                      <a:pt x="196" y="137"/>
                      <a:pt x="199" y="137"/>
                      <a:pt x="201" y="137"/>
                    </a:cubicBezTo>
                    <a:cubicBezTo>
                      <a:pt x="203" y="130"/>
                      <a:pt x="199" y="123"/>
                      <a:pt x="199" y="116"/>
                    </a:cubicBezTo>
                    <a:cubicBezTo>
                      <a:pt x="196" y="112"/>
                      <a:pt x="196" y="112"/>
                      <a:pt x="196" y="112"/>
                    </a:cubicBezTo>
                    <a:cubicBezTo>
                      <a:pt x="192" y="110"/>
                      <a:pt x="192" y="110"/>
                      <a:pt x="192" y="110"/>
                    </a:cubicBezTo>
                    <a:cubicBezTo>
                      <a:pt x="196" y="106"/>
                      <a:pt x="201" y="103"/>
                      <a:pt x="206" y="101"/>
                    </a:cubicBezTo>
                    <a:cubicBezTo>
                      <a:pt x="206" y="97"/>
                      <a:pt x="206" y="97"/>
                      <a:pt x="206" y="97"/>
                    </a:cubicBezTo>
                    <a:cubicBezTo>
                      <a:pt x="204" y="95"/>
                      <a:pt x="204" y="95"/>
                      <a:pt x="204" y="95"/>
                    </a:cubicBezTo>
                    <a:cubicBezTo>
                      <a:pt x="199" y="95"/>
                      <a:pt x="199" y="95"/>
                      <a:pt x="199" y="95"/>
                    </a:cubicBezTo>
                    <a:cubicBezTo>
                      <a:pt x="195" y="94"/>
                      <a:pt x="192" y="93"/>
                      <a:pt x="189" y="91"/>
                    </a:cubicBezTo>
                    <a:cubicBezTo>
                      <a:pt x="189" y="87"/>
                      <a:pt x="189" y="87"/>
                      <a:pt x="189" y="87"/>
                    </a:cubicBezTo>
                    <a:cubicBezTo>
                      <a:pt x="193" y="81"/>
                      <a:pt x="198" y="76"/>
                      <a:pt x="204" y="72"/>
                    </a:cubicBezTo>
                    <a:cubicBezTo>
                      <a:pt x="203" y="68"/>
                      <a:pt x="203" y="68"/>
                      <a:pt x="203" y="68"/>
                    </a:cubicBezTo>
                    <a:cubicBezTo>
                      <a:pt x="200" y="65"/>
                      <a:pt x="200" y="65"/>
                      <a:pt x="200" y="65"/>
                    </a:cubicBezTo>
                    <a:cubicBezTo>
                      <a:pt x="200" y="63"/>
                      <a:pt x="200" y="63"/>
                      <a:pt x="200" y="63"/>
                    </a:cubicBezTo>
                    <a:cubicBezTo>
                      <a:pt x="202" y="62"/>
                      <a:pt x="203" y="61"/>
                      <a:pt x="204" y="60"/>
                    </a:cubicBezTo>
                    <a:cubicBezTo>
                      <a:pt x="203" y="58"/>
                      <a:pt x="203" y="58"/>
                      <a:pt x="203" y="58"/>
                    </a:cubicBezTo>
                    <a:cubicBezTo>
                      <a:pt x="198" y="56"/>
                      <a:pt x="194" y="54"/>
                      <a:pt x="191" y="50"/>
                    </a:cubicBezTo>
                    <a:cubicBezTo>
                      <a:pt x="191" y="48"/>
                      <a:pt x="191" y="48"/>
                      <a:pt x="191" y="48"/>
                    </a:cubicBezTo>
                    <a:cubicBezTo>
                      <a:pt x="199" y="42"/>
                      <a:pt x="199" y="42"/>
                      <a:pt x="199" y="42"/>
                    </a:cubicBezTo>
                    <a:cubicBezTo>
                      <a:pt x="210" y="39"/>
                      <a:pt x="210" y="39"/>
                      <a:pt x="210" y="39"/>
                    </a:cubicBezTo>
                    <a:cubicBezTo>
                      <a:pt x="214" y="36"/>
                      <a:pt x="214" y="36"/>
                      <a:pt x="214" y="36"/>
                    </a:cubicBezTo>
                    <a:cubicBezTo>
                      <a:pt x="216" y="37"/>
                      <a:pt x="216" y="37"/>
                      <a:pt x="216" y="37"/>
                    </a:cubicBezTo>
                    <a:cubicBezTo>
                      <a:pt x="222" y="29"/>
                      <a:pt x="222" y="29"/>
                      <a:pt x="222" y="29"/>
                    </a:cubicBezTo>
                    <a:cubicBezTo>
                      <a:pt x="219" y="19"/>
                      <a:pt x="217" y="9"/>
                      <a:pt x="213" y="0"/>
                    </a:cubicBezTo>
                    <a:cubicBezTo>
                      <a:pt x="213" y="3"/>
                      <a:pt x="213" y="6"/>
                      <a:pt x="212" y="8"/>
                    </a:cubicBezTo>
                    <a:cubicBezTo>
                      <a:pt x="207" y="12"/>
                      <a:pt x="207" y="12"/>
                      <a:pt x="207" y="12"/>
                    </a:cubicBezTo>
                    <a:cubicBezTo>
                      <a:pt x="202" y="13"/>
                      <a:pt x="198" y="14"/>
                      <a:pt x="193" y="14"/>
                    </a:cubicBezTo>
                    <a:cubicBezTo>
                      <a:pt x="190" y="13"/>
                      <a:pt x="190" y="13"/>
                      <a:pt x="190" y="13"/>
                    </a:cubicBezTo>
                    <a:cubicBezTo>
                      <a:pt x="188" y="10"/>
                      <a:pt x="188" y="10"/>
                      <a:pt x="188" y="10"/>
                    </a:cubicBezTo>
                    <a:cubicBezTo>
                      <a:pt x="186" y="9"/>
                      <a:pt x="186" y="9"/>
                      <a:pt x="186" y="9"/>
                    </a:cubicBezTo>
                    <a:cubicBezTo>
                      <a:pt x="184" y="13"/>
                      <a:pt x="175" y="20"/>
                      <a:pt x="171" y="22"/>
                    </a:cubicBezTo>
                    <a:cubicBezTo>
                      <a:pt x="166" y="24"/>
                      <a:pt x="166" y="24"/>
                      <a:pt x="166" y="24"/>
                    </a:cubicBezTo>
                    <a:cubicBezTo>
                      <a:pt x="166" y="27"/>
                      <a:pt x="166" y="27"/>
                      <a:pt x="166" y="27"/>
                    </a:cubicBezTo>
                    <a:cubicBezTo>
                      <a:pt x="172" y="33"/>
                      <a:pt x="172" y="33"/>
                      <a:pt x="172" y="33"/>
                    </a:cubicBezTo>
                    <a:cubicBezTo>
                      <a:pt x="174" y="36"/>
                      <a:pt x="174" y="36"/>
                      <a:pt x="174" y="36"/>
                    </a:cubicBezTo>
                    <a:cubicBezTo>
                      <a:pt x="168" y="41"/>
                      <a:pt x="163" y="46"/>
                      <a:pt x="160" y="52"/>
                    </a:cubicBezTo>
                    <a:cubicBezTo>
                      <a:pt x="154" y="50"/>
                      <a:pt x="148" y="49"/>
                      <a:pt x="141" y="48"/>
                    </a:cubicBezTo>
                    <a:cubicBezTo>
                      <a:pt x="137" y="50"/>
                      <a:pt x="137" y="50"/>
                      <a:pt x="137" y="50"/>
                    </a:cubicBezTo>
                    <a:cubicBezTo>
                      <a:pt x="135" y="52"/>
                      <a:pt x="135" y="52"/>
                      <a:pt x="135" y="52"/>
                    </a:cubicBezTo>
                    <a:cubicBezTo>
                      <a:pt x="136" y="55"/>
                      <a:pt x="136" y="55"/>
                      <a:pt x="136" y="55"/>
                    </a:cubicBezTo>
                    <a:cubicBezTo>
                      <a:pt x="136" y="58"/>
                      <a:pt x="136" y="58"/>
                      <a:pt x="136" y="58"/>
                    </a:cubicBezTo>
                    <a:cubicBezTo>
                      <a:pt x="130" y="58"/>
                      <a:pt x="125" y="57"/>
                      <a:pt x="119" y="57"/>
                    </a:cubicBezTo>
                    <a:cubicBezTo>
                      <a:pt x="117" y="59"/>
                      <a:pt x="117" y="59"/>
                      <a:pt x="117" y="59"/>
                    </a:cubicBezTo>
                    <a:cubicBezTo>
                      <a:pt x="115" y="59"/>
                      <a:pt x="115" y="59"/>
                      <a:pt x="115" y="59"/>
                    </a:cubicBezTo>
                    <a:cubicBezTo>
                      <a:pt x="112" y="59"/>
                      <a:pt x="112" y="59"/>
                      <a:pt x="112" y="59"/>
                    </a:cubicBezTo>
                    <a:cubicBezTo>
                      <a:pt x="98" y="50"/>
                      <a:pt x="89" y="45"/>
                      <a:pt x="73" y="44"/>
                    </a:cubicBezTo>
                    <a:cubicBezTo>
                      <a:pt x="69" y="46"/>
                      <a:pt x="69" y="46"/>
                      <a:pt x="69" y="46"/>
                    </a:cubicBezTo>
                    <a:cubicBezTo>
                      <a:pt x="68" y="49"/>
                      <a:pt x="68" y="49"/>
                      <a:pt x="68" y="49"/>
                    </a:cubicBezTo>
                    <a:cubicBezTo>
                      <a:pt x="63" y="50"/>
                      <a:pt x="58" y="50"/>
                      <a:pt x="54" y="50"/>
                    </a:cubicBezTo>
                    <a:cubicBezTo>
                      <a:pt x="50" y="54"/>
                      <a:pt x="50" y="54"/>
                      <a:pt x="50" y="54"/>
                    </a:cubicBezTo>
                    <a:cubicBezTo>
                      <a:pt x="50" y="58"/>
                      <a:pt x="50" y="58"/>
                      <a:pt x="50" y="58"/>
                    </a:cubicBezTo>
                    <a:cubicBezTo>
                      <a:pt x="51" y="59"/>
                      <a:pt x="51" y="59"/>
                      <a:pt x="51" y="59"/>
                    </a:cubicBezTo>
                    <a:cubicBezTo>
                      <a:pt x="54" y="58"/>
                      <a:pt x="54" y="58"/>
                      <a:pt x="54" y="58"/>
                    </a:cubicBezTo>
                    <a:cubicBezTo>
                      <a:pt x="56" y="58"/>
                      <a:pt x="56" y="58"/>
                      <a:pt x="56" y="58"/>
                    </a:cubicBezTo>
                    <a:cubicBezTo>
                      <a:pt x="58" y="59"/>
                      <a:pt x="58" y="59"/>
                      <a:pt x="58" y="59"/>
                    </a:cubicBezTo>
                    <a:cubicBezTo>
                      <a:pt x="58" y="64"/>
                      <a:pt x="58" y="64"/>
                      <a:pt x="58" y="64"/>
                    </a:cubicBezTo>
                    <a:cubicBezTo>
                      <a:pt x="59" y="66"/>
                      <a:pt x="59" y="66"/>
                      <a:pt x="59" y="66"/>
                    </a:cubicBezTo>
                    <a:cubicBezTo>
                      <a:pt x="63" y="67"/>
                      <a:pt x="63" y="67"/>
                      <a:pt x="63" y="67"/>
                    </a:cubicBezTo>
                    <a:cubicBezTo>
                      <a:pt x="65" y="70"/>
                      <a:pt x="65" y="70"/>
                      <a:pt x="65" y="70"/>
                    </a:cubicBezTo>
                    <a:cubicBezTo>
                      <a:pt x="64" y="74"/>
                      <a:pt x="63" y="78"/>
                      <a:pt x="60" y="82"/>
                    </a:cubicBezTo>
                    <a:cubicBezTo>
                      <a:pt x="52" y="89"/>
                      <a:pt x="52" y="89"/>
                      <a:pt x="52" y="89"/>
                    </a:cubicBezTo>
                    <a:cubicBezTo>
                      <a:pt x="48" y="89"/>
                      <a:pt x="48" y="89"/>
                      <a:pt x="48" y="89"/>
                    </a:cubicBezTo>
                    <a:cubicBezTo>
                      <a:pt x="43" y="90"/>
                      <a:pt x="43" y="90"/>
                      <a:pt x="43" y="90"/>
                    </a:cubicBezTo>
                    <a:cubicBezTo>
                      <a:pt x="41" y="92"/>
                      <a:pt x="41" y="92"/>
                      <a:pt x="41" y="92"/>
                    </a:cubicBezTo>
                    <a:cubicBezTo>
                      <a:pt x="44" y="95"/>
                      <a:pt x="46" y="98"/>
                      <a:pt x="47" y="101"/>
                    </a:cubicBezTo>
                    <a:cubicBezTo>
                      <a:pt x="45" y="104"/>
                      <a:pt x="45" y="104"/>
                      <a:pt x="45" y="104"/>
                    </a:cubicBezTo>
                    <a:cubicBezTo>
                      <a:pt x="40" y="108"/>
                      <a:pt x="40" y="108"/>
                      <a:pt x="40" y="108"/>
                    </a:cubicBezTo>
                    <a:cubicBezTo>
                      <a:pt x="35" y="110"/>
                      <a:pt x="35" y="110"/>
                      <a:pt x="35" y="110"/>
                    </a:cubicBezTo>
                    <a:cubicBezTo>
                      <a:pt x="33" y="107"/>
                      <a:pt x="33" y="107"/>
                      <a:pt x="33" y="107"/>
                    </a:cubicBezTo>
                    <a:cubicBezTo>
                      <a:pt x="29" y="105"/>
                      <a:pt x="29" y="105"/>
                      <a:pt x="29" y="105"/>
                    </a:cubicBezTo>
                    <a:cubicBezTo>
                      <a:pt x="23" y="105"/>
                      <a:pt x="17" y="106"/>
                      <a:pt x="12" y="108"/>
                    </a:cubicBezTo>
                    <a:cubicBezTo>
                      <a:pt x="7" y="113"/>
                      <a:pt x="3" y="118"/>
                      <a:pt x="0" y="124"/>
                    </a:cubicBezTo>
                    <a:cubicBezTo>
                      <a:pt x="0" y="127"/>
                      <a:pt x="0" y="127"/>
                      <a:pt x="0" y="127"/>
                    </a:cubicBezTo>
                    <a:cubicBezTo>
                      <a:pt x="5" y="128"/>
                      <a:pt x="5" y="128"/>
                      <a:pt x="5" y="128"/>
                    </a:cubicBezTo>
                    <a:cubicBezTo>
                      <a:pt x="7" y="130"/>
                      <a:pt x="7" y="130"/>
                      <a:pt x="7" y="130"/>
                    </a:cubicBezTo>
                    <a:cubicBezTo>
                      <a:pt x="10" y="132"/>
                      <a:pt x="10" y="132"/>
                      <a:pt x="10" y="132"/>
                    </a:cubicBezTo>
                    <a:cubicBezTo>
                      <a:pt x="14" y="132"/>
                      <a:pt x="14" y="132"/>
                      <a:pt x="14" y="132"/>
                    </a:cubicBezTo>
                    <a:cubicBezTo>
                      <a:pt x="18" y="133"/>
                      <a:pt x="21" y="135"/>
                      <a:pt x="25" y="137"/>
                    </a:cubicBezTo>
                    <a:cubicBezTo>
                      <a:pt x="27" y="140"/>
                      <a:pt x="29" y="143"/>
                      <a:pt x="32" y="146"/>
                    </a:cubicBezTo>
                    <a:cubicBezTo>
                      <a:pt x="33" y="150"/>
                      <a:pt x="33" y="150"/>
                      <a:pt x="33" y="150"/>
                    </a:cubicBezTo>
                    <a:cubicBezTo>
                      <a:pt x="30" y="154"/>
                      <a:pt x="30" y="154"/>
                      <a:pt x="30" y="154"/>
                    </a:cubicBezTo>
                    <a:cubicBezTo>
                      <a:pt x="26" y="156"/>
                      <a:pt x="26" y="156"/>
                      <a:pt x="26" y="156"/>
                    </a:cubicBezTo>
                    <a:cubicBezTo>
                      <a:pt x="27" y="158"/>
                      <a:pt x="27" y="160"/>
                      <a:pt x="28" y="162"/>
                    </a:cubicBezTo>
                    <a:cubicBezTo>
                      <a:pt x="30" y="163"/>
                      <a:pt x="33" y="163"/>
                      <a:pt x="36" y="163"/>
                    </a:cubicBezTo>
                    <a:cubicBezTo>
                      <a:pt x="44" y="167"/>
                      <a:pt x="50" y="174"/>
                      <a:pt x="56" y="181"/>
                    </a:cubicBezTo>
                    <a:cubicBezTo>
                      <a:pt x="58" y="177"/>
                      <a:pt x="61" y="174"/>
                      <a:pt x="64" y="171"/>
                    </a:cubicBezTo>
                    <a:cubicBezTo>
                      <a:pt x="70" y="168"/>
                      <a:pt x="70" y="168"/>
                      <a:pt x="70" y="168"/>
                    </a:cubicBezTo>
                    <a:cubicBezTo>
                      <a:pt x="76" y="167"/>
                      <a:pt x="76" y="167"/>
                      <a:pt x="76" y="167"/>
                    </a:cubicBezTo>
                    <a:cubicBezTo>
                      <a:pt x="80" y="169"/>
                      <a:pt x="85" y="172"/>
                      <a:pt x="88" y="175"/>
                    </a:cubicBezTo>
                    <a:cubicBezTo>
                      <a:pt x="91" y="185"/>
                      <a:pt x="92" y="195"/>
                      <a:pt x="97" y="204"/>
                    </a:cubicBezTo>
                    <a:cubicBezTo>
                      <a:pt x="107" y="209"/>
                      <a:pt x="107" y="209"/>
                      <a:pt x="107" y="209"/>
                    </a:cubicBezTo>
                    <a:cubicBezTo>
                      <a:pt x="110" y="212"/>
                      <a:pt x="110" y="212"/>
                      <a:pt x="110" y="212"/>
                    </a:cubicBezTo>
                    <a:cubicBezTo>
                      <a:pt x="115" y="212"/>
                      <a:pt x="115" y="212"/>
                      <a:pt x="115" y="212"/>
                    </a:cubicBezTo>
                    <a:cubicBezTo>
                      <a:pt x="119" y="206"/>
                      <a:pt x="124" y="201"/>
                      <a:pt x="131" y="197"/>
                    </a:cubicBezTo>
                    <a:cubicBezTo>
                      <a:pt x="132" y="194"/>
                      <a:pt x="132" y="194"/>
                      <a:pt x="132" y="194"/>
                    </a:cubicBezTo>
                    <a:cubicBezTo>
                      <a:pt x="129" y="192"/>
                      <a:pt x="129" y="192"/>
                      <a:pt x="129" y="192"/>
                    </a:cubicBezTo>
                    <a:cubicBezTo>
                      <a:pt x="127" y="189"/>
                      <a:pt x="127" y="189"/>
                      <a:pt x="127" y="189"/>
                    </a:cubicBezTo>
                    <a:cubicBezTo>
                      <a:pt x="130" y="187"/>
                      <a:pt x="130" y="187"/>
                      <a:pt x="130" y="187"/>
                    </a:cubicBezTo>
                    <a:cubicBezTo>
                      <a:pt x="139" y="185"/>
                      <a:pt x="153" y="184"/>
                      <a:pt x="163" y="183"/>
                    </a:cubicBezTo>
                    <a:cubicBezTo>
                      <a:pt x="171" y="187"/>
                      <a:pt x="178" y="191"/>
                      <a:pt x="185" y="195"/>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5" name="Freeform 7">
                <a:extLst>
                  <a:ext uri="{FF2B5EF4-FFF2-40B4-BE49-F238E27FC236}">
                    <a16:creationId xmlns:a16="http://schemas.microsoft.com/office/drawing/2014/main" id="{9DA8B593-A14D-42B4-E161-C9D348A7D714}"/>
                  </a:ext>
                </a:extLst>
              </p:cNvPr>
              <p:cNvSpPr>
                <a:spLocks/>
              </p:cNvSpPr>
              <p:nvPr/>
            </p:nvSpPr>
            <p:spPr bwMode="auto">
              <a:xfrm>
                <a:off x="7519988" y="4289425"/>
                <a:ext cx="631825" cy="869950"/>
              </a:xfrm>
              <a:custGeom>
                <a:avLst/>
                <a:gdLst>
                  <a:gd name="T0" fmla="*/ 1535620213 w 166"/>
                  <a:gd name="T1" fmla="*/ 2147483646 h 228"/>
                  <a:gd name="T2" fmla="*/ 1622541825 w 166"/>
                  <a:gd name="T3" fmla="*/ 2147483646 h 228"/>
                  <a:gd name="T4" fmla="*/ 1405235893 w 166"/>
                  <a:gd name="T5" fmla="*/ 2147483646 h 228"/>
                  <a:gd name="T6" fmla="*/ 1506643805 w 166"/>
                  <a:gd name="T7" fmla="*/ 2147483646 h 228"/>
                  <a:gd name="T8" fmla="*/ 1506643805 w 166"/>
                  <a:gd name="T9" fmla="*/ 2147483646 h 228"/>
                  <a:gd name="T10" fmla="*/ 1622541825 w 166"/>
                  <a:gd name="T11" fmla="*/ 2147483646 h 228"/>
                  <a:gd name="T12" fmla="*/ 1723949737 w 166"/>
                  <a:gd name="T13" fmla="*/ 2147483646 h 228"/>
                  <a:gd name="T14" fmla="*/ 1767408640 w 166"/>
                  <a:gd name="T15" fmla="*/ 2147483646 h 228"/>
                  <a:gd name="T16" fmla="*/ 2042663582 w 166"/>
                  <a:gd name="T17" fmla="*/ 2147483646 h 228"/>
                  <a:gd name="T18" fmla="*/ 2129585193 w 166"/>
                  <a:gd name="T19" fmla="*/ 2147483646 h 228"/>
                  <a:gd name="T20" fmla="*/ 2147483646 w 166"/>
                  <a:gd name="T21" fmla="*/ 2147483646 h 228"/>
                  <a:gd name="T22" fmla="*/ 2147483646 w 166"/>
                  <a:gd name="T23" fmla="*/ 2067317892 h 228"/>
                  <a:gd name="T24" fmla="*/ 2147483646 w 166"/>
                  <a:gd name="T25" fmla="*/ 1907174596 h 228"/>
                  <a:gd name="T26" fmla="*/ 2147483646 w 166"/>
                  <a:gd name="T27" fmla="*/ 1907174596 h 228"/>
                  <a:gd name="T28" fmla="*/ 2129585193 w 166"/>
                  <a:gd name="T29" fmla="*/ 1761587701 h 228"/>
                  <a:gd name="T30" fmla="*/ 2100608785 w 166"/>
                  <a:gd name="T31" fmla="*/ 1717910869 h 228"/>
                  <a:gd name="T32" fmla="*/ 2147483646 w 166"/>
                  <a:gd name="T33" fmla="*/ 1703354469 h 228"/>
                  <a:gd name="T34" fmla="*/ 2147483646 w 166"/>
                  <a:gd name="T35" fmla="*/ 1470417725 h 228"/>
                  <a:gd name="T36" fmla="*/ 2086122484 w 166"/>
                  <a:gd name="T37" fmla="*/ 1383064062 h 228"/>
                  <a:gd name="T38" fmla="*/ 2129585193 w 166"/>
                  <a:gd name="T39" fmla="*/ 1281153998 h 228"/>
                  <a:gd name="T40" fmla="*/ 2147483646 w 166"/>
                  <a:gd name="T41" fmla="*/ 1135567102 h 228"/>
                  <a:gd name="T42" fmla="*/ 2086122484 w 166"/>
                  <a:gd name="T43" fmla="*/ 1121010702 h 228"/>
                  <a:gd name="T44" fmla="*/ 2057149883 w 166"/>
                  <a:gd name="T45" fmla="*/ 1019100638 h 228"/>
                  <a:gd name="T46" fmla="*/ 1897792960 w 166"/>
                  <a:gd name="T47" fmla="*/ 931746975 h 228"/>
                  <a:gd name="T48" fmla="*/ 1825357650 w 166"/>
                  <a:gd name="T49" fmla="*/ 931746975 h 228"/>
                  <a:gd name="T50" fmla="*/ 1781894941 w 166"/>
                  <a:gd name="T51" fmla="*/ 844397127 h 228"/>
                  <a:gd name="T52" fmla="*/ 1564592815 w 166"/>
                  <a:gd name="T53" fmla="*/ 829840726 h 228"/>
                  <a:gd name="T54" fmla="*/ 1521130106 w 166"/>
                  <a:gd name="T55" fmla="*/ 844397127 h 228"/>
                  <a:gd name="T56" fmla="*/ 1303827980 w 166"/>
                  <a:gd name="T57" fmla="*/ 1033657038 h 228"/>
                  <a:gd name="T58" fmla="*/ 1318314281 w 166"/>
                  <a:gd name="T59" fmla="*/ 669693615 h 228"/>
                  <a:gd name="T60" fmla="*/ 1274851572 w 166"/>
                  <a:gd name="T61" fmla="*/ 611460383 h 228"/>
                  <a:gd name="T62" fmla="*/ 1202420068 w 166"/>
                  <a:gd name="T63" fmla="*/ 465873487 h 228"/>
                  <a:gd name="T64" fmla="*/ 1173443660 w 166"/>
                  <a:gd name="T65" fmla="*/ 247496959 h 228"/>
                  <a:gd name="T66" fmla="*/ 898192524 w 166"/>
                  <a:gd name="T67" fmla="*/ 0 h 228"/>
                  <a:gd name="T68" fmla="*/ 811270912 w 166"/>
                  <a:gd name="T69" fmla="*/ 29116616 h 228"/>
                  <a:gd name="T70" fmla="*/ 420121757 w 166"/>
                  <a:gd name="T71" fmla="*/ 14560216 h 228"/>
                  <a:gd name="T72" fmla="*/ 318713845 w 166"/>
                  <a:gd name="T73" fmla="*/ 72793448 h 228"/>
                  <a:gd name="T74" fmla="*/ 405635456 w 166"/>
                  <a:gd name="T75" fmla="*/ 363963423 h 228"/>
                  <a:gd name="T76" fmla="*/ 449094359 w 166"/>
                  <a:gd name="T77" fmla="*/ 902630359 h 228"/>
                  <a:gd name="T78" fmla="*/ 362172747 w 166"/>
                  <a:gd name="T79" fmla="*/ 931746975 h 228"/>
                  <a:gd name="T80" fmla="*/ 86921612 w 166"/>
                  <a:gd name="T81" fmla="*/ 1062777470 h 228"/>
                  <a:gd name="T82" fmla="*/ 260764835 w 166"/>
                  <a:gd name="T83" fmla="*/ 1208360550 h 228"/>
                  <a:gd name="T84" fmla="*/ 217305932 w 166"/>
                  <a:gd name="T85" fmla="*/ 1281153998 h 228"/>
                  <a:gd name="T86" fmla="*/ 260764835 w 166"/>
                  <a:gd name="T87" fmla="*/ 1353947446 h 228"/>
                  <a:gd name="T88" fmla="*/ 57949010 w 166"/>
                  <a:gd name="T89" fmla="*/ 1630561021 h 228"/>
                  <a:gd name="T90" fmla="*/ 202815825 w 166"/>
                  <a:gd name="T91" fmla="*/ 1747027485 h 228"/>
                  <a:gd name="T92" fmla="*/ 304227544 w 166"/>
                  <a:gd name="T93" fmla="*/ 1776147917 h 228"/>
                  <a:gd name="T94" fmla="*/ 101407913 w 166"/>
                  <a:gd name="T95" fmla="*/ 1965407829 h 228"/>
                  <a:gd name="T96" fmla="*/ 202815825 w 166"/>
                  <a:gd name="T97" fmla="*/ 2052757677 h 228"/>
                  <a:gd name="T98" fmla="*/ 115894213 w 166"/>
                  <a:gd name="T99" fmla="*/ 2147483646 h 228"/>
                  <a:gd name="T100" fmla="*/ 115894213 w 166"/>
                  <a:gd name="T101" fmla="*/ 2147483646 h 228"/>
                  <a:gd name="T102" fmla="*/ 173843223 w 166"/>
                  <a:gd name="T103" fmla="*/ 2147483646 h 228"/>
                  <a:gd name="T104" fmla="*/ 130384320 w 166"/>
                  <a:gd name="T105" fmla="*/ 2147483646 h 228"/>
                  <a:gd name="T106" fmla="*/ 275251136 w 166"/>
                  <a:gd name="T107" fmla="*/ 2147483646 h 228"/>
                  <a:gd name="T108" fmla="*/ 202815825 w 166"/>
                  <a:gd name="T109" fmla="*/ 2147483646 h 228"/>
                  <a:gd name="T110" fmla="*/ 72435311 w 166"/>
                  <a:gd name="T111" fmla="*/ 2147483646 h 228"/>
                  <a:gd name="T112" fmla="*/ 14486301 w 166"/>
                  <a:gd name="T113" fmla="*/ 2147483646 h 228"/>
                  <a:gd name="T114" fmla="*/ 507043369 w 166"/>
                  <a:gd name="T115" fmla="*/ 2147483646 h 228"/>
                  <a:gd name="T116" fmla="*/ 651913990 w 166"/>
                  <a:gd name="T117" fmla="*/ 2147483646 h 228"/>
                  <a:gd name="T118" fmla="*/ 1072035747 w 166"/>
                  <a:gd name="T119" fmla="*/ 2147483646 h 228"/>
                  <a:gd name="T120" fmla="*/ 1129984757 w 166"/>
                  <a:gd name="T121" fmla="*/ 2147483646 h 228"/>
                  <a:gd name="T122" fmla="*/ 1550106514 w 166"/>
                  <a:gd name="T123" fmla="*/ 2147483646 h 2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228">
                    <a:moveTo>
                      <a:pt x="107" y="227"/>
                    </a:moveTo>
                    <a:cubicBezTo>
                      <a:pt x="107" y="224"/>
                      <a:pt x="107" y="221"/>
                      <a:pt x="106" y="218"/>
                    </a:cubicBezTo>
                    <a:cubicBezTo>
                      <a:pt x="108" y="216"/>
                      <a:pt x="109" y="214"/>
                      <a:pt x="111" y="212"/>
                    </a:cubicBezTo>
                    <a:cubicBezTo>
                      <a:pt x="112" y="209"/>
                      <a:pt x="112" y="209"/>
                      <a:pt x="112" y="209"/>
                    </a:cubicBezTo>
                    <a:cubicBezTo>
                      <a:pt x="109" y="208"/>
                      <a:pt x="109" y="208"/>
                      <a:pt x="109" y="208"/>
                    </a:cubicBezTo>
                    <a:cubicBezTo>
                      <a:pt x="105" y="208"/>
                      <a:pt x="101" y="208"/>
                      <a:pt x="97" y="208"/>
                    </a:cubicBezTo>
                    <a:cubicBezTo>
                      <a:pt x="98" y="206"/>
                      <a:pt x="99" y="205"/>
                      <a:pt x="99" y="203"/>
                    </a:cubicBezTo>
                    <a:cubicBezTo>
                      <a:pt x="104" y="198"/>
                      <a:pt x="104" y="198"/>
                      <a:pt x="104" y="198"/>
                    </a:cubicBezTo>
                    <a:cubicBezTo>
                      <a:pt x="105" y="195"/>
                      <a:pt x="105" y="195"/>
                      <a:pt x="105" y="195"/>
                    </a:cubicBezTo>
                    <a:cubicBezTo>
                      <a:pt x="104" y="193"/>
                      <a:pt x="104" y="193"/>
                      <a:pt x="104" y="193"/>
                    </a:cubicBezTo>
                    <a:cubicBezTo>
                      <a:pt x="104" y="185"/>
                      <a:pt x="104" y="185"/>
                      <a:pt x="104" y="185"/>
                    </a:cubicBezTo>
                    <a:cubicBezTo>
                      <a:pt x="107" y="181"/>
                      <a:pt x="109" y="178"/>
                      <a:pt x="112" y="176"/>
                    </a:cubicBezTo>
                    <a:cubicBezTo>
                      <a:pt x="117" y="176"/>
                      <a:pt x="117" y="176"/>
                      <a:pt x="117" y="176"/>
                    </a:cubicBezTo>
                    <a:cubicBezTo>
                      <a:pt x="119" y="176"/>
                      <a:pt x="119" y="176"/>
                      <a:pt x="119" y="176"/>
                    </a:cubicBezTo>
                    <a:cubicBezTo>
                      <a:pt x="123" y="173"/>
                      <a:pt x="123" y="173"/>
                      <a:pt x="123" y="173"/>
                    </a:cubicBezTo>
                    <a:cubicBezTo>
                      <a:pt x="122" y="170"/>
                      <a:pt x="122" y="170"/>
                      <a:pt x="122" y="170"/>
                    </a:cubicBezTo>
                    <a:cubicBezTo>
                      <a:pt x="127" y="165"/>
                      <a:pt x="127" y="165"/>
                      <a:pt x="127" y="165"/>
                    </a:cubicBezTo>
                    <a:cubicBezTo>
                      <a:pt x="132" y="163"/>
                      <a:pt x="136" y="161"/>
                      <a:pt x="141" y="161"/>
                    </a:cubicBezTo>
                    <a:cubicBezTo>
                      <a:pt x="145" y="162"/>
                      <a:pt x="145" y="162"/>
                      <a:pt x="145" y="162"/>
                    </a:cubicBezTo>
                    <a:cubicBezTo>
                      <a:pt x="147" y="162"/>
                      <a:pt x="147" y="162"/>
                      <a:pt x="147" y="162"/>
                    </a:cubicBezTo>
                    <a:cubicBezTo>
                      <a:pt x="152" y="161"/>
                      <a:pt x="152" y="161"/>
                      <a:pt x="152" y="161"/>
                    </a:cubicBezTo>
                    <a:cubicBezTo>
                      <a:pt x="159" y="154"/>
                      <a:pt x="159" y="154"/>
                      <a:pt x="159" y="154"/>
                    </a:cubicBezTo>
                    <a:cubicBezTo>
                      <a:pt x="159" y="152"/>
                      <a:pt x="160" y="149"/>
                      <a:pt x="160" y="146"/>
                    </a:cubicBezTo>
                    <a:cubicBezTo>
                      <a:pt x="159" y="142"/>
                      <a:pt x="159" y="142"/>
                      <a:pt x="159" y="142"/>
                    </a:cubicBezTo>
                    <a:cubicBezTo>
                      <a:pt x="161" y="140"/>
                      <a:pt x="163" y="137"/>
                      <a:pt x="165" y="135"/>
                    </a:cubicBezTo>
                    <a:cubicBezTo>
                      <a:pt x="166" y="134"/>
                      <a:pt x="166" y="132"/>
                      <a:pt x="166" y="131"/>
                    </a:cubicBezTo>
                    <a:cubicBezTo>
                      <a:pt x="163" y="129"/>
                      <a:pt x="163" y="129"/>
                      <a:pt x="163" y="129"/>
                    </a:cubicBezTo>
                    <a:cubicBezTo>
                      <a:pt x="154" y="131"/>
                      <a:pt x="154" y="131"/>
                      <a:pt x="154" y="131"/>
                    </a:cubicBezTo>
                    <a:cubicBezTo>
                      <a:pt x="150" y="128"/>
                      <a:pt x="150" y="128"/>
                      <a:pt x="150" y="128"/>
                    </a:cubicBezTo>
                    <a:cubicBezTo>
                      <a:pt x="147" y="121"/>
                      <a:pt x="147" y="121"/>
                      <a:pt x="147" y="121"/>
                    </a:cubicBezTo>
                    <a:cubicBezTo>
                      <a:pt x="145" y="120"/>
                      <a:pt x="145" y="120"/>
                      <a:pt x="145" y="120"/>
                    </a:cubicBezTo>
                    <a:cubicBezTo>
                      <a:pt x="145" y="118"/>
                      <a:pt x="145" y="118"/>
                      <a:pt x="145" y="118"/>
                    </a:cubicBezTo>
                    <a:cubicBezTo>
                      <a:pt x="147" y="119"/>
                      <a:pt x="150" y="120"/>
                      <a:pt x="152" y="121"/>
                    </a:cubicBezTo>
                    <a:cubicBezTo>
                      <a:pt x="155" y="117"/>
                      <a:pt x="155" y="117"/>
                      <a:pt x="155" y="117"/>
                    </a:cubicBezTo>
                    <a:cubicBezTo>
                      <a:pt x="157" y="104"/>
                      <a:pt x="157" y="104"/>
                      <a:pt x="157" y="104"/>
                    </a:cubicBezTo>
                    <a:cubicBezTo>
                      <a:pt x="156" y="101"/>
                      <a:pt x="156" y="101"/>
                      <a:pt x="156" y="101"/>
                    </a:cubicBezTo>
                    <a:cubicBezTo>
                      <a:pt x="153" y="98"/>
                      <a:pt x="153" y="98"/>
                      <a:pt x="153" y="98"/>
                    </a:cubicBezTo>
                    <a:cubicBezTo>
                      <a:pt x="150" y="97"/>
                      <a:pt x="147" y="97"/>
                      <a:pt x="144" y="95"/>
                    </a:cubicBezTo>
                    <a:cubicBezTo>
                      <a:pt x="143" y="93"/>
                      <a:pt x="143" y="93"/>
                      <a:pt x="143" y="93"/>
                    </a:cubicBezTo>
                    <a:cubicBezTo>
                      <a:pt x="147" y="88"/>
                      <a:pt x="147" y="88"/>
                      <a:pt x="147" y="88"/>
                    </a:cubicBezTo>
                    <a:cubicBezTo>
                      <a:pt x="150" y="81"/>
                      <a:pt x="150" y="81"/>
                      <a:pt x="150" y="81"/>
                    </a:cubicBezTo>
                    <a:cubicBezTo>
                      <a:pt x="149" y="78"/>
                      <a:pt x="149" y="78"/>
                      <a:pt x="149" y="78"/>
                    </a:cubicBezTo>
                    <a:cubicBezTo>
                      <a:pt x="147" y="77"/>
                      <a:pt x="147" y="77"/>
                      <a:pt x="147" y="77"/>
                    </a:cubicBezTo>
                    <a:cubicBezTo>
                      <a:pt x="144" y="77"/>
                      <a:pt x="144" y="77"/>
                      <a:pt x="144" y="77"/>
                    </a:cubicBezTo>
                    <a:cubicBezTo>
                      <a:pt x="142" y="73"/>
                      <a:pt x="142" y="73"/>
                      <a:pt x="142" y="73"/>
                    </a:cubicBezTo>
                    <a:cubicBezTo>
                      <a:pt x="142" y="70"/>
                      <a:pt x="142" y="70"/>
                      <a:pt x="142" y="70"/>
                    </a:cubicBezTo>
                    <a:cubicBezTo>
                      <a:pt x="137" y="64"/>
                      <a:pt x="137" y="64"/>
                      <a:pt x="137" y="64"/>
                    </a:cubicBezTo>
                    <a:cubicBezTo>
                      <a:pt x="135" y="64"/>
                      <a:pt x="133" y="64"/>
                      <a:pt x="131" y="64"/>
                    </a:cubicBezTo>
                    <a:cubicBezTo>
                      <a:pt x="128" y="65"/>
                      <a:pt x="128" y="65"/>
                      <a:pt x="128" y="65"/>
                    </a:cubicBezTo>
                    <a:cubicBezTo>
                      <a:pt x="126" y="64"/>
                      <a:pt x="126" y="64"/>
                      <a:pt x="126" y="64"/>
                    </a:cubicBezTo>
                    <a:cubicBezTo>
                      <a:pt x="125" y="59"/>
                      <a:pt x="125" y="59"/>
                      <a:pt x="125" y="59"/>
                    </a:cubicBezTo>
                    <a:cubicBezTo>
                      <a:pt x="123" y="58"/>
                      <a:pt x="123" y="58"/>
                      <a:pt x="123" y="58"/>
                    </a:cubicBezTo>
                    <a:cubicBezTo>
                      <a:pt x="118" y="57"/>
                      <a:pt x="113" y="56"/>
                      <a:pt x="109" y="56"/>
                    </a:cubicBezTo>
                    <a:cubicBezTo>
                      <a:pt x="108" y="57"/>
                      <a:pt x="108" y="57"/>
                      <a:pt x="108" y="57"/>
                    </a:cubicBezTo>
                    <a:cubicBezTo>
                      <a:pt x="106" y="58"/>
                      <a:pt x="106" y="58"/>
                      <a:pt x="106" y="58"/>
                    </a:cubicBezTo>
                    <a:cubicBezTo>
                      <a:pt x="105" y="58"/>
                      <a:pt x="105" y="58"/>
                      <a:pt x="105" y="58"/>
                    </a:cubicBezTo>
                    <a:cubicBezTo>
                      <a:pt x="103" y="57"/>
                      <a:pt x="98" y="64"/>
                      <a:pt x="96" y="64"/>
                    </a:cubicBezTo>
                    <a:cubicBezTo>
                      <a:pt x="94" y="67"/>
                      <a:pt x="93" y="69"/>
                      <a:pt x="90" y="71"/>
                    </a:cubicBezTo>
                    <a:cubicBezTo>
                      <a:pt x="88" y="69"/>
                      <a:pt x="88" y="69"/>
                      <a:pt x="88" y="69"/>
                    </a:cubicBezTo>
                    <a:cubicBezTo>
                      <a:pt x="85" y="63"/>
                      <a:pt x="90" y="53"/>
                      <a:pt x="91" y="46"/>
                    </a:cubicBezTo>
                    <a:cubicBezTo>
                      <a:pt x="88" y="45"/>
                      <a:pt x="88" y="45"/>
                      <a:pt x="88" y="45"/>
                    </a:cubicBezTo>
                    <a:cubicBezTo>
                      <a:pt x="88" y="42"/>
                      <a:pt x="88" y="42"/>
                      <a:pt x="88" y="42"/>
                    </a:cubicBezTo>
                    <a:cubicBezTo>
                      <a:pt x="92" y="35"/>
                      <a:pt x="92" y="35"/>
                      <a:pt x="92" y="35"/>
                    </a:cubicBezTo>
                    <a:cubicBezTo>
                      <a:pt x="83" y="32"/>
                      <a:pt x="83" y="32"/>
                      <a:pt x="83" y="32"/>
                    </a:cubicBezTo>
                    <a:cubicBezTo>
                      <a:pt x="81" y="27"/>
                      <a:pt x="81" y="27"/>
                      <a:pt x="81" y="27"/>
                    </a:cubicBezTo>
                    <a:cubicBezTo>
                      <a:pt x="81" y="17"/>
                      <a:pt x="81" y="17"/>
                      <a:pt x="81" y="17"/>
                    </a:cubicBezTo>
                    <a:cubicBezTo>
                      <a:pt x="78" y="13"/>
                      <a:pt x="78" y="13"/>
                      <a:pt x="78" y="13"/>
                    </a:cubicBezTo>
                    <a:cubicBezTo>
                      <a:pt x="72" y="10"/>
                      <a:pt x="67" y="5"/>
                      <a:pt x="62" y="0"/>
                    </a:cubicBezTo>
                    <a:cubicBezTo>
                      <a:pt x="58" y="0"/>
                      <a:pt x="58" y="0"/>
                      <a:pt x="58" y="0"/>
                    </a:cubicBezTo>
                    <a:cubicBezTo>
                      <a:pt x="56" y="2"/>
                      <a:pt x="56" y="2"/>
                      <a:pt x="56" y="2"/>
                    </a:cubicBezTo>
                    <a:cubicBezTo>
                      <a:pt x="47" y="3"/>
                      <a:pt x="39" y="1"/>
                      <a:pt x="31" y="0"/>
                    </a:cubicBezTo>
                    <a:cubicBezTo>
                      <a:pt x="29" y="1"/>
                      <a:pt x="29" y="1"/>
                      <a:pt x="29" y="1"/>
                    </a:cubicBezTo>
                    <a:cubicBezTo>
                      <a:pt x="23" y="2"/>
                      <a:pt x="23" y="2"/>
                      <a:pt x="23" y="2"/>
                    </a:cubicBezTo>
                    <a:cubicBezTo>
                      <a:pt x="22" y="5"/>
                      <a:pt x="22" y="5"/>
                      <a:pt x="22" y="5"/>
                    </a:cubicBezTo>
                    <a:cubicBezTo>
                      <a:pt x="24" y="11"/>
                      <a:pt x="26" y="17"/>
                      <a:pt x="28" y="22"/>
                    </a:cubicBezTo>
                    <a:cubicBezTo>
                      <a:pt x="28" y="25"/>
                      <a:pt x="28" y="25"/>
                      <a:pt x="28" y="25"/>
                    </a:cubicBezTo>
                    <a:cubicBezTo>
                      <a:pt x="32" y="34"/>
                      <a:pt x="34" y="44"/>
                      <a:pt x="37" y="54"/>
                    </a:cubicBezTo>
                    <a:cubicBezTo>
                      <a:pt x="31" y="62"/>
                      <a:pt x="31" y="62"/>
                      <a:pt x="31" y="62"/>
                    </a:cubicBezTo>
                    <a:cubicBezTo>
                      <a:pt x="29" y="61"/>
                      <a:pt x="29" y="61"/>
                      <a:pt x="29" y="61"/>
                    </a:cubicBezTo>
                    <a:cubicBezTo>
                      <a:pt x="25" y="64"/>
                      <a:pt x="25" y="64"/>
                      <a:pt x="25" y="64"/>
                    </a:cubicBezTo>
                    <a:cubicBezTo>
                      <a:pt x="14" y="67"/>
                      <a:pt x="14" y="67"/>
                      <a:pt x="14" y="67"/>
                    </a:cubicBezTo>
                    <a:cubicBezTo>
                      <a:pt x="6" y="73"/>
                      <a:pt x="6" y="73"/>
                      <a:pt x="6" y="73"/>
                    </a:cubicBezTo>
                    <a:cubicBezTo>
                      <a:pt x="6" y="75"/>
                      <a:pt x="6" y="75"/>
                      <a:pt x="6" y="75"/>
                    </a:cubicBezTo>
                    <a:cubicBezTo>
                      <a:pt x="9" y="78"/>
                      <a:pt x="13" y="81"/>
                      <a:pt x="18" y="83"/>
                    </a:cubicBezTo>
                    <a:cubicBezTo>
                      <a:pt x="19" y="85"/>
                      <a:pt x="19" y="85"/>
                      <a:pt x="19" y="85"/>
                    </a:cubicBezTo>
                    <a:cubicBezTo>
                      <a:pt x="18" y="86"/>
                      <a:pt x="17" y="87"/>
                      <a:pt x="15" y="88"/>
                    </a:cubicBezTo>
                    <a:cubicBezTo>
                      <a:pt x="15" y="90"/>
                      <a:pt x="15" y="90"/>
                      <a:pt x="15" y="90"/>
                    </a:cubicBezTo>
                    <a:cubicBezTo>
                      <a:pt x="18" y="93"/>
                      <a:pt x="18" y="93"/>
                      <a:pt x="18" y="93"/>
                    </a:cubicBezTo>
                    <a:cubicBezTo>
                      <a:pt x="19" y="97"/>
                      <a:pt x="19" y="97"/>
                      <a:pt x="19" y="97"/>
                    </a:cubicBezTo>
                    <a:cubicBezTo>
                      <a:pt x="13" y="101"/>
                      <a:pt x="8" y="106"/>
                      <a:pt x="4" y="112"/>
                    </a:cubicBezTo>
                    <a:cubicBezTo>
                      <a:pt x="4" y="116"/>
                      <a:pt x="4" y="116"/>
                      <a:pt x="4" y="116"/>
                    </a:cubicBezTo>
                    <a:cubicBezTo>
                      <a:pt x="7" y="118"/>
                      <a:pt x="10" y="119"/>
                      <a:pt x="14" y="120"/>
                    </a:cubicBezTo>
                    <a:cubicBezTo>
                      <a:pt x="19" y="120"/>
                      <a:pt x="19" y="120"/>
                      <a:pt x="19" y="120"/>
                    </a:cubicBezTo>
                    <a:cubicBezTo>
                      <a:pt x="21" y="122"/>
                      <a:pt x="21" y="122"/>
                      <a:pt x="21" y="122"/>
                    </a:cubicBezTo>
                    <a:cubicBezTo>
                      <a:pt x="21" y="126"/>
                      <a:pt x="21" y="126"/>
                      <a:pt x="21" y="126"/>
                    </a:cubicBezTo>
                    <a:cubicBezTo>
                      <a:pt x="16" y="128"/>
                      <a:pt x="11" y="131"/>
                      <a:pt x="7" y="135"/>
                    </a:cubicBezTo>
                    <a:cubicBezTo>
                      <a:pt x="11" y="137"/>
                      <a:pt x="11" y="137"/>
                      <a:pt x="11" y="137"/>
                    </a:cubicBezTo>
                    <a:cubicBezTo>
                      <a:pt x="14" y="141"/>
                      <a:pt x="14" y="141"/>
                      <a:pt x="14" y="141"/>
                    </a:cubicBezTo>
                    <a:cubicBezTo>
                      <a:pt x="14" y="148"/>
                      <a:pt x="18" y="155"/>
                      <a:pt x="16" y="162"/>
                    </a:cubicBezTo>
                    <a:cubicBezTo>
                      <a:pt x="14" y="162"/>
                      <a:pt x="11" y="162"/>
                      <a:pt x="8" y="161"/>
                    </a:cubicBezTo>
                    <a:cubicBezTo>
                      <a:pt x="6" y="162"/>
                      <a:pt x="6" y="162"/>
                      <a:pt x="6" y="162"/>
                    </a:cubicBezTo>
                    <a:cubicBezTo>
                      <a:pt x="7" y="164"/>
                      <a:pt x="8" y="166"/>
                      <a:pt x="8" y="167"/>
                    </a:cubicBezTo>
                    <a:cubicBezTo>
                      <a:pt x="11" y="168"/>
                      <a:pt x="11" y="168"/>
                      <a:pt x="11" y="168"/>
                    </a:cubicBezTo>
                    <a:cubicBezTo>
                      <a:pt x="12" y="172"/>
                      <a:pt x="12" y="172"/>
                      <a:pt x="12" y="172"/>
                    </a:cubicBezTo>
                    <a:cubicBezTo>
                      <a:pt x="10" y="176"/>
                      <a:pt x="10" y="176"/>
                      <a:pt x="10" y="176"/>
                    </a:cubicBezTo>
                    <a:cubicBezTo>
                      <a:pt x="9" y="178"/>
                      <a:pt x="9" y="181"/>
                      <a:pt x="9" y="183"/>
                    </a:cubicBezTo>
                    <a:cubicBezTo>
                      <a:pt x="12" y="188"/>
                      <a:pt x="15" y="193"/>
                      <a:pt x="18" y="198"/>
                    </a:cubicBezTo>
                    <a:cubicBezTo>
                      <a:pt x="19" y="202"/>
                      <a:pt x="19" y="202"/>
                      <a:pt x="19" y="202"/>
                    </a:cubicBezTo>
                    <a:cubicBezTo>
                      <a:pt x="18" y="206"/>
                      <a:pt x="18" y="206"/>
                      <a:pt x="18" y="206"/>
                    </a:cubicBezTo>
                    <a:cubicBezTo>
                      <a:pt x="14" y="209"/>
                      <a:pt x="14" y="209"/>
                      <a:pt x="14" y="209"/>
                    </a:cubicBezTo>
                    <a:cubicBezTo>
                      <a:pt x="9" y="209"/>
                      <a:pt x="9" y="209"/>
                      <a:pt x="9" y="209"/>
                    </a:cubicBezTo>
                    <a:cubicBezTo>
                      <a:pt x="5" y="211"/>
                      <a:pt x="5" y="211"/>
                      <a:pt x="5" y="211"/>
                    </a:cubicBezTo>
                    <a:cubicBezTo>
                      <a:pt x="4" y="214"/>
                      <a:pt x="2" y="217"/>
                      <a:pt x="0" y="220"/>
                    </a:cubicBezTo>
                    <a:cubicBezTo>
                      <a:pt x="1" y="221"/>
                      <a:pt x="1" y="221"/>
                      <a:pt x="1" y="221"/>
                    </a:cubicBezTo>
                    <a:cubicBezTo>
                      <a:pt x="13" y="224"/>
                      <a:pt x="21" y="227"/>
                      <a:pt x="33" y="227"/>
                    </a:cubicBezTo>
                    <a:cubicBezTo>
                      <a:pt x="35" y="226"/>
                      <a:pt x="35" y="226"/>
                      <a:pt x="35" y="226"/>
                    </a:cubicBezTo>
                    <a:cubicBezTo>
                      <a:pt x="36" y="224"/>
                      <a:pt x="37" y="221"/>
                      <a:pt x="39" y="219"/>
                    </a:cubicBezTo>
                    <a:cubicBezTo>
                      <a:pt x="45" y="217"/>
                      <a:pt x="45" y="217"/>
                      <a:pt x="45" y="217"/>
                    </a:cubicBezTo>
                    <a:cubicBezTo>
                      <a:pt x="53" y="218"/>
                      <a:pt x="61" y="219"/>
                      <a:pt x="69" y="220"/>
                    </a:cubicBezTo>
                    <a:cubicBezTo>
                      <a:pt x="74" y="223"/>
                      <a:pt x="74" y="223"/>
                      <a:pt x="74" y="223"/>
                    </a:cubicBezTo>
                    <a:cubicBezTo>
                      <a:pt x="74" y="227"/>
                      <a:pt x="74" y="227"/>
                      <a:pt x="74" y="227"/>
                    </a:cubicBezTo>
                    <a:cubicBezTo>
                      <a:pt x="78" y="228"/>
                      <a:pt x="78" y="228"/>
                      <a:pt x="78" y="228"/>
                    </a:cubicBezTo>
                    <a:cubicBezTo>
                      <a:pt x="87" y="225"/>
                      <a:pt x="87" y="225"/>
                      <a:pt x="87" y="225"/>
                    </a:cubicBezTo>
                    <a:cubicBezTo>
                      <a:pt x="94" y="225"/>
                      <a:pt x="101" y="226"/>
                      <a:pt x="107" y="22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6" name="Freeform 8">
                <a:extLst>
                  <a:ext uri="{FF2B5EF4-FFF2-40B4-BE49-F238E27FC236}">
                    <a16:creationId xmlns:a16="http://schemas.microsoft.com/office/drawing/2014/main" id="{D4F37FAD-72FB-1D3C-0125-F86C993DE22C}"/>
                  </a:ext>
                </a:extLst>
              </p:cNvPr>
              <p:cNvSpPr>
                <a:spLocks/>
              </p:cNvSpPr>
              <p:nvPr/>
            </p:nvSpPr>
            <p:spPr bwMode="auto">
              <a:xfrm>
                <a:off x="7889875" y="4552950"/>
                <a:ext cx="803275" cy="715962"/>
              </a:xfrm>
              <a:custGeom>
                <a:avLst/>
                <a:gdLst>
                  <a:gd name="T0" fmla="*/ 2147483646 w 211"/>
                  <a:gd name="T1" fmla="*/ 2001445113 h 188"/>
                  <a:gd name="T2" fmla="*/ 2147483646 w 211"/>
                  <a:gd name="T3" fmla="*/ 1841907453 h 188"/>
                  <a:gd name="T4" fmla="*/ 2147483646 w 211"/>
                  <a:gd name="T5" fmla="*/ 1725883526 h 188"/>
                  <a:gd name="T6" fmla="*/ 2147483646 w 211"/>
                  <a:gd name="T7" fmla="*/ 1653365715 h 188"/>
                  <a:gd name="T8" fmla="*/ 2147483646 w 211"/>
                  <a:gd name="T9" fmla="*/ 1580851713 h 188"/>
                  <a:gd name="T10" fmla="*/ 2147483646 w 211"/>
                  <a:gd name="T11" fmla="*/ 1435819900 h 188"/>
                  <a:gd name="T12" fmla="*/ 2147483646 w 211"/>
                  <a:gd name="T13" fmla="*/ 1102242541 h 188"/>
                  <a:gd name="T14" fmla="*/ 2147483646 w 211"/>
                  <a:gd name="T15" fmla="*/ 884696725 h 188"/>
                  <a:gd name="T16" fmla="*/ 2147483646 w 211"/>
                  <a:gd name="T17" fmla="*/ 754166951 h 188"/>
                  <a:gd name="T18" fmla="*/ 2147483646 w 211"/>
                  <a:gd name="T19" fmla="*/ 290063626 h 188"/>
                  <a:gd name="T20" fmla="*/ 2147483646 w 211"/>
                  <a:gd name="T21" fmla="*/ 290063626 h 188"/>
                  <a:gd name="T22" fmla="*/ 2147483646 w 211"/>
                  <a:gd name="T23" fmla="*/ 58011964 h 188"/>
                  <a:gd name="T24" fmla="*/ 2147483646 w 211"/>
                  <a:gd name="T25" fmla="*/ 29007886 h 188"/>
                  <a:gd name="T26" fmla="*/ 1985566362 w 211"/>
                  <a:gd name="T27" fmla="*/ 261059548 h 188"/>
                  <a:gd name="T28" fmla="*/ 1811647807 w 211"/>
                  <a:gd name="T29" fmla="*/ 261059548 h 188"/>
                  <a:gd name="T30" fmla="*/ 1695702104 w 211"/>
                  <a:gd name="T31" fmla="*/ 319071512 h 188"/>
                  <a:gd name="T32" fmla="*/ 1507290336 w 211"/>
                  <a:gd name="T33" fmla="*/ 246553701 h 188"/>
                  <a:gd name="T34" fmla="*/ 1463810697 w 211"/>
                  <a:gd name="T35" fmla="*/ 159533852 h 188"/>
                  <a:gd name="T36" fmla="*/ 1347864994 w 211"/>
                  <a:gd name="T37" fmla="*/ 145031813 h 188"/>
                  <a:gd name="T38" fmla="*/ 1260905717 w 211"/>
                  <a:gd name="T39" fmla="*/ 159533852 h 188"/>
                  <a:gd name="T40" fmla="*/ 1260905717 w 211"/>
                  <a:gd name="T41" fmla="*/ 246553701 h 188"/>
                  <a:gd name="T42" fmla="*/ 1173946439 w 211"/>
                  <a:gd name="T43" fmla="*/ 290063626 h 188"/>
                  <a:gd name="T44" fmla="*/ 1101480375 w 211"/>
                  <a:gd name="T45" fmla="*/ 232051662 h 188"/>
                  <a:gd name="T46" fmla="*/ 768136477 w 211"/>
                  <a:gd name="T47" fmla="*/ 159533852 h 188"/>
                  <a:gd name="T48" fmla="*/ 724660646 w 211"/>
                  <a:gd name="T49" fmla="*/ 275561587 h 188"/>
                  <a:gd name="T50" fmla="*/ 681181007 w 211"/>
                  <a:gd name="T51" fmla="*/ 377083475 h 188"/>
                  <a:gd name="T52" fmla="*/ 855095755 w 211"/>
                  <a:gd name="T53" fmla="*/ 464103325 h 188"/>
                  <a:gd name="T54" fmla="*/ 840602542 w 211"/>
                  <a:gd name="T55" fmla="*/ 696154987 h 188"/>
                  <a:gd name="T56" fmla="*/ 695674220 w 211"/>
                  <a:gd name="T57" fmla="*/ 710657026 h 188"/>
                  <a:gd name="T58" fmla="*/ 724660646 w 211"/>
                  <a:gd name="T59" fmla="*/ 754166951 h 188"/>
                  <a:gd name="T60" fmla="*/ 826109329 w 211"/>
                  <a:gd name="T61" fmla="*/ 899198764 h 188"/>
                  <a:gd name="T62" fmla="*/ 1000027884 w 211"/>
                  <a:gd name="T63" fmla="*/ 899198764 h 188"/>
                  <a:gd name="T64" fmla="*/ 898575394 w 211"/>
                  <a:gd name="T65" fmla="*/ 1058736424 h 188"/>
                  <a:gd name="T66" fmla="*/ 898575394 w 211"/>
                  <a:gd name="T67" fmla="*/ 1232772315 h 188"/>
                  <a:gd name="T68" fmla="*/ 724660646 w 211"/>
                  <a:gd name="T69" fmla="*/ 1348800050 h 188"/>
                  <a:gd name="T70" fmla="*/ 637701368 w 211"/>
                  <a:gd name="T71" fmla="*/ 1334294203 h 188"/>
                  <a:gd name="T72" fmla="*/ 362330323 w 211"/>
                  <a:gd name="T73" fmla="*/ 1464823977 h 188"/>
                  <a:gd name="T74" fmla="*/ 318850684 w 211"/>
                  <a:gd name="T75" fmla="*/ 1551843827 h 188"/>
                  <a:gd name="T76" fmla="*/ 217398194 w 211"/>
                  <a:gd name="T77" fmla="*/ 1551843827 h 188"/>
                  <a:gd name="T78" fmla="*/ 101452490 w 211"/>
                  <a:gd name="T79" fmla="*/ 1798397528 h 188"/>
                  <a:gd name="T80" fmla="*/ 101452490 w 211"/>
                  <a:gd name="T81" fmla="*/ 1870915339 h 188"/>
                  <a:gd name="T82" fmla="*/ 0 w 211"/>
                  <a:gd name="T83" fmla="*/ 2015947152 h 188"/>
                  <a:gd name="T84" fmla="*/ 217398194 w 211"/>
                  <a:gd name="T85" fmla="*/ 2030449190 h 188"/>
                  <a:gd name="T86" fmla="*/ 130438916 w 211"/>
                  <a:gd name="T87" fmla="*/ 2147483646 h 188"/>
                  <a:gd name="T88" fmla="*/ 637701368 w 211"/>
                  <a:gd name="T89" fmla="*/ 2147483646 h 188"/>
                  <a:gd name="T90" fmla="*/ 1000027884 w 211"/>
                  <a:gd name="T91" fmla="*/ 2147483646 h 188"/>
                  <a:gd name="T92" fmla="*/ 1434824272 w 211"/>
                  <a:gd name="T93" fmla="*/ 2147483646 h 188"/>
                  <a:gd name="T94" fmla="*/ 1652222465 w 211"/>
                  <a:gd name="T95" fmla="*/ 2147483646 h 188"/>
                  <a:gd name="T96" fmla="*/ 2147483646 w 211"/>
                  <a:gd name="T97" fmla="*/ 2147483646 h 188"/>
                  <a:gd name="T98" fmla="*/ 2147483646 w 211"/>
                  <a:gd name="T99" fmla="*/ 2147483646 h 188"/>
                  <a:gd name="T100" fmla="*/ 2147483646 w 211"/>
                  <a:gd name="T101" fmla="*/ 2147483646 h 188"/>
                  <a:gd name="T102" fmla="*/ 2147483646 w 211"/>
                  <a:gd name="T103" fmla="*/ 2147483646 h 188"/>
                  <a:gd name="T104" fmla="*/ 2147483646 w 211"/>
                  <a:gd name="T105" fmla="*/ 2117469040 h 1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1" h="188">
                    <a:moveTo>
                      <a:pt x="195" y="146"/>
                    </a:moveTo>
                    <a:cubicBezTo>
                      <a:pt x="196" y="138"/>
                      <a:pt x="196" y="138"/>
                      <a:pt x="196" y="138"/>
                    </a:cubicBezTo>
                    <a:cubicBezTo>
                      <a:pt x="198" y="136"/>
                      <a:pt x="200" y="133"/>
                      <a:pt x="201" y="130"/>
                    </a:cubicBezTo>
                    <a:cubicBezTo>
                      <a:pt x="201" y="127"/>
                      <a:pt x="201" y="127"/>
                      <a:pt x="201" y="127"/>
                    </a:cubicBezTo>
                    <a:cubicBezTo>
                      <a:pt x="204" y="123"/>
                      <a:pt x="204" y="123"/>
                      <a:pt x="204" y="123"/>
                    </a:cubicBezTo>
                    <a:cubicBezTo>
                      <a:pt x="211" y="119"/>
                      <a:pt x="211" y="119"/>
                      <a:pt x="211" y="119"/>
                    </a:cubicBezTo>
                    <a:cubicBezTo>
                      <a:pt x="211" y="117"/>
                      <a:pt x="211" y="117"/>
                      <a:pt x="211" y="117"/>
                    </a:cubicBezTo>
                    <a:cubicBezTo>
                      <a:pt x="211" y="114"/>
                      <a:pt x="211" y="114"/>
                      <a:pt x="211" y="114"/>
                    </a:cubicBezTo>
                    <a:cubicBezTo>
                      <a:pt x="206" y="114"/>
                      <a:pt x="206" y="114"/>
                      <a:pt x="206" y="114"/>
                    </a:cubicBezTo>
                    <a:cubicBezTo>
                      <a:pt x="203" y="112"/>
                      <a:pt x="200" y="110"/>
                      <a:pt x="196" y="109"/>
                    </a:cubicBezTo>
                    <a:cubicBezTo>
                      <a:pt x="196" y="107"/>
                      <a:pt x="196" y="107"/>
                      <a:pt x="196" y="107"/>
                    </a:cubicBezTo>
                    <a:cubicBezTo>
                      <a:pt x="194" y="104"/>
                      <a:pt x="192" y="101"/>
                      <a:pt x="190" y="99"/>
                    </a:cubicBezTo>
                    <a:cubicBezTo>
                      <a:pt x="189" y="92"/>
                      <a:pt x="189" y="86"/>
                      <a:pt x="190" y="79"/>
                    </a:cubicBezTo>
                    <a:cubicBezTo>
                      <a:pt x="193" y="78"/>
                      <a:pt x="195" y="77"/>
                      <a:pt x="198" y="76"/>
                    </a:cubicBezTo>
                    <a:cubicBezTo>
                      <a:pt x="199" y="73"/>
                      <a:pt x="199" y="69"/>
                      <a:pt x="199" y="66"/>
                    </a:cubicBezTo>
                    <a:cubicBezTo>
                      <a:pt x="201" y="61"/>
                      <a:pt x="201" y="61"/>
                      <a:pt x="201" y="61"/>
                    </a:cubicBezTo>
                    <a:cubicBezTo>
                      <a:pt x="199" y="57"/>
                      <a:pt x="199" y="57"/>
                      <a:pt x="199" y="57"/>
                    </a:cubicBezTo>
                    <a:cubicBezTo>
                      <a:pt x="194" y="52"/>
                      <a:pt x="194" y="52"/>
                      <a:pt x="194" y="52"/>
                    </a:cubicBezTo>
                    <a:cubicBezTo>
                      <a:pt x="190" y="52"/>
                      <a:pt x="185" y="51"/>
                      <a:pt x="181" y="49"/>
                    </a:cubicBezTo>
                    <a:cubicBezTo>
                      <a:pt x="181" y="41"/>
                      <a:pt x="175" y="28"/>
                      <a:pt x="174" y="20"/>
                    </a:cubicBezTo>
                    <a:cubicBezTo>
                      <a:pt x="175" y="18"/>
                      <a:pt x="175" y="18"/>
                      <a:pt x="175" y="18"/>
                    </a:cubicBezTo>
                    <a:cubicBezTo>
                      <a:pt x="177" y="18"/>
                      <a:pt x="180" y="19"/>
                      <a:pt x="183" y="20"/>
                    </a:cubicBezTo>
                    <a:cubicBezTo>
                      <a:pt x="186" y="18"/>
                      <a:pt x="186" y="18"/>
                      <a:pt x="186" y="18"/>
                    </a:cubicBezTo>
                    <a:cubicBezTo>
                      <a:pt x="186" y="13"/>
                      <a:pt x="186" y="8"/>
                      <a:pt x="185" y="4"/>
                    </a:cubicBezTo>
                    <a:cubicBezTo>
                      <a:pt x="182" y="0"/>
                      <a:pt x="182" y="0"/>
                      <a:pt x="182" y="0"/>
                    </a:cubicBezTo>
                    <a:cubicBezTo>
                      <a:pt x="176" y="2"/>
                      <a:pt x="176" y="2"/>
                      <a:pt x="176" y="2"/>
                    </a:cubicBezTo>
                    <a:cubicBezTo>
                      <a:pt x="168" y="2"/>
                      <a:pt x="159" y="2"/>
                      <a:pt x="151" y="3"/>
                    </a:cubicBezTo>
                    <a:cubicBezTo>
                      <a:pt x="147" y="8"/>
                      <a:pt x="141" y="13"/>
                      <a:pt x="137" y="18"/>
                    </a:cubicBezTo>
                    <a:cubicBezTo>
                      <a:pt x="134" y="19"/>
                      <a:pt x="134" y="19"/>
                      <a:pt x="134" y="19"/>
                    </a:cubicBezTo>
                    <a:cubicBezTo>
                      <a:pt x="131" y="19"/>
                      <a:pt x="128" y="19"/>
                      <a:pt x="125" y="18"/>
                    </a:cubicBezTo>
                    <a:cubicBezTo>
                      <a:pt x="124" y="20"/>
                      <a:pt x="122" y="22"/>
                      <a:pt x="120" y="23"/>
                    </a:cubicBezTo>
                    <a:cubicBezTo>
                      <a:pt x="117" y="22"/>
                      <a:pt x="117" y="22"/>
                      <a:pt x="117" y="22"/>
                    </a:cubicBezTo>
                    <a:cubicBezTo>
                      <a:pt x="114" y="19"/>
                      <a:pt x="114" y="19"/>
                      <a:pt x="114" y="19"/>
                    </a:cubicBezTo>
                    <a:cubicBezTo>
                      <a:pt x="111" y="18"/>
                      <a:pt x="107" y="17"/>
                      <a:pt x="104" y="17"/>
                    </a:cubicBezTo>
                    <a:cubicBezTo>
                      <a:pt x="101" y="13"/>
                      <a:pt x="104" y="14"/>
                      <a:pt x="102" y="10"/>
                    </a:cubicBezTo>
                    <a:cubicBezTo>
                      <a:pt x="101" y="11"/>
                      <a:pt x="101" y="11"/>
                      <a:pt x="101" y="11"/>
                    </a:cubicBezTo>
                    <a:cubicBezTo>
                      <a:pt x="100" y="13"/>
                      <a:pt x="100" y="15"/>
                      <a:pt x="98" y="17"/>
                    </a:cubicBezTo>
                    <a:cubicBezTo>
                      <a:pt x="93" y="10"/>
                      <a:pt x="93" y="10"/>
                      <a:pt x="93" y="10"/>
                    </a:cubicBezTo>
                    <a:cubicBezTo>
                      <a:pt x="89" y="9"/>
                      <a:pt x="89" y="9"/>
                      <a:pt x="89" y="9"/>
                    </a:cubicBezTo>
                    <a:cubicBezTo>
                      <a:pt x="87" y="11"/>
                      <a:pt x="87" y="11"/>
                      <a:pt x="87" y="11"/>
                    </a:cubicBezTo>
                    <a:cubicBezTo>
                      <a:pt x="86" y="13"/>
                      <a:pt x="86" y="13"/>
                      <a:pt x="86" y="13"/>
                    </a:cubicBezTo>
                    <a:cubicBezTo>
                      <a:pt x="87" y="17"/>
                      <a:pt x="87" y="17"/>
                      <a:pt x="87" y="17"/>
                    </a:cubicBezTo>
                    <a:cubicBezTo>
                      <a:pt x="85" y="19"/>
                      <a:pt x="85" y="19"/>
                      <a:pt x="85" y="19"/>
                    </a:cubicBezTo>
                    <a:cubicBezTo>
                      <a:pt x="81" y="20"/>
                      <a:pt x="81" y="20"/>
                      <a:pt x="81" y="20"/>
                    </a:cubicBezTo>
                    <a:cubicBezTo>
                      <a:pt x="77" y="18"/>
                      <a:pt x="77" y="18"/>
                      <a:pt x="77" y="18"/>
                    </a:cubicBezTo>
                    <a:cubicBezTo>
                      <a:pt x="76" y="16"/>
                      <a:pt x="76" y="16"/>
                      <a:pt x="76" y="16"/>
                    </a:cubicBezTo>
                    <a:cubicBezTo>
                      <a:pt x="69" y="11"/>
                      <a:pt x="69" y="11"/>
                      <a:pt x="69" y="11"/>
                    </a:cubicBezTo>
                    <a:cubicBezTo>
                      <a:pt x="63" y="11"/>
                      <a:pt x="58" y="11"/>
                      <a:pt x="53" y="11"/>
                    </a:cubicBezTo>
                    <a:cubicBezTo>
                      <a:pt x="53" y="12"/>
                      <a:pt x="53" y="12"/>
                      <a:pt x="53" y="12"/>
                    </a:cubicBezTo>
                    <a:cubicBezTo>
                      <a:pt x="50" y="19"/>
                      <a:pt x="50" y="19"/>
                      <a:pt x="50" y="19"/>
                    </a:cubicBezTo>
                    <a:cubicBezTo>
                      <a:pt x="46" y="24"/>
                      <a:pt x="46" y="24"/>
                      <a:pt x="46" y="24"/>
                    </a:cubicBezTo>
                    <a:cubicBezTo>
                      <a:pt x="47" y="26"/>
                      <a:pt x="47" y="26"/>
                      <a:pt x="47" y="26"/>
                    </a:cubicBezTo>
                    <a:cubicBezTo>
                      <a:pt x="50" y="28"/>
                      <a:pt x="53" y="28"/>
                      <a:pt x="56" y="29"/>
                    </a:cubicBezTo>
                    <a:cubicBezTo>
                      <a:pt x="59" y="32"/>
                      <a:pt x="59" y="32"/>
                      <a:pt x="59" y="32"/>
                    </a:cubicBezTo>
                    <a:cubicBezTo>
                      <a:pt x="60" y="35"/>
                      <a:pt x="60" y="35"/>
                      <a:pt x="60" y="35"/>
                    </a:cubicBezTo>
                    <a:cubicBezTo>
                      <a:pt x="58" y="48"/>
                      <a:pt x="58" y="48"/>
                      <a:pt x="58" y="48"/>
                    </a:cubicBezTo>
                    <a:cubicBezTo>
                      <a:pt x="55" y="52"/>
                      <a:pt x="55" y="52"/>
                      <a:pt x="55" y="52"/>
                    </a:cubicBezTo>
                    <a:cubicBezTo>
                      <a:pt x="53" y="51"/>
                      <a:pt x="50" y="50"/>
                      <a:pt x="48" y="49"/>
                    </a:cubicBezTo>
                    <a:cubicBezTo>
                      <a:pt x="48" y="51"/>
                      <a:pt x="48" y="51"/>
                      <a:pt x="48" y="51"/>
                    </a:cubicBezTo>
                    <a:cubicBezTo>
                      <a:pt x="50" y="52"/>
                      <a:pt x="50" y="52"/>
                      <a:pt x="50" y="52"/>
                    </a:cubicBezTo>
                    <a:cubicBezTo>
                      <a:pt x="53" y="59"/>
                      <a:pt x="53" y="59"/>
                      <a:pt x="53" y="59"/>
                    </a:cubicBezTo>
                    <a:cubicBezTo>
                      <a:pt x="57" y="62"/>
                      <a:pt x="57" y="62"/>
                      <a:pt x="57" y="62"/>
                    </a:cubicBezTo>
                    <a:cubicBezTo>
                      <a:pt x="66" y="60"/>
                      <a:pt x="66" y="60"/>
                      <a:pt x="66" y="60"/>
                    </a:cubicBezTo>
                    <a:cubicBezTo>
                      <a:pt x="69" y="62"/>
                      <a:pt x="69" y="62"/>
                      <a:pt x="69" y="62"/>
                    </a:cubicBezTo>
                    <a:cubicBezTo>
                      <a:pt x="69" y="63"/>
                      <a:pt x="69" y="65"/>
                      <a:pt x="68" y="66"/>
                    </a:cubicBezTo>
                    <a:cubicBezTo>
                      <a:pt x="66" y="68"/>
                      <a:pt x="64" y="71"/>
                      <a:pt x="62" y="73"/>
                    </a:cubicBezTo>
                    <a:cubicBezTo>
                      <a:pt x="63" y="77"/>
                      <a:pt x="63" y="77"/>
                      <a:pt x="63" y="77"/>
                    </a:cubicBezTo>
                    <a:cubicBezTo>
                      <a:pt x="63" y="80"/>
                      <a:pt x="62" y="83"/>
                      <a:pt x="62" y="85"/>
                    </a:cubicBezTo>
                    <a:cubicBezTo>
                      <a:pt x="55" y="92"/>
                      <a:pt x="55" y="92"/>
                      <a:pt x="55" y="92"/>
                    </a:cubicBezTo>
                    <a:cubicBezTo>
                      <a:pt x="50" y="93"/>
                      <a:pt x="50" y="93"/>
                      <a:pt x="50" y="93"/>
                    </a:cubicBezTo>
                    <a:cubicBezTo>
                      <a:pt x="48" y="93"/>
                      <a:pt x="48" y="93"/>
                      <a:pt x="48" y="93"/>
                    </a:cubicBezTo>
                    <a:cubicBezTo>
                      <a:pt x="44" y="92"/>
                      <a:pt x="44" y="92"/>
                      <a:pt x="44" y="92"/>
                    </a:cubicBezTo>
                    <a:cubicBezTo>
                      <a:pt x="39" y="92"/>
                      <a:pt x="35" y="94"/>
                      <a:pt x="30" y="96"/>
                    </a:cubicBezTo>
                    <a:cubicBezTo>
                      <a:pt x="25" y="101"/>
                      <a:pt x="25" y="101"/>
                      <a:pt x="25" y="101"/>
                    </a:cubicBezTo>
                    <a:cubicBezTo>
                      <a:pt x="26" y="104"/>
                      <a:pt x="26" y="104"/>
                      <a:pt x="26" y="104"/>
                    </a:cubicBezTo>
                    <a:cubicBezTo>
                      <a:pt x="22" y="107"/>
                      <a:pt x="22" y="107"/>
                      <a:pt x="22" y="107"/>
                    </a:cubicBezTo>
                    <a:cubicBezTo>
                      <a:pt x="20" y="107"/>
                      <a:pt x="20" y="107"/>
                      <a:pt x="20" y="107"/>
                    </a:cubicBezTo>
                    <a:cubicBezTo>
                      <a:pt x="15" y="107"/>
                      <a:pt x="15" y="107"/>
                      <a:pt x="15" y="107"/>
                    </a:cubicBezTo>
                    <a:cubicBezTo>
                      <a:pt x="12" y="109"/>
                      <a:pt x="10" y="112"/>
                      <a:pt x="7" y="116"/>
                    </a:cubicBezTo>
                    <a:cubicBezTo>
                      <a:pt x="7" y="124"/>
                      <a:pt x="7" y="124"/>
                      <a:pt x="7" y="124"/>
                    </a:cubicBezTo>
                    <a:cubicBezTo>
                      <a:pt x="8" y="126"/>
                      <a:pt x="8" y="126"/>
                      <a:pt x="8" y="126"/>
                    </a:cubicBezTo>
                    <a:cubicBezTo>
                      <a:pt x="7" y="129"/>
                      <a:pt x="7" y="129"/>
                      <a:pt x="7" y="129"/>
                    </a:cubicBezTo>
                    <a:cubicBezTo>
                      <a:pt x="2" y="134"/>
                      <a:pt x="2" y="134"/>
                      <a:pt x="2" y="134"/>
                    </a:cubicBezTo>
                    <a:cubicBezTo>
                      <a:pt x="2" y="136"/>
                      <a:pt x="1" y="137"/>
                      <a:pt x="0" y="139"/>
                    </a:cubicBezTo>
                    <a:cubicBezTo>
                      <a:pt x="4" y="139"/>
                      <a:pt x="8" y="139"/>
                      <a:pt x="12" y="139"/>
                    </a:cubicBezTo>
                    <a:cubicBezTo>
                      <a:pt x="15" y="140"/>
                      <a:pt x="15" y="140"/>
                      <a:pt x="15" y="140"/>
                    </a:cubicBezTo>
                    <a:cubicBezTo>
                      <a:pt x="14" y="143"/>
                      <a:pt x="14" y="143"/>
                      <a:pt x="14" y="143"/>
                    </a:cubicBezTo>
                    <a:cubicBezTo>
                      <a:pt x="12" y="145"/>
                      <a:pt x="11" y="147"/>
                      <a:pt x="9" y="149"/>
                    </a:cubicBezTo>
                    <a:cubicBezTo>
                      <a:pt x="10" y="152"/>
                      <a:pt x="10" y="155"/>
                      <a:pt x="10" y="158"/>
                    </a:cubicBezTo>
                    <a:cubicBezTo>
                      <a:pt x="22" y="160"/>
                      <a:pt x="33" y="162"/>
                      <a:pt x="44" y="165"/>
                    </a:cubicBezTo>
                    <a:cubicBezTo>
                      <a:pt x="49" y="172"/>
                      <a:pt x="54" y="178"/>
                      <a:pt x="59" y="184"/>
                    </a:cubicBezTo>
                    <a:cubicBezTo>
                      <a:pt x="69" y="188"/>
                      <a:pt x="69" y="188"/>
                      <a:pt x="69" y="188"/>
                    </a:cubicBezTo>
                    <a:cubicBezTo>
                      <a:pt x="83" y="187"/>
                      <a:pt x="83" y="187"/>
                      <a:pt x="83" y="187"/>
                    </a:cubicBezTo>
                    <a:cubicBezTo>
                      <a:pt x="88" y="184"/>
                      <a:pt x="93" y="182"/>
                      <a:pt x="99" y="181"/>
                    </a:cubicBezTo>
                    <a:cubicBezTo>
                      <a:pt x="105" y="175"/>
                      <a:pt x="105" y="175"/>
                      <a:pt x="105" y="175"/>
                    </a:cubicBezTo>
                    <a:cubicBezTo>
                      <a:pt x="114" y="171"/>
                      <a:pt x="114" y="171"/>
                      <a:pt x="114" y="171"/>
                    </a:cubicBezTo>
                    <a:cubicBezTo>
                      <a:pt x="125" y="174"/>
                      <a:pt x="135" y="179"/>
                      <a:pt x="144" y="187"/>
                    </a:cubicBezTo>
                    <a:cubicBezTo>
                      <a:pt x="152" y="187"/>
                      <a:pt x="152" y="187"/>
                      <a:pt x="152" y="187"/>
                    </a:cubicBezTo>
                    <a:cubicBezTo>
                      <a:pt x="159" y="182"/>
                      <a:pt x="159" y="182"/>
                      <a:pt x="159" y="182"/>
                    </a:cubicBezTo>
                    <a:cubicBezTo>
                      <a:pt x="165" y="180"/>
                      <a:pt x="165" y="180"/>
                      <a:pt x="165" y="180"/>
                    </a:cubicBezTo>
                    <a:cubicBezTo>
                      <a:pt x="171" y="173"/>
                      <a:pt x="175" y="166"/>
                      <a:pt x="180" y="159"/>
                    </a:cubicBezTo>
                    <a:cubicBezTo>
                      <a:pt x="182" y="159"/>
                      <a:pt x="184" y="159"/>
                      <a:pt x="187" y="159"/>
                    </a:cubicBezTo>
                    <a:cubicBezTo>
                      <a:pt x="188" y="156"/>
                      <a:pt x="188" y="156"/>
                      <a:pt x="188" y="156"/>
                    </a:cubicBezTo>
                    <a:cubicBezTo>
                      <a:pt x="188" y="152"/>
                      <a:pt x="188" y="152"/>
                      <a:pt x="188" y="152"/>
                    </a:cubicBezTo>
                    <a:cubicBezTo>
                      <a:pt x="188" y="150"/>
                      <a:pt x="189" y="148"/>
                      <a:pt x="190" y="147"/>
                    </a:cubicBezTo>
                    <a:lnTo>
                      <a:pt x="195" y="146"/>
                    </a:lnTo>
                    <a:close/>
                  </a:path>
                </a:pathLst>
              </a:custGeom>
              <a:solidFill>
                <a:srgbClr val="63C7CA"/>
              </a:solidFill>
              <a:ln w="6350" cap="rnd">
                <a:solidFill>
                  <a:schemeClr val="bg2"/>
                </a:solidFill>
                <a:prstDash val="solid"/>
                <a:round/>
                <a:headEnd/>
                <a:tailEnd/>
              </a:ln>
            </p:spPr>
            <p:txBody>
              <a:bodyPr/>
              <a:lstStyle/>
              <a:p>
                <a:endParaRPr lang="ru-RU"/>
              </a:p>
            </p:txBody>
          </p:sp>
          <p:sp>
            <p:nvSpPr>
              <p:cNvPr id="37" name="Freeform 9">
                <a:extLst>
                  <a:ext uri="{FF2B5EF4-FFF2-40B4-BE49-F238E27FC236}">
                    <a16:creationId xmlns:a16="http://schemas.microsoft.com/office/drawing/2014/main" id="{3F1FB0A4-0667-D87C-3F14-D2BDE03732C6}"/>
                  </a:ext>
                </a:extLst>
              </p:cNvPr>
              <p:cNvSpPr>
                <a:spLocks/>
              </p:cNvSpPr>
              <p:nvPr/>
            </p:nvSpPr>
            <p:spPr bwMode="auto">
              <a:xfrm>
                <a:off x="8609013" y="4398963"/>
                <a:ext cx="1147762" cy="1027112"/>
              </a:xfrm>
              <a:custGeom>
                <a:avLst/>
                <a:gdLst>
                  <a:gd name="T0" fmla="*/ 2147483646 w 301"/>
                  <a:gd name="T1" fmla="*/ 2147483646 h 269"/>
                  <a:gd name="T2" fmla="*/ 2147483646 w 301"/>
                  <a:gd name="T3" fmla="*/ 2147483646 h 269"/>
                  <a:gd name="T4" fmla="*/ 2147483646 w 301"/>
                  <a:gd name="T5" fmla="*/ 2147483646 h 269"/>
                  <a:gd name="T6" fmla="*/ 2147483646 w 301"/>
                  <a:gd name="T7" fmla="*/ 2147483646 h 269"/>
                  <a:gd name="T8" fmla="*/ 2147483646 w 301"/>
                  <a:gd name="T9" fmla="*/ 2147483646 h 269"/>
                  <a:gd name="T10" fmla="*/ 2147483646 w 301"/>
                  <a:gd name="T11" fmla="*/ 2147483646 h 269"/>
                  <a:gd name="T12" fmla="*/ 2147483646 w 301"/>
                  <a:gd name="T13" fmla="*/ 2147483646 h 269"/>
                  <a:gd name="T14" fmla="*/ 2147483646 w 301"/>
                  <a:gd name="T15" fmla="*/ 2147483646 h 269"/>
                  <a:gd name="T16" fmla="*/ 2147483646 w 301"/>
                  <a:gd name="T17" fmla="*/ 2147483646 h 269"/>
                  <a:gd name="T18" fmla="*/ 2147483646 w 301"/>
                  <a:gd name="T19" fmla="*/ 1953601388 h 269"/>
                  <a:gd name="T20" fmla="*/ 2147483646 w 301"/>
                  <a:gd name="T21" fmla="*/ 1764070587 h 269"/>
                  <a:gd name="T22" fmla="*/ 2147483646 w 301"/>
                  <a:gd name="T23" fmla="*/ 1574543605 h 269"/>
                  <a:gd name="T24" fmla="*/ 2147483646 w 301"/>
                  <a:gd name="T25" fmla="*/ 1516227316 h 269"/>
                  <a:gd name="T26" fmla="*/ 2147483646 w 301"/>
                  <a:gd name="T27" fmla="*/ 1151751468 h 269"/>
                  <a:gd name="T28" fmla="*/ 2147483646 w 301"/>
                  <a:gd name="T29" fmla="*/ 685217343 h 269"/>
                  <a:gd name="T30" fmla="*/ 2147483646 w 301"/>
                  <a:gd name="T31" fmla="*/ 379057784 h 269"/>
                  <a:gd name="T32" fmla="*/ 2147483646 w 301"/>
                  <a:gd name="T33" fmla="*/ 58316288 h 269"/>
                  <a:gd name="T34" fmla="*/ 2147483646 w 301"/>
                  <a:gd name="T35" fmla="*/ 14578118 h 269"/>
                  <a:gd name="T36" fmla="*/ 2147483646 w 301"/>
                  <a:gd name="T37" fmla="*/ 218687036 h 269"/>
                  <a:gd name="T38" fmla="*/ 2147483646 w 301"/>
                  <a:gd name="T39" fmla="*/ 335319613 h 269"/>
                  <a:gd name="T40" fmla="*/ 2147483646 w 301"/>
                  <a:gd name="T41" fmla="*/ 189526983 h 269"/>
                  <a:gd name="T42" fmla="*/ 2147483646 w 301"/>
                  <a:gd name="T43" fmla="*/ 189526983 h 269"/>
                  <a:gd name="T44" fmla="*/ 2147483646 w 301"/>
                  <a:gd name="T45" fmla="*/ 320741495 h 269"/>
                  <a:gd name="T46" fmla="*/ 2147483646 w 301"/>
                  <a:gd name="T47" fmla="*/ 408214019 h 269"/>
                  <a:gd name="T48" fmla="*/ 2147483646 w 301"/>
                  <a:gd name="T49" fmla="*/ 379057784 h 269"/>
                  <a:gd name="T50" fmla="*/ 2147483646 w 301"/>
                  <a:gd name="T51" fmla="*/ 714377396 h 269"/>
                  <a:gd name="T52" fmla="*/ 1613963096 w 301"/>
                  <a:gd name="T53" fmla="*/ 583162884 h 269"/>
                  <a:gd name="T54" fmla="*/ 1381318221 w 301"/>
                  <a:gd name="T55" fmla="*/ 641479172 h 269"/>
                  <a:gd name="T56" fmla="*/ 1352239041 w 301"/>
                  <a:gd name="T57" fmla="*/ 831009973 h 269"/>
                  <a:gd name="T58" fmla="*/ 1279537280 w 301"/>
                  <a:gd name="T59" fmla="*/ 1268384045 h 269"/>
                  <a:gd name="T60" fmla="*/ 1264997690 w 301"/>
                  <a:gd name="T61" fmla="*/ 1443332910 h 269"/>
                  <a:gd name="T62" fmla="*/ 436206757 w 301"/>
                  <a:gd name="T63" fmla="*/ 1705754299 h 269"/>
                  <a:gd name="T64" fmla="*/ 14539590 w 301"/>
                  <a:gd name="T65" fmla="*/ 1749492470 h 269"/>
                  <a:gd name="T66" fmla="*/ 101780941 w 301"/>
                  <a:gd name="T67" fmla="*/ 2147483646 h 269"/>
                  <a:gd name="T68" fmla="*/ 319886227 w 301"/>
                  <a:gd name="T69" fmla="*/ 2147483646 h 269"/>
                  <a:gd name="T70" fmla="*/ 174482703 w 301"/>
                  <a:gd name="T71" fmla="*/ 2147483646 h 269"/>
                  <a:gd name="T72" fmla="*/ 87241351 w 301"/>
                  <a:gd name="T73" fmla="*/ 2147483646 h 269"/>
                  <a:gd name="T74" fmla="*/ 494368929 w 301"/>
                  <a:gd name="T75" fmla="*/ 2147483646 h 269"/>
                  <a:gd name="T76" fmla="*/ 654308230 w 301"/>
                  <a:gd name="T77" fmla="*/ 2147483646 h 269"/>
                  <a:gd name="T78" fmla="*/ 741549581 w 301"/>
                  <a:gd name="T79" fmla="*/ 2147483646 h 269"/>
                  <a:gd name="T80" fmla="*/ 930571874 w 301"/>
                  <a:gd name="T81" fmla="*/ 2147483646 h 269"/>
                  <a:gd name="T82" fmla="*/ 1395861624 w 301"/>
                  <a:gd name="T83" fmla="*/ 2147483646 h 269"/>
                  <a:gd name="T84" fmla="*/ 1992007681 w 301"/>
                  <a:gd name="T85" fmla="*/ 2147483646 h 269"/>
                  <a:gd name="T86" fmla="*/ 2147483646 w 301"/>
                  <a:gd name="T87" fmla="*/ 2147483646 h 2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1" h="269">
                    <a:moveTo>
                      <a:pt x="183" y="267"/>
                    </a:moveTo>
                    <a:cubicBezTo>
                      <a:pt x="181" y="260"/>
                      <a:pt x="179" y="254"/>
                      <a:pt x="176" y="248"/>
                    </a:cubicBezTo>
                    <a:cubicBezTo>
                      <a:pt x="176" y="241"/>
                      <a:pt x="176" y="241"/>
                      <a:pt x="176" y="241"/>
                    </a:cubicBezTo>
                    <a:cubicBezTo>
                      <a:pt x="177" y="239"/>
                      <a:pt x="177" y="239"/>
                      <a:pt x="177" y="239"/>
                    </a:cubicBezTo>
                    <a:cubicBezTo>
                      <a:pt x="176" y="235"/>
                      <a:pt x="176" y="235"/>
                      <a:pt x="176" y="235"/>
                    </a:cubicBezTo>
                    <a:cubicBezTo>
                      <a:pt x="174" y="234"/>
                      <a:pt x="172" y="232"/>
                      <a:pt x="171" y="231"/>
                    </a:cubicBezTo>
                    <a:cubicBezTo>
                      <a:pt x="168" y="224"/>
                      <a:pt x="168" y="224"/>
                      <a:pt x="168" y="224"/>
                    </a:cubicBezTo>
                    <a:cubicBezTo>
                      <a:pt x="164" y="222"/>
                      <a:pt x="162" y="221"/>
                      <a:pt x="159" y="218"/>
                    </a:cubicBezTo>
                    <a:cubicBezTo>
                      <a:pt x="158" y="216"/>
                      <a:pt x="158" y="216"/>
                      <a:pt x="158" y="216"/>
                    </a:cubicBezTo>
                    <a:cubicBezTo>
                      <a:pt x="160" y="214"/>
                      <a:pt x="162" y="212"/>
                      <a:pt x="164" y="210"/>
                    </a:cubicBezTo>
                    <a:cubicBezTo>
                      <a:pt x="167" y="210"/>
                      <a:pt x="170" y="210"/>
                      <a:pt x="173" y="209"/>
                    </a:cubicBezTo>
                    <a:cubicBezTo>
                      <a:pt x="173" y="206"/>
                      <a:pt x="173" y="206"/>
                      <a:pt x="173" y="206"/>
                    </a:cubicBezTo>
                    <a:cubicBezTo>
                      <a:pt x="173" y="204"/>
                      <a:pt x="173" y="204"/>
                      <a:pt x="173" y="204"/>
                    </a:cubicBezTo>
                    <a:cubicBezTo>
                      <a:pt x="169" y="201"/>
                      <a:pt x="169" y="201"/>
                      <a:pt x="169" y="201"/>
                    </a:cubicBezTo>
                    <a:cubicBezTo>
                      <a:pt x="162" y="200"/>
                      <a:pt x="162" y="200"/>
                      <a:pt x="162" y="200"/>
                    </a:cubicBezTo>
                    <a:cubicBezTo>
                      <a:pt x="158" y="202"/>
                      <a:pt x="158" y="202"/>
                      <a:pt x="158" y="202"/>
                    </a:cubicBezTo>
                    <a:cubicBezTo>
                      <a:pt x="155" y="201"/>
                      <a:pt x="155" y="201"/>
                      <a:pt x="155" y="201"/>
                    </a:cubicBezTo>
                    <a:cubicBezTo>
                      <a:pt x="156" y="193"/>
                      <a:pt x="158" y="186"/>
                      <a:pt x="160" y="178"/>
                    </a:cubicBezTo>
                    <a:cubicBezTo>
                      <a:pt x="159" y="176"/>
                      <a:pt x="157" y="174"/>
                      <a:pt x="156" y="173"/>
                    </a:cubicBezTo>
                    <a:cubicBezTo>
                      <a:pt x="156" y="171"/>
                      <a:pt x="156" y="171"/>
                      <a:pt x="156" y="171"/>
                    </a:cubicBezTo>
                    <a:cubicBezTo>
                      <a:pt x="158" y="168"/>
                      <a:pt x="161" y="166"/>
                      <a:pt x="164" y="165"/>
                    </a:cubicBezTo>
                    <a:cubicBezTo>
                      <a:pt x="166" y="166"/>
                      <a:pt x="168" y="166"/>
                      <a:pt x="170" y="166"/>
                    </a:cubicBezTo>
                    <a:cubicBezTo>
                      <a:pt x="173" y="170"/>
                      <a:pt x="173" y="170"/>
                      <a:pt x="173" y="170"/>
                    </a:cubicBezTo>
                    <a:cubicBezTo>
                      <a:pt x="178" y="171"/>
                      <a:pt x="178" y="171"/>
                      <a:pt x="178" y="171"/>
                    </a:cubicBezTo>
                    <a:cubicBezTo>
                      <a:pt x="185" y="169"/>
                      <a:pt x="185" y="169"/>
                      <a:pt x="185" y="169"/>
                    </a:cubicBezTo>
                    <a:cubicBezTo>
                      <a:pt x="189" y="170"/>
                      <a:pt x="194" y="170"/>
                      <a:pt x="199" y="169"/>
                    </a:cubicBezTo>
                    <a:cubicBezTo>
                      <a:pt x="201" y="165"/>
                      <a:pt x="204" y="160"/>
                      <a:pt x="205" y="156"/>
                    </a:cubicBezTo>
                    <a:cubicBezTo>
                      <a:pt x="211" y="155"/>
                      <a:pt x="217" y="154"/>
                      <a:pt x="223" y="153"/>
                    </a:cubicBezTo>
                    <a:cubicBezTo>
                      <a:pt x="224" y="148"/>
                      <a:pt x="223" y="142"/>
                      <a:pt x="224" y="136"/>
                    </a:cubicBezTo>
                    <a:cubicBezTo>
                      <a:pt x="221" y="134"/>
                      <a:pt x="221" y="134"/>
                      <a:pt x="221" y="134"/>
                    </a:cubicBezTo>
                    <a:cubicBezTo>
                      <a:pt x="216" y="133"/>
                      <a:pt x="216" y="133"/>
                      <a:pt x="216" y="133"/>
                    </a:cubicBezTo>
                    <a:cubicBezTo>
                      <a:pt x="213" y="128"/>
                      <a:pt x="213" y="128"/>
                      <a:pt x="213" y="128"/>
                    </a:cubicBezTo>
                    <a:cubicBezTo>
                      <a:pt x="214" y="121"/>
                      <a:pt x="214" y="121"/>
                      <a:pt x="214" y="121"/>
                    </a:cubicBezTo>
                    <a:cubicBezTo>
                      <a:pt x="217" y="117"/>
                      <a:pt x="217" y="117"/>
                      <a:pt x="217" y="117"/>
                    </a:cubicBezTo>
                    <a:cubicBezTo>
                      <a:pt x="223" y="115"/>
                      <a:pt x="223" y="115"/>
                      <a:pt x="223" y="115"/>
                    </a:cubicBezTo>
                    <a:cubicBezTo>
                      <a:pt x="226" y="113"/>
                      <a:pt x="228" y="111"/>
                      <a:pt x="230" y="108"/>
                    </a:cubicBezTo>
                    <a:cubicBezTo>
                      <a:pt x="226" y="106"/>
                      <a:pt x="226" y="106"/>
                      <a:pt x="226" y="106"/>
                    </a:cubicBezTo>
                    <a:cubicBezTo>
                      <a:pt x="216" y="106"/>
                      <a:pt x="216" y="106"/>
                      <a:pt x="216" y="106"/>
                    </a:cubicBezTo>
                    <a:cubicBezTo>
                      <a:pt x="215" y="104"/>
                      <a:pt x="215" y="104"/>
                      <a:pt x="215" y="104"/>
                    </a:cubicBezTo>
                    <a:cubicBezTo>
                      <a:pt x="228" y="101"/>
                      <a:pt x="241" y="92"/>
                      <a:pt x="254" y="87"/>
                    </a:cubicBezTo>
                    <a:cubicBezTo>
                      <a:pt x="259" y="87"/>
                      <a:pt x="264" y="87"/>
                      <a:pt x="269" y="88"/>
                    </a:cubicBezTo>
                    <a:cubicBezTo>
                      <a:pt x="278" y="85"/>
                      <a:pt x="286" y="81"/>
                      <a:pt x="296" y="79"/>
                    </a:cubicBezTo>
                    <a:cubicBezTo>
                      <a:pt x="298" y="71"/>
                      <a:pt x="300" y="64"/>
                      <a:pt x="301" y="56"/>
                    </a:cubicBezTo>
                    <a:cubicBezTo>
                      <a:pt x="296" y="52"/>
                      <a:pt x="290" y="49"/>
                      <a:pt x="284" y="47"/>
                    </a:cubicBezTo>
                    <a:cubicBezTo>
                      <a:pt x="279" y="47"/>
                      <a:pt x="279" y="47"/>
                      <a:pt x="279" y="47"/>
                    </a:cubicBezTo>
                    <a:cubicBezTo>
                      <a:pt x="275" y="44"/>
                      <a:pt x="275" y="44"/>
                      <a:pt x="275" y="44"/>
                    </a:cubicBezTo>
                    <a:cubicBezTo>
                      <a:pt x="274" y="38"/>
                      <a:pt x="274" y="38"/>
                      <a:pt x="274" y="38"/>
                    </a:cubicBezTo>
                    <a:cubicBezTo>
                      <a:pt x="275" y="34"/>
                      <a:pt x="277" y="30"/>
                      <a:pt x="279" y="26"/>
                    </a:cubicBezTo>
                    <a:cubicBezTo>
                      <a:pt x="283" y="23"/>
                      <a:pt x="283" y="23"/>
                      <a:pt x="283" y="23"/>
                    </a:cubicBezTo>
                    <a:cubicBezTo>
                      <a:pt x="282" y="20"/>
                      <a:pt x="282" y="20"/>
                      <a:pt x="282" y="20"/>
                    </a:cubicBezTo>
                    <a:cubicBezTo>
                      <a:pt x="278" y="13"/>
                      <a:pt x="273" y="8"/>
                      <a:pt x="265" y="4"/>
                    </a:cubicBezTo>
                    <a:cubicBezTo>
                      <a:pt x="264" y="2"/>
                      <a:pt x="264" y="2"/>
                      <a:pt x="264" y="2"/>
                    </a:cubicBezTo>
                    <a:cubicBezTo>
                      <a:pt x="261" y="0"/>
                      <a:pt x="261" y="0"/>
                      <a:pt x="261" y="0"/>
                    </a:cubicBezTo>
                    <a:cubicBezTo>
                      <a:pt x="259" y="0"/>
                      <a:pt x="257" y="1"/>
                      <a:pt x="255" y="1"/>
                    </a:cubicBezTo>
                    <a:cubicBezTo>
                      <a:pt x="252" y="3"/>
                      <a:pt x="252" y="3"/>
                      <a:pt x="252" y="3"/>
                    </a:cubicBezTo>
                    <a:cubicBezTo>
                      <a:pt x="253" y="5"/>
                      <a:pt x="254" y="7"/>
                      <a:pt x="255" y="9"/>
                    </a:cubicBezTo>
                    <a:cubicBezTo>
                      <a:pt x="256" y="15"/>
                      <a:pt x="256" y="15"/>
                      <a:pt x="256" y="15"/>
                    </a:cubicBezTo>
                    <a:cubicBezTo>
                      <a:pt x="255" y="18"/>
                      <a:pt x="255" y="18"/>
                      <a:pt x="255" y="18"/>
                    </a:cubicBezTo>
                    <a:cubicBezTo>
                      <a:pt x="252" y="20"/>
                      <a:pt x="252" y="20"/>
                      <a:pt x="252" y="20"/>
                    </a:cubicBezTo>
                    <a:cubicBezTo>
                      <a:pt x="249" y="21"/>
                      <a:pt x="246" y="22"/>
                      <a:pt x="243" y="23"/>
                    </a:cubicBezTo>
                    <a:cubicBezTo>
                      <a:pt x="241" y="22"/>
                      <a:pt x="241" y="22"/>
                      <a:pt x="241" y="22"/>
                    </a:cubicBezTo>
                    <a:cubicBezTo>
                      <a:pt x="240" y="21"/>
                      <a:pt x="239" y="19"/>
                      <a:pt x="239" y="17"/>
                    </a:cubicBezTo>
                    <a:cubicBezTo>
                      <a:pt x="234" y="13"/>
                      <a:pt x="234" y="13"/>
                      <a:pt x="234" y="13"/>
                    </a:cubicBezTo>
                    <a:cubicBezTo>
                      <a:pt x="228" y="10"/>
                      <a:pt x="221" y="8"/>
                      <a:pt x="213" y="7"/>
                    </a:cubicBezTo>
                    <a:cubicBezTo>
                      <a:pt x="212" y="10"/>
                      <a:pt x="212" y="10"/>
                      <a:pt x="212" y="10"/>
                    </a:cubicBezTo>
                    <a:cubicBezTo>
                      <a:pt x="209" y="13"/>
                      <a:pt x="209" y="13"/>
                      <a:pt x="209" y="13"/>
                    </a:cubicBezTo>
                    <a:cubicBezTo>
                      <a:pt x="207" y="11"/>
                      <a:pt x="205" y="9"/>
                      <a:pt x="202" y="7"/>
                    </a:cubicBezTo>
                    <a:cubicBezTo>
                      <a:pt x="198" y="12"/>
                      <a:pt x="193" y="17"/>
                      <a:pt x="188" y="22"/>
                    </a:cubicBezTo>
                    <a:cubicBezTo>
                      <a:pt x="185" y="22"/>
                      <a:pt x="183" y="22"/>
                      <a:pt x="181" y="22"/>
                    </a:cubicBezTo>
                    <a:cubicBezTo>
                      <a:pt x="177" y="23"/>
                      <a:pt x="177" y="23"/>
                      <a:pt x="177" y="23"/>
                    </a:cubicBezTo>
                    <a:cubicBezTo>
                      <a:pt x="176" y="25"/>
                      <a:pt x="176" y="25"/>
                      <a:pt x="176" y="25"/>
                    </a:cubicBezTo>
                    <a:cubicBezTo>
                      <a:pt x="173" y="28"/>
                      <a:pt x="173" y="28"/>
                      <a:pt x="173" y="28"/>
                    </a:cubicBezTo>
                    <a:cubicBezTo>
                      <a:pt x="166" y="28"/>
                      <a:pt x="166" y="28"/>
                      <a:pt x="166" y="28"/>
                    </a:cubicBezTo>
                    <a:cubicBezTo>
                      <a:pt x="160" y="26"/>
                      <a:pt x="160" y="26"/>
                      <a:pt x="160" y="26"/>
                    </a:cubicBezTo>
                    <a:cubicBezTo>
                      <a:pt x="155" y="26"/>
                      <a:pt x="155" y="26"/>
                      <a:pt x="155" y="26"/>
                    </a:cubicBezTo>
                    <a:cubicBezTo>
                      <a:pt x="151" y="31"/>
                      <a:pt x="146" y="35"/>
                      <a:pt x="141" y="39"/>
                    </a:cubicBezTo>
                    <a:cubicBezTo>
                      <a:pt x="145" y="41"/>
                      <a:pt x="149" y="43"/>
                      <a:pt x="153" y="44"/>
                    </a:cubicBezTo>
                    <a:cubicBezTo>
                      <a:pt x="153" y="45"/>
                      <a:pt x="153" y="47"/>
                      <a:pt x="153" y="49"/>
                    </a:cubicBezTo>
                    <a:cubicBezTo>
                      <a:pt x="152" y="51"/>
                      <a:pt x="151" y="53"/>
                      <a:pt x="149" y="55"/>
                    </a:cubicBezTo>
                    <a:cubicBezTo>
                      <a:pt x="139" y="54"/>
                      <a:pt x="130" y="52"/>
                      <a:pt x="120" y="52"/>
                    </a:cubicBezTo>
                    <a:cubicBezTo>
                      <a:pt x="118" y="47"/>
                      <a:pt x="115" y="44"/>
                      <a:pt x="111" y="40"/>
                    </a:cubicBezTo>
                    <a:cubicBezTo>
                      <a:pt x="109" y="40"/>
                      <a:pt x="106" y="40"/>
                      <a:pt x="103" y="39"/>
                    </a:cubicBezTo>
                    <a:cubicBezTo>
                      <a:pt x="100" y="42"/>
                      <a:pt x="100" y="42"/>
                      <a:pt x="100" y="42"/>
                    </a:cubicBezTo>
                    <a:cubicBezTo>
                      <a:pt x="95" y="44"/>
                      <a:pt x="95" y="44"/>
                      <a:pt x="95" y="44"/>
                    </a:cubicBezTo>
                    <a:cubicBezTo>
                      <a:pt x="93" y="48"/>
                      <a:pt x="93" y="48"/>
                      <a:pt x="93" y="48"/>
                    </a:cubicBezTo>
                    <a:cubicBezTo>
                      <a:pt x="93" y="50"/>
                      <a:pt x="93" y="53"/>
                      <a:pt x="94" y="55"/>
                    </a:cubicBezTo>
                    <a:cubicBezTo>
                      <a:pt x="93" y="57"/>
                      <a:pt x="93" y="57"/>
                      <a:pt x="93" y="57"/>
                    </a:cubicBezTo>
                    <a:cubicBezTo>
                      <a:pt x="89" y="59"/>
                      <a:pt x="89" y="59"/>
                      <a:pt x="89" y="59"/>
                    </a:cubicBezTo>
                    <a:cubicBezTo>
                      <a:pt x="87" y="64"/>
                      <a:pt x="87" y="64"/>
                      <a:pt x="87" y="64"/>
                    </a:cubicBezTo>
                    <a:cubicBezTo>
                      <a:pt x="87" y="71"/>
                      <a:pt x="87" y="79"/>
                      <a:pt x="88" y="87"/>
                    </a:cubicBezTo>
                    <a:cubicBezTo>
                      <a:pt x="91" y="90"/>
                      <a:pt x="95" y="92"/>
                      <a:pt x="98" y="93"/>
                    </a:cubicBezTo>
                    <a:cubicBezTo>
                      <a:pt x="96" y="99"/>
                      <a:pt x="96" y="99"/>
                      <a:pt x="96" y="99"/>
                    </a:cubicBezTo>
                    <a:cubicBezTo>
                      <a:pt x="87" y="99"/>
                      <a:pt x="87" y="99"/>
                      <a:pt x="87" y="99"/>
                    </a:cubicBezTo>
                    <a:cubicBezTo>
                      <a:pt x="73" y="104"/>
                      <a:pt x="54" y="110"/>
                      <a:pt x="40" y="110"/>
                    </a:cubicBezTo>
                    <a:cubicBezTo>
                      <a:pt x="35" y="112"/>
                      <a:pt x="35" y="112"/>
                      <a:pt x="35" y="112"/>
                    </a:cubicBezTo>
                    <a:cubicBezTo>
                      <a:pt x="30" y="117"/>
                      <a:pt x="30" y="117"/>
                      <a:pt x="30" y="117"/>
                    </a:cubicBezTo>
                    <a:cubicBezTo>
                      <a:pt x="26" y="119"/>
                      <a:pt x="21" y="120"/>
                      <a:pt x="16" y="120"/>
                    </a:cubicBezTo>
                    <a:cubicBezTo>
                      <a:pt x="8" y="117"/>
                      <a:pt x="8" y="117"/>
                      <a:pt x="8" y="117"/>
                    </a:cubicBezTo>
                    <a:cubicBezTo>
                      <a:pt x="5" y="118"/>
                      <a:pt x="3" y="118"/>
                      <a:pt x="1" y="120"/>
                    </a:cubicBezTo>
                    <a:cubicBezTo>
                      <a:pt x="0" y="126"/>
                      <a:pt x="0" y="132"/>
                      <a:pt x="1" y="139"/>
                    </a:cubicBezTo>
                    <a:cubicBezTo>
                      <a:pt x="3" y="141"/>
                      <a:pt x="5" y="144"/>
                      <a:pt x="7" y="147"/>
                    </a:cubicBezTo>
                    <a:cubicBezTo>
                      <a:pt x="7" y="149"/>
                      <a:pt x="7" y="149"/>
                      <a:pt x="7" y="149"/>
                    </a:cubicBezTo>
                    <a:cubicBezTo>
                      <a:pt x="11" y="150"/>
                      <a:pt x="14" y="152"/>
                      <a:pt x="17" y="154"/>
                    </a:cubicBezTo>
                    <a:cubicBezTo>
                      <a:pt x="22" y="154"/>
                      <a:pt x="22" y="154"/>
                      <a:pt x="22" y="154"/>
                    </a:cubicBezTo>
                    <a:cubicBezTo>
                      <a:pt x="22" y="157"/>
                      <a:pt x="22" y="157"/>
                      <a:pt x="22" y="157"/>
                    </a:cubicBezTo>
                    <a:cubicBezTo>
                      <a:pt x="22" y="159"/>
                      <a:pt x="22" y="159"/>
                      <a:pt x="22" y="159"/>
                    </a:cubicBezTo>
                    <a:cubicBezTo>
                      <a:pt x="15" y="163"/>
                      <a:pt x="15" y="163"/>
                      <a:pt x="15" y="163"/>
                    </a:cubicBezTo>
                    <a:cubicBezTo>
                      <a:pt x="12" y="167"/>
                      <a:pt x="12" y="167"/>
                      <a:pt x="12" y="167"/>
                    </a:cubicBezTo>
                    <a:cubicBezTo>
                      <a:pt x="12" y="170"/>
                      <a:pt x="12" y="170"/>
                      <a:pt x="12" y="170"/>
                    </a:cubicBezTo>
                    <a:cubicBezTo>
                      <a:pt x="11" y="173"/>
                      <a:pt x="9" y="176"/>
                      <a:pt x="7" y="178"/>
                    </a:cubicBezTo>
                    <a:cubicBezTo>
                      <a:pt x="6" y="186"/>
                      <a:pt x="6" y="186"/>
                      <a:pt x="6" y="186"/>
                    </a:cubicBezTo>
                    <a:cubicBezTo>
                      <a:pt x="13" y="185"/>
                      <a:pt x="13" y="185"/>
                      <a:pt x="13" y="185"/>
                    </a:cubicBezTo>
                    <a:cubicBezTo>
                      <a:pt x="15" y="182"/>
                      <a:pt x="18" y="179"/>
                      <a:pt x="21" y="176"/>
                    </a:cubicBezTo>
                    <a:cubicBezTo>
                      <a:pt x="25" y="175"/>
                      <a:pt x="30" y="175"/>
                      <a:pt x="34" y="175"/>
                    </a:cubicBezTo>
                    <a:cubicBezTo>
                      <a:pt x="37" y="174"/>
                      <a:pt x="37" y="174"/>
                      <a:pt x="37" y="174"/>
                    </a:cubicBezTo>
                    <a:cubicBezTo>
                      <a:pt x="38" y="173"/>
                      <a:pt x="39" y="171"/>
                      <a:pt x="39" y="169"/>
                    </a:cubicBezTo>
                    <a:cubicBezTo>
                      <a:pt x="45" y="167"/>
                      <a:pt x="45" y="167"/>
                      <a:pt x="45" y="167"/>
                    </a:cubicBezTo>
                    <a:cubicBezTo>
                      <a:pt x="51" y="168"/>
                      <a:pt x="51" y="168"/>
                      <a:pt x="51" y="168"/>
                    </a:cubicBezTo>
                    <a:cubicBezTo>
                      <a:pt x="52" y="166"/>
                      <a:pt x="52" y="166"/>
                      <a:pt x="52" y="166"/>
                    </a:cubicBezTo>
                    <a:cubicBezTo>
                      <a:pt x="51" y="163"/>
                      <a:pt x="51" y="160"/>
                      <a:pt x="51" y="157"/>
                    </a:cubicBezTo>
                    <a:cubicBezTo>
                      <a:pt x="53" y="155"/>
                      <a:pt x="53" y="155"/>
                      <a:pt x="53" y="155"/>
                    </a:cubicBezTo>
                    <a:cubicBezTo>
                      <a:pt x="60" y="154"/>
                      <a:pt x="60" y="154"/>
                      <a:pt x="60" y="154"/>
                    </a:cubicBezTo>
                    <a:cubicBezTo>
                      <a:pt x="64" y="157"/>
                      <a:pt x="64" y="157"/>
                      <a:pt x="64" y="157"/>
                    </a:cubicBezTo>
                    <a:cubicBezTo>
                      <a:pt x="67" y="176"/>
                      <a:pt x="75" y="198"/>
                      <a:pt x="81" y="217"/>
                    </a:cubicBezTo>
                    <a:cubicBezTo>
                      <a:pt x="88" y="219"/>
                      <a:pt x="88" y="219"/>
                      <a:pt x="88" y="219"/>
                    </a:cubicBezTo>
                    <a:cubicBezTo>
                      <a:pt x="96" y="226"/>
                      <a:pt x="96" y="226"/>
                      <a:pt x="96" y="226"/>
                    </a:cubicBezTo>
                    <a:cubicBezTo>
                      <a:pt x="96" y="233"/>
                      <a:pt x="99" y="240"/>
                      <a:pt x="101" y="248"/>
                    </a:cubicBezTo>
                    <a:cubicBezTo>
                      <a:pt x="110" y="252"/>
                      <a:pt x="117" y="259"/>
                      <a:pt x="125" y="264"/>
                    </a:cubicBezTo>
                    <a:cubicBezTo>
                      <a:pt x="129" y="261"/>
                      <a:pt x="133" y="259"/>
                      <a:pt x="137" y="258"/>
                    </a:cubicBezTo>
                    <a:cubicBezTo>
                      <a:pt x="144" y="258"/>
                      <a:pt x="144" y="258"/>
                      <a:pt x="144" y="258"/>
                    </a:cubicBezTo>
                    <a:cubicBezTo>
                      <a:pt x="154" y="262"/>
                      <a:pt x="163" y="267"/>
                      <a:pt x="174" y="269"/>
                    </a:cubicBezTo>
                    <a:cubicBezTo>
                      <a:pt x="177" y="268"/>
                      <a:pt x="180" y="268"/>
                      <a:pt x="183" y="26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8" name="Freeform 10">
                <a:extLst>
                  <a:ext uri="{FF2B5EF4-FFF2-40B4-BE49-F238E27FC236}">
                    <a16:creationId xmlns:a16="http://schemas.microsoft.com/office/drawing/2014/main" id="{D9467C75-DEF6-5748-B7B1-067A28691C43}"/>
                  </a:ext>
                </a:extLst>
              </p:cNvPr>
              <p:cNvSpPr>
                <a:spLocks/>
              </p:cNvSpPr>
              <p:nvPr/>
            </p:nvSpPr>
            <p:spPr bwMode="auto">
              <a:xfrm>
                <a:off x="9201150" y="4654550"/>
                <a:ext cx="1176337" cy="946150"/>
              </a:xfrm>
              <a:custGeom>
                <a:avLst/>
                <a:gdLst>
                  <a:gd name="T0" fmla="*/ 1913024708 w 309"/>
                  <a:gd name="T1" fmla="*/ 2147483646 h 248"/>
                  <a:gd name="T2" fmla="*/ 1985485545 w 309"/>
                  <a:gd name="T3" fmla="*/ 2147483646 h 248"/>
                  <a:gd name="T4" fmla="*/ 2147483646 w 309"/>
                  <a:gd name="T5" fmla="*/ 2147483646 h 248"/>
                  <a:gd name="T6" fmla="*/ 2147483646 w 309"/>
                  <a:gd name="T7" fmla="*/ 2147483646 h 248"/>
                  <a:gd name="T8" fmla="*/ 2147483646 w 309"/>
                  <a:gd name="T9" fmla="*/ 2147483646 h 248"/>
                  <a:gd name="T10" fmla="*/ 2147483646 w 309"/>
                  <a:gd name="T11" fmla="*/ 2147483646 h 248"/>
                  <a:gd name="T12" fmla="*/ 2147483646 w 309"/>
                  <a:gd name="T13" fmla="*/ 2147483646 h 248"/>
                  <a:gd name="T14" fmla="*/ 2147483646 w 309"/>
                  <a:gd name="T15" fmla="*/ 2147483646 h 248"/>
                  <a:gd name="T16" fmla="*/ 2147483646 w 309"/>
                  <a:gd name="T17" fmla="*/ 2147483646 h 248"/>
                  <a:gd name="T18" fmla="*/ 2147483646 w 309"/>
                  <a:gd name="T19" fmla="*/ 2147483646 h 248"/>
                  <a:gd name="T20" fmla="*/ 2147483646 w 309"/>
                  <a:gd name="T21" fmla="*/ 2147483646 h 248"/>
                  <a:gd name="T22" fmla="*/ 2147483646 w 309"/>
                  <a:gd name="T23" fmla="*/ 1513736992 h 248"/>
                  <a:gd name="T24" fmla="*/ 2147483646 w 309"/>
                  <a:gd name="T25" fmla="*/ 1004303889 h 248"/>
                  <a:gd name="T26" fmla="*/ 2147483646 w 309"/>
                  <a:gd name="T27" fmla="*/ 844198522 h 248"/>
                  <a:gd name="T28" fmla="*/ 2147483646 w 309"/>
                  <a:gd name="T29" fmla="*/ 1135299882 h 248"/>
                  <a:gd name="T30" fmla="*/ 2147483646 w 309"/>
                  <a:gd name="T31" fmla="*/ 946085143 h 248"/>
                  <a:gd name="T32" fmla="*/ 2147483646 w 309"/>
                  <a:gd name="T33" fmla="*/ 960639829 h 248"/>
                  <a:gd name="T34" fmla="*/ 2147483646 w 309"/>
                  <a:gd name="T35" fmla="*/ 567651849 h 248"/>
                  <a:gd name="T36" fmla="*/ 2147483646 w 309"/>
                  <a:gd name="T37" fmla="*/ 523983974 h 248"/>
                  <a:gd name="T38" fmla="*/ 2147483646 w 309"/>
                  <a:gd name="T39" fmla="*/ 334769235 h 248"/>
                  <a:gd name="T40" fmla="*/ 2147483646 w 309"/>
                  <a:gd name="T41" fmla="*/ 72777248 h 248"/>
                  <a:gd name="T42" fmla="*/ 2147483646 w 309"/>
                  <a:gd name="T43" fmla="*/ 407542667 h 248"/>
                  <a:gd name="T44" fmla="*/ 2147483646 w 309"/>
                  <a:gd name="T45" fmla="*/ 247437301 h 248"/>
                  <a:gd name="T46" fmla="*/ 2147483646 w 309"/>
                  <a:gd name="T47" fmla="*/ 291101360 h 248"/>
                  <a:gd name="T48" fmla="*/ 2147483646 w 309"/>
                  <a:gd name="T49" fmla="*/ 87331934 h 248"/>
                  <a:gd name="T50" fmla="*/ 2147483646 w 309"/>
                  <a:gd name="T51" fmla="*/ 43664059 h 248"/>
                  <a:gd name="T52" fmla="*/ 2147483646 w 309"/>
                  <a:gd name="T53" fmla="*/ 232882614 h 248"/>
                  <a:gd name="T54" fmla="*/ 2147483646 w 309"/>
                  <a:gd name="T55" fmla="*/ 14554686 h 248"/>
                  <a:gd name="T56" fmla="*/ 2057950188 w 309"/>
                  <a:gd name="T57" fmla="*/ 130995994 h 248"/>
                  <a:gd name="T58" fmla="*/ 1434769483 w 309"/>
                  <a:gd name="T59" fmla="*/ 291101360 h 248"/>
                  <a:gd name="T60" fmla="*/ 1028975094 w 309"/>
                  <a:gd name="T61" fmla="*/ 567651849 h 248"/>
                  <a:gd name="T62" fmla="*/ 898542543 w 309"/>
                  <a:gd name="T63" fmla="*/ 727757215 h 248"/>
                  <a:gd name="T64" fmla="*/ 884049614 w 309"/>
                  <a:gd name="T65" fmla="*/ 960639829 h 248"/>
                  <a:gd name="T66" fmla="*/ 985496308 w 309"/>
                  <a:gd name="T67" fmla="*/ 1251741190 h 248"/>
                  <a:gd name="T68" fmla="*/ 434776439 w 309"/>
                  <a:gd name="T69" fmla="*/ 1484623804 h 248"/>
                  <a:gd name="T70" fmla="*/ 217390123 w 309"/>
                  <a:gd name="T71" fmla="*/ 1440959744 h 248"/>
                  <a:gd name="T72" fmla="*/ 14492929 w 309"/>
                  <a:gd name="T73" fmla="*/ 1542846365 h 248"/>
                  <a:gd name="T74" fmla="*/ 43478786 w 309"/>
                  <a:gd name="T75" fmla="*/ 1964943718 h 248"/>
                  <a:gd name="T76" fmla="*/ 260865102 w 309"/>
                  <a:gd name="T77" fmla="*/ 1994056906 h 248"/>
                  <a:gd name="T78" fmla="*/ 130432551 w 309"/>
                  <a:gd name="T79" fmla="*/ 2081385025 h 248"/>
                  <a:gd name="T80" fmla="*/ 188404266 w 309"/>
                  <a:gd name="T81" fmla="*/ 2147483646 h 248"/>
                  <a:gd name="T82" fmla="*/ 318836817 w 309"/>
                  <a:gd name="T83" fmla="*/ 2147483646 h 248"/>
                  <a:gd name="T84" fmla="*/ 405794389 w 309"/>
                  <a:gd name="T85" fmla="*/ 2147483646 h 248"/>
                  <a:gd name="T86" fmla="*/ 797092042 w 309"/>
                  <a:gd name="T87" fmla="*/ 2147483646 h 248"/>
                  <a:gd name="T88" fmla="*/ 1260858146 w 309"/>
                  <a:gd name="T89" fmla="*/ 2147483646 h 248"/>
                  <a:gd name="T90" fmla="*/ 1318826054 w 309"/>
                  <a:gd name="T91" fmla="*/ 2147483646 h 248"/>
                  <a:gd name="T92" fmla="*/ 1710127514 w 309"/>
                  <a:gd name="T93" fmla="*/ 2147483646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9" h="248">
                    <a:moveTo>
                      <a:pt x="120" y="248"/>
                    </a:moveTo>
                    <a:cubicBezTo>
                      <a:pt x="121" y="246"/>
                      <a:pt x="121" y="246"/>
                      <a:pt x="121" y="246"/>
                    </a:cubicBezTo>
                    <a:cubicBezTo>
                      <a:pt x="124" y="243"/>
                      <a:pt x="128" y="239"/>
                      <a:pt x="132" y="236"/>
                    </a:cubicBezTo>
                    <a:cubicBezTo>
                      <a:pt x="132" y="234"/>
                      <a:pt x="132" y="231"/>
                      <a:pt x="132" y="229"/>
                    </a:cubicBezTo>
                    <a:cubicBezTo>
                      <a:pt x="130" y="226"/>
                      <a:pt x="137" y="221"/>
                      <a:pt x="135" y="218"/>
                    </a:cubicBezTo>
                    <a:cubicBezTo>
                      <a:pt x="137" y="216"/>
                      <a:pt x="137" y="216"/>
                      <a:pt x="137" y="216"/>
                    </a:cubicBezTo>
                    <a:cubicBezTo>
                      <a:pt x="147" y="222"/>
                      <a:pt x="145" y="232"/>
                      <a:pt x="152" y="242"/>
                    </a:cubicBezTo>
                    <a:cubicBezTo>
                      <a:pt x="155" y="243"/>
                      <a:pt x="155" y="243"/>
                      <a:pt x="155" y="243"/>
                    </a:cubicBezTo>
                    <a:cubicBezTo>
                      <a:pt x="159" y="239"/>
                      <a:pt x="165" y="229"/>
                      <a:pt x="170" y="226"/>
                    </a:cubicBezTo>
                    <a:cubicBezTo>
                      <a:pt x="173" y="226"/>
                      <a:pt x="173" y="226"/>
                      <a:pt x="173" y="226"/>
                    </a:cubicBezTo>
                    <a:cubicBezTo>
                      <a:pt x="174" y="231"/>
                      <a:pt x="174" y="231"/>
                      <a:pt x="174" y="231"/>
                    </a:cubicBezTo>
                    <a:cubicBezTo>
                      <a:pt x="178" y="233"/>
                      <a:pt x="178" y="233"/>
                      <a:pt x="178" y="233"/>
                    </a:cubicBezTo>
                    <a:cubicBezTo>
                      <a:pt x="180" y="232"/>
                      <a:pt x="183" y="231"/>
                      <a:pt x="185" y="230"/>
                    </a:cubicBezTo>
                    <a:cubicBezTo>
                      <a:pt x="187" y="222"/>
                      <a:pt x="187" y="222"/>
                      <a:pt x="187" y="222"/>
                    </a:cubicBezTo>
                    <a:cubicBezTo>
                      <a:pt x="190" y="219"/>
                      <a:pt x="190" y="219"/>
                      <a:pt x="190" y="219"/>
                    </a:cubicBezTo>
                    <a:cubicBezTo>
                      <a:pt x="193" y="219"/>
                      <a:pt x="193" y="219"/>
                      <a:pt x="193" y="219"/>
                    </a:cubicBezTo>
                    <a:cubicBezTo>
                      <a:pt x="195" y="220"/>
                      <a:pt x="195" y="220"/>
                      <a:pt x="195" y="220"/>
                    </a:cubicBezTo>
                    <a:cubicBezTo>
                      <a:pt x="198" y="221"/>
                      <a:pt x="198" y="221"/>
                      <a:pt x="198" y="221"/>
                    </a:cubicBezTo>
                    <a:cubicBezTo>
                      <a:pt x="200" y="218"/>
                      <a:pt x="203" y="215"/>
                      <a:pt x="205" y="213"/>
                    </a:cubicBezTo>
                    <a:cubicBezTo>
                      <a:pt x="206" y="209"/>
                      <a:pt x="206" y="209"/>
                      <a:pt x="206" y="209"/>
                    </a:cubicBezTo>
                    <a:cubicBezTo>
                      <a:pt x="204" y="208"/>
                      <a:pt x="202" y="207"/>
                      <a:pt x="200" y="206"/>
                    </a:cubicBezTo>
                    <a:cubicBezTo>
                      <a:pt x="207" y="201"/>
                      <a:pt x="212" y="202"/>
                      <a:pt x="219" y="197"/>
                    </a:cubicBezTo>
                    <a:cubicBezTo>
                      <a:pt x="225" y="198"/>
                      <a:pt x="230" y="201"/>
                      <a:pt x="235" y="204"/>
                    </a:cubicBezTo>
                    <a:cubicBezTo>
                      <a:pt x="244" y="204"/>
                      <a:pt x="244" y="204"/>
                      <a:pt x="244" y="204"/>
                    </a:cubicBezTo>
                    <a:cubicBezTo>
                      <a:pt x="245" y="209"/>
                      <a:pt x="246" y="214"/>
                      <a:pt x="247" y="219"/>
                    </a:cubicBezTo>
                    <a:cubicBezTo>
                      <a:pt x="249" y="223"/>
                      <a:pt x="249" y="223"/>
                      <a:pt x="249" y="223"/>
                    </a:cubicBezTo>
                    <a:cubicBezTo>
                      <a:pt x="252" y="221"/>
                      <a:pt x="252" y="221"/>
                      <a:pt x="252" y="221"/>
                    </a:cubicBezTo>
                    <a:cubicBezTo>
                      <a:pt x="252" y="215"/>
                      <a:pt x="253" y="210"/>
                      <a:pt x="254" y="205"/>
                    </a:cubicBezTo>
                    <a:cubicBezTo>
                      <a:pt x="252" y="202"/>
                      <a:pt x="243" y="200"/>
                      <a:pt x="241" y="197"/>
                    </a:cubicBezTo>
                    <a:cubicBezTo>
                      <a:pt x="235" y="193"/>
                      <a:pt x="235" y="193"/>
                      <a:pt x="235" y="193"/>
                    </a:cubicBezTo>
                    <a:cubicBezTo>
                      <a:pt x="230" y="187"/>
                      <a:pt x="230" y="187"/>
                      <a:pt x="230" y="187"/>
                    </a:cubicBezTo>
                    <a:cubicBezTo>
                      <a:pt x="222" y="182"/>
                      <a:pt x="214" y="178"/>
                      <a:pt x="206" y="173"/>
                    </a:cubicBezTo>
                    <a:cubicBezTo>
                      <a:pt x="207" y="171"/>
                      <a:pt x="208" y="169"/>
                      <a:pt x="210" y="167"/>
                    </a:cubicBezTo>
                    <a:cubicBezTo>
                      <a:pt x="210" y="163"/>
                      <a:pt x="210" y="163"/>
                      <a:pt x="210" y="163"/>
                    </a:cubicBezTo>
                    <a:cubicBezTo>
                      <a:pt x="205" y="147"/>
                      <a:pt x="202" y="131"/>
                      <a:pt x="198" y="114"/>
                    </a:cubicBezTo>
                    <a:cubicBezTo>
                      <a:pt x="194" y="110"/>
                      <a:pt x="189" y="107"/>
                      <a:pt x="184" y="104"/>
                    </a:cubicBezTo>
                    <a:cubicBezTo>
                      <a:pt x="184" y="101"/>
                      <a:pt x="184" y="101"/>
                      <a:pt x="184" y="101"/>
                    </a:cubicBezTo>
                    <a:cubicBezTo>
                      <a:pt x="185" y="99"/>
                      <a:pt x="185" y="99"/>
                      <a:pt x="185" y="99"/>
                    </a:cubicBezTo>
                    <a:cubicBezTo>
                      <a:pt x="198" y="93"/>
                      <a:pt x="207" y="82"/>
                      <a:pt x="213" y="69"/>
                    </a:cubicBezTo>
                    <a:cubicBezTo>
                      <a:pt x="213" y="68"/>
                      <a:pt x="213" y="66"/>
                      <a:pt x="213" y="65"/>
                    </a:cubicBezTo>
                    <a:cubicBezTo>
                      <a:pt x="217" y="61"/>
                      <a:pt x="217" y="61"/>
                      <a:pt x="217" y="61"/>
                    </a:cubicBezTo>
                    <a:cubicBezTo>
                      <a:pt x="222" y="59"/>
                      <a:pt x="226" y="58"/>
                      <a:pt x="231" y="58"/>
                    </a:cubicBezTo>
                    <a:cubicBezTo>
                      <a:pt x="235" y="64"/>
                      <a:pt x="240" y="69"/>
                      <a:pt x="246" y="73"/>
                    </a:cubicBezTo>
                    <a:cubicBezTo>
                      <a:pt x="247" y="76"/>
                      <a:pt x="247" y="76"/>
                      <a:pt x="247" y="76"/>
                    </a:cubicBezTo>
                    <a:cubicBezTo>
                      <a:pt x="245" y="78"/>
                      <a:pt x="245" y="78"/>
                      <a:pt x="245" y="78"/>
                    </a:cubicBezTo>
                    <a:cubicBezTo>
                      <a:pt x="247" y="81"/>
                      <a:pt x="247" y="81"/>
                      <a:pt x="247" y="81"/>
                    </a:cubicBezTo>
                    <a:cubicBezTo>
                      <a:pt x="253" y="78"/>
                      <a:pt x="258" y="74"/>
                      <a:pt x="264" y="72"/>
                    </a:cubicBezTo>
                    <a:cubicBezTo>
                      <a:pt x="269" y="65"/>
                      <a:pt x="269" y="65"/>
                      <a:pt x="269" y="65"/>
                    </a:cubicBezTo>
                    <a:cubicBezTo>
                      <a:pt x="275" y="63"/>
                      <a:pt x="280" y="63"/>
                      <a:pt x="286" y="63"/>
                    </a:cubicBezTo>
                    <a:cubicBezTo>
                      <a:pt x="290" y="67"/>
                      <a:pt x="290" y="67"/>
                      <a:pt x="290" y="67"/>
                    </a:cubicBezTo>
                    <a:cubicBezTo>
                      <a:pt x="294" y="67"/>
                      <a:pt x="298" y="66"/>
                      <a:pt x="302" y="66"/>
                    </a:cubicBezTo>
                    <a:cubicBezTo>
                      <a:pt x="301" y="62"/>
                      <a:pt x="301" y="57"/>
                      <a:pt x="302" y="52"/>
                    </a:cubicBezTo>
                    <a:cubicBezTo>
                      <a:pt x="304" y="48"/>
                      <a:pt x="306" y="44"/>
                      <a:pt x="309" y="40"/>
                    </a:cubicBezTo>
                    <a:cubicBezTo>
                      <a:pt x="305" y="39"/>
                      <a:pt x="305" y="39"/>
                      <a:pt x="305" y="39"/>
                    </a:cubicBezTo>
                    <a:cubicBezTo>
                      <a:pt x="303" y="36"/>
                      <a:pt x="303" y="36"/>
                      <a:pt x="303" y="36"/>
                    </a:cubicBezTo>
                    <a:cubicBezTo>
                      <a:pt x="299" y="36"/>
                      <a:pt x="299" y="36"/>
                      <a:pt x="299" y="36"/>
                    </a:cubicBezTo>
                    <a:cubicBezTo>
                      <a:pt x="296" y="36"/>
                      <a:pt x="296" y="36"/>
                      <a:pt x="296" y="36"/>
                    </a:cubicBezTo>
                    <a:cubicBezTo>
                      <a:pt x="295" y="35"/>
                      <a:pt x="295" y="35"/>
                      <a:pt x="295" y="35"/>
                    </a:cubicBezTo>
                    <a:cubicBezTo>
                      <a:pt x="295" y="30"/>
                      <a:pt x="295" y="30"/>
                      <a:pt x="295" y="30"/>
                    </a:cubicBezTo>
                    <a:cubicBezTo>
                      <a:pt x="296" y="23"/>
                      <a:pt x="296" y="23"/>
                      <a:pt x="296" y="23"/>
                    </a:cubicBezTo>
                    <a:cubicBezTo>
                      <a:pt x="295" y="22"/>
                      <a:pt x="295" y="22"/>
                      <a:pt x="295" y="22"/>
                    </a:cubicBezTo>
                    <a:cubicBezTo>
                      <a:pt x="284" y="23"/>
                      <a:pt x="273" y="21"/>
                      <a:pt x="263" y="17"/>
                    </a:cubicBezTo>
                    <a:cubicBezTo>
                      <a:pt x="259" y="12"/>
                      <a:pt x="255" y="8"/>
                      <a:pt x="250" y="5"/>
                    </a:cubicBezTo>
                    <a:cubicBezTo>
                      <a:pt x="247" y="6"/>
                      <a:pt x="247" y="6"/>
                      <a:pt x="247" y="6"/>
                    </a:cubicBezTo>
                    <a:cubicBezTo>
                      <a:pt x="244" y="10"/>
                      <a:pt x="241" y="15"/>
                      <a:pt x="239" y="20"/>
                    </a:cubicBezTo>
                    <a:cubicBezTo>
                      <a:pt x="236" y="22"/>
                      <a:pt x="234" y="25"/>
                      <a:pt x="231" y="28"/>
                    </a:cubicBezTo>
                    <a:cubicBezTo>
                      <a:pt x="228" y="28"/>
                      <a:pt x="228" y="28"/>
                      <a:pt x="228" y="28"/>
                    </a:cubicBezTo>
                    <a:cubicBezTo>
                      <a:pt x="228" y="25"/>
                      <a:pt x="228" y="25"/>
                      <a:pt x="228" y="25"/>
                    </a:cubicBezTo>
                    <a:cubicBezTo>
                      <a:pt x="226" y="22"/>
                      <a:pt x="224" y="19"/>
                      <a:pt x="222" y="17"/>
                    </a:cubicBezTo>
                    <a:cubicBezTo>
                      <a:pt x="217" y="18"/>
                      <a:pt x="217" y="18"/>
                      <a:pt x="217" y="18"/>
                    </a:cubicBezTo>
                    <a:cubicBezTo>
                      <a:pt x="212" y="22"/>
                      <a:pt x="212" y="22"/>
                      <a:pt x="212" y="22"/>
                    </a:cubicBezTo>
                    <a:cubicBezTo>
                      <a:pt x="209" y="20"/>
                      <a:pt x="209" y="20"/>
                      <a:pt x="209" y="20"/>
                    </a:cubicBezTo>
                    <a:cubicBezTo>
                      <a:pt x="205" y="11"/>
                      <a:pt x="205" y="11"/>
                      <a:pt x="205" y="11"/>
                    </a:cubicBezTo>
                    <a:cubicBezTo>
                      <a:pt x="205" y="9"/>
                      <a:pt x="205" y="9"/>
                      <a:pt x="205" y="9"/>
                    </a:cubicBezTo>
                    <a:cubicBezTo>
                      <a:pt x="210" y="6"/>
                      <a:pt x="210" y="6"/>
                      <a:pt x="210" y="6"/>
                    </a:cubicBezTo>
                    <a:cubicBezTo>
                      <a:pt x="208" y="5"/>
                      <a:pt x="208" y="5"/>
                      <a:pt x="208" y="5"/>
                    </a:cubicBezTo>
                    <a:cubicBezTo>
                      <a:pt x="200" y="6"/>
                      <a:pt x="200" y="6"/>
                      <a:pt x="200" y="6"/>
                    </a:cubicBezTo>
                    <a:cubicBezTo>
                      <a:pt x="195" y="3"/>
                      <a:pt x="195" y="3"/>
                      <a:pt x="195" y="3"/>
                    </a:cubicBezTo>
                    <a:cubicBezTo>
                      <a:pt x="187" y="0"/>
                      <a:pt x="187" y="0"/>
                      <a:pt x="187" y="0"/>
                    </a:cubicBezTo>
                    <a:cubicBezTo>
                      <a:pt x="181" y="4"/>
                      <a:pt x="175" y="8"/>
                      <a:pt x="170" y="13"/>
                    </a:cubicBezTo>
                    <a:cubicBezTo>
                      <a:pt x="169" y="16"/>
                      <a:pt x="169" y="16"/>
                      <a:pt x="169" y="16"/>
                    </a:cubicBezTo>
                    <a:cubicBezTo>
                      <a:pt x="167" y="14"/>
                      <a:pt x="167" y="14"/>
                      <a:pt x="167" y="14"/>
                    </a:cubicBezTo>
                    <a:cubicBezTo>
                      <a:pt x="161" y="3"/>
                      <a:pt x="161" y="3"/>
                      <a:pt x="161" y="3"/>
                    </a:cubicBezTo>
                    <a:cubicBezTo>
                      <a:pt x="158" y="1"/>
                      <a:pt x="158" y="1"/>
                      <a:pt x="158" y="1"/>
                    </a:cubicBezTo>
                    <a:cubicBezTo>
                      <a:pt x="155" y="0"/>
                      <a:pt x="155" y="0"/>
                      <a:pt x="155" y="0"/>
                    </a:cubicBezTo>
                    <a:cubicBezTo>
                      <a:pt x="151" y="2"/>
                      <a:pt x="147" y="6"/>
                      <a:pt x="144" y="10"/>
                    </a:cubicBezTo>
                    <a:cubicBezTo>
                      <a:pt x="142" y="9"/>
                      <a:pt x="142" y="9"/>
                      <a:pt x="142" y="9"/>
                    </a:cubicBezTo>
                    <a:cubicBezTo>
                      <a:pt x="141" y="12"/>
                      <a:pt x="141" y="12"/>
                      <a:pt x="141" y="12"/>
                    </a:cubicBezTo>
                    <a:cubicBezTo>
                      <a:pt x="131" y="14"/>
                      <a:pt x="123" y="18"/>
                      <a:pt x="114" y="21"/>
                    </a:cubicBezTo>
                    <a:cubicBezTo>
                      <a:pt x="109" y="20"/>
                      <a:pt x="104" y="20"/>
                      <a:pt x="99" y="20"/>
                    </a:cubicBezTo>
                    <a:cubicBezTo>
                      <a:pt x="86" y="25"/>
                      <a:pt x="73" y="34"/>
                      <a:pt x="60" y="37"/>
                    </a:cubicBezTo>
                    <a:cubicBezTo>
                      <a:pt x="61" y="39"/>
                      <a:pt x="61" y="39"/>
                      <a:pt x="61" y="39"/>
                    </a:cubicBezTo>
                    <a:cubicBezTo>
                      <a:pt x="71" y="39"/>
                      <a:pt x="71" y="39"/>
                      <a:pt x="71" y="39"/>
                    </a:cubicBezTo>
                    <a:cubicBezTo>
                      <a:pt x="75" y="41"/>
                      <a:pt x="75" y="41"/>
                      <a:pt x="75" y="41"/>
                    </a:cubicBezTo>
                    <a:cubicBezTo>
                      <a:pt x="73" y="44"/>
                      <a:pt x="71" y="46"/>
                      <a:pt x="68" y="48"/>
                    </a:cubicBezTo>
                    <a:cubicBezTo>
                      <a:pt x="62" y="50"/>
                      <a:pt x="62" y="50"/>
                      <a:pt x="62" y="50"/>
                    </a:cubicBezTo>
                    <a:cubicBezTo>
                      <a:pt x="59" y="54"/>
                      <a:pt x="59" y="54"/>
                      <a:pt x="59" y="54"/>
                    </a:cubicBezTo>
                    <a:cubicBezTo>
                      <a:pt x="58" y="61"/>
                      <a:pt x="58" y="61"/>
                      <a:pt x="58" y="61"/>
                    </a:cubicBezTo>
                    <a:cubicBezTo>
                      <a:pt x="61" y="66"/>
                      <a:pt x="61" y="66"/>
                      <a:pt x="61" y="66"/>
                    </a:cubicBezTo>
                    <a:cubicBezTo>
                      <a:pt x="66" y="67"/>
                      <a:pt x="66" y="67"/>
                      <a:pt x="66" y="67"/>
                    </a:cubicBezTo>
                    <a:cubicBezTo>
                      <a:pt x="69" y="69"/>
                      <a:pt x="69" y="69"/>
                      <a:pt x="69" y="69"/>
                    </a:cubicBezTo>
                    <a:cubicBezTo>
                      <a:pt x="68" y="75"/>
                      <a:pt x="69" y="81"/>
                      <a:pt x="68" y="86"/>
                    </a:cubicBezTo>
                    <a:cubicBezTo>
                      <a:pt x="62" y="87"/>
                      <a:pt x="56" y="88"/>
                      <a:pt x="50" y="89"/>
                    </a:cubicBezTo>
                    <a:cubicBezTo>
                      <a:pt x="49" y="93"/>
                      <a:pt x="46" y="98"/>
                      <a:pt x="44" y="102"/>
                    </a:cubicBezTo>
                    <a:cubicBezTo>
                      <a:pt x="39" y="103"/>
                      <a:pt x="34" y="103"/>
                      <a:pt x="30" y="102"/>
                    </a:cubicBezTo>
                    <a:cubicBezTo>
                      <a:pt x="23" y="104"/>
                      <a:pt x="23" y="104"/>
                      <a:pt x="23" y="104"/>
                    </a:cubicBezTo>
                    <a:cubicBezTo>
                      <a:pt x="18" y="103"/>
                      <a:pt x="18" y="103"/>
                      <a:pt x="18" y="103"/>
                    </a:cubicBezTo>
                    <a:cubicBezTo>
                      <a:pt x="15" y="99"/>
                      <a:pt x="15" y="99"/>
                      <a:pt x="15" y="99"/>
                    </a:cubicBezTo>
                    <a:cubicBezTo>
                      <a:pt x="13" y="99"/>
                      <a:pt x="11" y="99"/>
                      <a:pt x="9" y="98"/>
                    </a:cubicBezTo>
                    <a:cubicBezTo>
                      <a:pt x="6" y="99"/>
                      <a:pt x="3" y="101"/>
                      <a:pt x="1" y="104"/>
                    </a:cubicBezTo>
                    <a:cubicBezTo>
                      <a:pt x="1" y="106"/>
                      <a:pt x="1" y="106"/>
                      <a:pt x="1" y="106"/>
                    </a:cubicBezTo>
                    <a:cubicBezTo>
                      <a:pt x="2" y="107"/>
                      <a:pt x="4" y="109"/>
                      <a:pt x="5" y="111"/>
                    </a:cubicBezTo>
                    <a:cubicBezTo>
                      <a:pt x="3" y="119"/>
                      <a:pt x="1" y="126"/>
                      <a:pt x="0" y="134"/>
                    </a:cubicBezTo>
                    <a:cubicBezTo>
                      <a:pt x="3" y="135"/>
                      <a:pt x="3" y="135"/>
                      <a:pt x="3" y="135"/>
                    </a:cubicBezTo>
                    <a:cubicBezTo>
                      <a:pt x="7" y="133"/>
                      <a:pt x="7" y="133"/>
                      <a:pt x="7" y="133"/>
                    </a:cubicBezTo>
                    <a:cubicBezTo>
                      <a:pt x="14" y="134"/>
                      <a:pt x="14" y="134"/>
                      <a:pt x="14" y="134"/>
                    </a:cubicBezTo>
                    <a:cubicBezTo>
                      <a:pt x="18" y="137"/>
                      <a:pt x="18" y="137"/>
                      <a:pt x="18" y="137"/>
                    </a:cubicBezTo>
                    <a:cubicBezTo>
                      <a:pt x="18" y="139"/>
                      <a:pt x="18" y="139"/>
                      <a:pt x="18" y="139"/>
                    </a:cubicBezTo>
                    <a:cubicBezTo>
                      <a:pt x="18" y="142"/>
                      <a:pt x="18" y="142"/>
                      <a:pt x="18" y="142"/>
                    </a:cubicBezTo>
                    <a:cubicBezTo>
                      <a:pt x="15" y="143"/>
                      <a:pt x="12" y="143"/>
                      <a:pt x="9" y="143"/>
                    </a:cubicBezTo>
                    <a:cubicBezTo>
                      <a:pt x="7" y="145"/>
                      <a:pt x="5" y="147"/>
                      <a:pt x="3" y="149"/>
                    </a:cubicBezTo>
                    <a:cubicBezTo>
                      <a:pt x="4" y="151"/>
                      <a:pt x="4" y="151"/>
                      <a:pt x="4" y="151"/>
                    </a:cubicBezTo>
                    <a:cubicBezTo>
                      <a:pt x="7" y="154"/>
                      <a:pt x="9" y="155"/>
                      <a:pt x="13" y="157"/>
                    </a:cubicBezTo>
                    <a:cubicBezTo>
                      <a:pt x="16" y="164"/>
                      <a:pt x="16" y="164"/>
                      <a:pt x="16" y="164"/>
                    </a:cubicBezTo>
                    <a:cubicBezTo>
                      <a:pt x="17" y="165"/>
                      <a:pt x="19" y="167"/>
                      <a:pt x="21" y="168"/>
                    </a:cubicBezTo>
                    <a:cubicBezTo>
                      <a:pt x="22" y="172"/>
                      <a:pt x="22" y="172"/>
                      <a:pt x="22" y="172"/>
                    </a:cubicBezTo>
                    <a:cubicBezTo>
                      <a:pt x="21" y="174"/>
                      <a:pt x="21" y="174"/>
                      <a:pt x="21" y="174"/>
                    </a:cubicBezTo>
                    <a:cubicBezTo>
                      <a:pt x="21" y="181"/>
                      <a:pt x="21" y="181"/>
                      <a:pt x="21" y="181"/>
                    </a:cubicBezTo>
                    <a:cubicBezTo>
                      <a:pt x="24" y="187"/>
                      <a:pt x="26" y="193"/>
                      <a:pt x="28" y="200"/>
                    </a:cubicBezTo>
                    <a:cubicBezTo>
                      <a:pt x="30" y="199"/>
                      <a:pt x="30" y="199"/>
                      <a:pt x="30" y="199"/>
                    </a:cubicBezTo>
                    <a:cubicBezTo>
                      <a:pt x="36" y="201"/>
                      <a:pt x="42" y="202"/>
                      <a:pt x="48" y="203"/>
                    </a:cubicBezTo>
                    <a:cubicBezTo>
                      <a:pt x="50" y="201"/>
                      <a:pt x="53" y="199"/>
                      <a:pt x="55" y="197"/>
                    </a:cubicBezTo>
                    <a:cubicBezTo>
                      <a:pt x="60" y="199"/>
                      <a:pt x="60" y="199"/>
                      <a:pt x="60" y="199"/>
                    </a:cubicBezTo>
                    <a:cubicBezTo>
                      <a:pt x="65" y="205"/>
                      <a:pt x="65" y="205"/>
                      <a:pt x="65" y="205"/>
                    </a:cubicBezTo>
                    <a:cubicBezTo>
                      <a:pt x="72" y="208"/>
                      <a:pt x="80" y="208"/>
                      <a:pt x="87" y="205"/>
                    </a:cubicBezTo>
                    <a:cubicBezTo>
                      <a:pt x="90" y="210"/>
                      <a:pt x="90" y="210"/>
                      <a:pt x="90" y="210"/>
                    </a:cubicBezTo>
                    <a:cubicBezTo>
                      <a:pt x="89" y="213"/>
                      <a:pt x="89" y="213"/>
                      <a:pt x="89" y="213"/>
                    </a:cubicBezTo>
                    <a:cubicBezTo>
                      <a:pt x="91" y="226"/>
                      <a:pt x="91" y="226"/>
                      <a:pt x="91" y="226"/>
                    </a:cubicBezTo>
                    <a:cubicBezTo>
                      <a:pt x="95" y="230"/>
                      <a:pt x="95" y="230"/>
                      <a:pt x="95" y="230"/>
                    </a:cubicBezTo>
                    <a:cubicBezTo>
                      <a:pt x="100" y="232"/>
                      <a:pt x="105" y="235"/>
                      <a:pt x="111" y="236"/>
                    </a:cubicBezTo>
                    <a:cubicBezTo>
                      <a:pt x="118" y="242"/>
                      <a:pt x="118" y="242"/>
                      <a:pt x="118" y="242"/>
                    </a:cubicBezTo>
                    <a:lnTo>
                      <a:pt x="12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39" name="Freeform 11">
                <a:extLst>
                  <a:ext uri="{FF2B5EF4-FFF2-40B4-BE49-F238E27FC236}">
                    <a16:creationId xmlns:a16="http://schemas.microsoft.com/office/drawing/2014/main" id="{6A67869F-C738-5419-3BFA-BCF3CC752C16}"/>
                  </a:ext>
                </a:extLst>
              </p:cNvPr>
              <p:cNvSpPr>
                <a:spLocks/>
              </p:cNvSpPr>
              <p:nvPr/>
            </p:nvSpPr>
            <p:spPr bwMode="auto">
              <a:xfrm>
                <a:off x="6677025" y="3629025"/>
                <a:ext cx="1014412" cy="981075"/>
              </a:xfrm>
              <a:custGeom>
                <a:avLst/>
                <a:gdLst>
                  <a:gd name="T0" fmla="*/ 1512511173 w 266"/>
                  <a:gd name="T1" fmla="*/ 2147483646 h 257"/>
                  <a:gd name="T2" fmla="*/ 1585228497 w 266"/>
                  <a:gd name="T3" fmla="*/ 2147483646 h 257"/>
                  <a:gd name="T4" fmla="*/ 2147483646 w 266"/>
                  <a:gd name="T5" fmla="*/ 2147483646 h 257"/>
                  <a:gd name="T6" fmla="*/ 2147483646 w 266"/>
                  <a:gd name="T7" fmla="*/ 2147483646 h 257"/>
                  <a:gd name="T8" fmla="*/ 2147483646 w 266"/>
                  <a:gd name="T9" fmla="*/ 2147483646 h 257"/>
                  <a:gd name="T10" fmla="*/ 2147483646 w 266"/>
                  <a:gd name="T11" fmla="*/ 2147483646 h 257"/>
                  <a:gd name="T12" fmla="*/ 2147483646 w 266"/>
                  <a:gd name="T13" fmla="*/ 2147483646 h 257"/>
                  <a:gd name="T14" fmla="*/ 2147483646 w 266"/>
                  <a:gd name="T15" fmla="*/ 2147483646 h 257"/>
                  <a:gd name="T16" fmla="*/ 2147483646 w 266"/>
                  <a:gd name="T17" fmla="*/ 2147483646 h 257"/>
                  <a:gd name="T18" fmla="*/ 2147483646 w 266"/>
                  <a:gd name="T19" fmla="*/ 2147483646 h 257"/>
                  <a:gd name="T20" fmla="*/ 2147483646 w 266"/>
                  <a:gd name="T21" fmla="*/ 2147483646 h 257"/>
                  <a:gd name="T22" fmla="*/ 2147483646 w 266"/>
                  <a:gd name="T23" fmla="*/ 2147483646 h 257"/>
                  <a:gd name="T24" fmla="*/ 2147483646 w 266"/>
                  <a:gd name="T25" fmla="*/ 2147483646 h 257"/>
                  <a:gd name="T26" fmla="*/ 2147483646 w 266"/>
                  <a:gd name="T27" fmla="*/ 2147483646 h 257"/>
                  <a:gd name="T28" fmla="*/ 2147483646 w 266"/>
                  <a:gd name="T29" fmla="*/ 2147483646 h 257"/>
                  <a:gd name="T30" fmla="*/ 2147483646 w 266"/>
                  <a:gd name="T31" fmla="*/ 2147483646 h 257"/>
                  <a:gd name="T32" fmla="*/ 2147483646 w 266"/>
                  <a:gd name="T33" fmla="*/ 1996453268 h 257"/>
                  <a:gd name="T34" fmla="*/ 2147483646 w 266"/>
                  <a:gd name="T35" fmla="*/ 1704997645 h 257"/>
                  <a:gd name="T36" fmla="*/ 2147483646 w 266"/>
                  <a:gd name="T37" fmla="*/ 1384399895 h 257"/>
                  <a:gd name="T38" fmla="*/ 2147483646 w 266"/>
                  <a:gd name="T39" fmla="*/ 510040660 h 257"/>
                  <a:gd name="T40" fmla="*/ 2147483646 w 266"/>
                  <a:gd name="T41" fmla="*/ 0 h 257"/>
                  <a:gd name="T42" fmla="*/ 2147483646 w 266"/>
                  <a:gd name="T43" fmla="*/ 58291888 h 257"/>
                  <a:gd name="T44" fmla="*/ 2147483646 w 266"/>
                  <a:gd name="T45" fmla="*/ 378889638 h 257"/>
                  <a:gd name="T46" fmla="*/ 2147483646 w 266"/>
                  <a:gd name="T47" fmla="*/ 408035582 h 257"/>
                  <a:gd name="T48" fmla="*/ 1948815114 w 266"/>
                  <a:gd name="T49" fmla="*/ 743204395 h 257"/>
                  <a:gd name="T50" fmla="*/ 1876097790 w 266"/>
                  <a:gd name="T51" fmla="*/ 961793250 h 257"/>
                  <a:gd name="T52" fmla="*/ 1847011624 w 266"/>
                  <a:gd name="T53" fmla="*/ 1063802145 h 257"/>
                  <a:gd name="T54" fmla="*/ 698083253 w 266"/>
                  <a:gd name="T55" fmla="*/ 1355253951 h 257"/>
                  <a:gd name="T56" fmla="*/ 785341753 w 266"/>
                  <a:gd name="T57" fmla="*/ 1632134694 h 257"/>
                  <a:gd name="T58" fmla="*/ 654452097 w 266"/>
                  <a:gd name="T59" fmla="*/ 1763289533 h 257"/>
                  <a:gd name="T60" fmla="*/ 509017450 w 266"/>
                  <a:gd name="T61" fmla="*/ 1734143589 h 257"/>
                  <a:gd name="T62" fmla="*/ 509017450 w 266"/>
                  <a:gd name="T63" fmla="*/ 1807006541 h 257"/>
                  <a:gd name="T64" fmla="*/ 276324303 w 266"/>
                  <a:gd name="T65" fmla="*/ 1690426582 h 257"/>
                  <a:gd name="T66" fmla="*/ 203606980 w 266"/>
                  <a:gd name="T67" fmla="*/ 1777860596 h 257"/>
                  <a:gd name="T68" fmla="*/ 0 w 266"/>
                  <a:gd name="T69" fmla="*/ 2147483646 h 257"/>
                  <a:gd name="T70" fmla="*/ 232693147 w 266"/>
                  <a:gd name="T71" fmla="*/ 2147483646 h 257"/>
                  <a:gd name="T72" fmla="*/ 145434647 w 266"/>
                  <a:gd name="T73" fmla="*/ 2147483646 h 257"/>
                  <a:gd name="T74" fmla="*/ 247238137 w 266"/>
                  <a:gd name="T75" fmla="*/ 2147483646 h 257"/>
                  <a:gd name="T76" fmla="*/ 552648607 w 266"/>
                  <a:gd name="T77" fmla="*/ 2147483646 h 257"/>
                  <a:gd name="T78" fmla="*/ 654452097 w 266"/>
                  <a:gd name="T79" fmla="*/ 2147483646 h 257"/>
                  <a:gd name="T80" fmla="*/ 668997087 w 266"/>
                  <a:gd name="T81" fmla="*/ 2147483646 h 257"/>
                  <a:gd name="T82" fmla="*/ 872604067 w 266"/>
                  <a:gd name="T83" fmla="*/ 2147483646 h 257"/>
                  <a:gd name="T84" fmla="*/ 959862567 w 266"/>
                  <a:gd name="T85" fmla="*/ 2147483646 h 257"/>
                  <a:gd name="T86" fmla="*/ 1134383380 w 266"/>
                  <a:gd name="T87" fmla="*/ 2147483646 h 257"/>
                  <a:gd name="T88" fmla="*/ 1323449184 w 266"/>
                  <a:gd name="T89" fmla="*/ 2147483646 h 257"/>
                  <a:gd name="T90" fmla="*/ 1308904193 w 266"/>
                  <a:gd name="T91" fmla="*/ 2147483646 h 2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6" h="257">
                    <a:moveTo>
                      <a:pt x="90" y="248"/>
                    </a:moveTo>
                    <a:cubicBezTo>
                      <a:pt x="94" y="248"/>
                      <a:pt x="99" y="248"/>
                      <a:pt x="104" y="247"/>
                    </a:cubicBezTo>
                    <a:cubicBezTo>
                      <a:pt x="105" y="244"/>
                      <a:pt x="105" y="244"/>
                      <a:pt x="105" y="244"/>
                    </a:cubicBezTo>
                    <a:cubicBezTo>
                      <a:pt x="109" y="242"/>
                      <a:pt x="109" y="242"/>
                      <a:pt x="109" y="242"/>
                    </a:cubicBezTo>
                    <a:cubicBezTo>
                      <a:pt x="124" y="243"/>
                      <a:pt x="135" y="248"/>
                      <a:pt x="148" y="257"/>
                    </a:cubicBezTo>
                    <a:cubicBezTo>
                      <a:pt x="151" y="257"/>
                      <a:pt x="151" y="257"/>
                      <a:pt x="151" y="257"/>
                    </a:cubicBezTo>
                    <a:cubicBezTo>
                      <a:pt x="153" y="257"/>
                      <a:pt x="153" y="257"/>
                      <a:pt x="153" y="257"/>
                    </a:cubicBezTo>
                    <a:cubicBezTo>
                      <a:pt x="155" y="255"/>
                      <a:pt x="155" y="255"/>
                      <a:pt x="155" y="255"/>
                    </a:cubicBezTo>
                    <a:cubicBezTo>
                      <a:pt x="161" y="255"/>
                      <a:pt x="166" y="256"/>
                      <a:pt x="172" y="256"/>
                    </a:cubicBezTo>
                    <a:cubicBezTo>
                      <a:pt x="172" y="253"/>
                      <a:pt x="172" y="253"/>
                      <a:pt x="172" y="253"/>
                    </a:cubicBezTo>
                    <a:cubicBezTo>
                      <a:pt x="171" y="250"/>
                      <a:pt x="171" y="250"/>
                      <a:pt x="171" y="250"/>
                    </a:cubicBezTo>
                    <a:cubicBezTo>
                      <a:pt x="173" y="248"/>
                      <a:pt x="173" y="248"/>
                      <a:pt x="173" y="248"/>
                    </a:cubicBezTo>
                    <a:cubicBezTo>
                      <a:pt x="177" y="246"/>
                      <a:pt x="177" y="246"/>
                      <a:pt x="177" y="246"/>
                    </a:cubicBezTo>
                    <a:cubicBezTo>
                      <a:pt x="184" y="247"/>
                      <a:pt x="190" y="248"/>
                      <a:pt x="196" y="250"/>
                    </a:cubicBezTo>
                    <a:cubicBezTo>
                      <a:pt x="199" y="244"/>
                      <a:pt x="204" y="239"/>
                      <a:pt x="210" y="234"/>
                    </a:cubicBezTo>
                    <a:cubicBezTo>
                      <a:pt x="208" y="231"/>
                      <a:pt x="208" y="231"/>
                      <a:pt x="208" y="231"/>
                    </a:cubicBezTo>
                    <a:cubicBezTo>
                      <a:pt x="202" y="225"/>
                      <a:pt x="202" y="225"/>
                      <a:pt x="202" y="225"/>
                    </a:cubicBezTo>
                    <a:cubicBezTo>
                      <a:pt x="202" y="222"/>
                      <a:pt x="202" y="222"/>
                      <a:pt x="202" y="222"/>
                    </a:cubicBezTo>
                    <a:cubicBezTo>
                      <a:pt x="207" y="220"/>
                      <a:pt x="207" y="220"/>
                      <a:pt x="207" y="220"/>
                    </a:cubicBezTo>
                    <a:cubicBezTo>
                      <a:pt x="211" y="218"/>
                      <a:pt x="220" y="211"/>
                      <a:pt x="222" y="207"/>
                    </a:cubicBezTo>
                    <a:cubicBezTo>
                      <a:pt x="224" y="208"/>
                      <a:pt x="224" y="208"/>
                      <a:pt x="224" y="208"/>
                    </a:cubicBezTo>
                    <a:cubicBezTo>
                      <a:pt x="226" y="211"/>
                      <a:pt x="226" y="211"/>
                      <a:pt x="226" y="211"/>
                    </a:cubicBezTo>
                    <a:cubicBezTo>
                      <a:pt x="229" y="212"/>
                      <a:pt x="229" y="212"/>
                      <a:pt x="229" y="212"/>
                    </a:cubicBezTo>
                    <a:cubicBezTo>
                      <a:pt x="234" y="212"/>
                      <a:pt x="238" y="211"/>
                      <a:pt x="243" y="210"/>
                    </a:cubicBezTo>
                    <a:cubicBezTo>
                      <a:pt x="248" y="206"/>
                      <a:pt x="248" y="206"/>
                      <a:pt x="248" y="206"/>
                    </a:cubicBezTo>
                    <a:cubicBezTo>
                      <a:pt x="249" y="203"/>
                      <a:pt x="250" y="199"/>
                      <a:pt x="249" y="195"/>
                    </a:cubicBezTo>
                    <a:cubicBezTo>
                      <a:pt x="247" y="190"/>
                      <a:pt x="245" y="184"/>
                      <a:pt x="243" y="178"/>
                    </a:cubicBezTo>
                    <a:cubicBezTo>
                      <a:pt x="244" y="175"/>
                      <a:pt x="244" y="175"/>
                      <a:pt x="244" y="175"/>
                    </a:cubicBezTo>
                    <a:cubicBezTo>
                      <a:pt x="250" y="174"/>
                      <a:pt x="250" y="174"/>
                      <a:pt x="250" y="174"/>
                    </a:cubicBezTo>
                    <a:cubicBezTo>
                      <a:pt x="253" y="172"/>
                      <a:pt x="253" y="172"/>
                      <a:pt x="253" y="172"/>
                    </a:cubicBezTo>
                    <a:cubicBezTo>
                      <a:pt x="251" y="167"/>
                      <a:pt x="250" y="162"/>
                      <a:pt x="250" y="157"/>
                    </a:cubicBezTo>
                    <a:cubicBezTo>
                      <a:pt x="249" y="156"/>
                      <a:pt x="248" y="155"/>
                      <a:pt x="246" y="154"/>
                    </a:cubicBezTo>
                    <a:cubicBezTo>
                      <a:pt x="248" y="151"/>
                      <a:pt x="249" y="148"/>
                      <a:pt x="251" y="145"/>
                    </a:cubicBezTo>
                    <a:cubicBezTo>
                      <a:pt x="256" y="142"/>
                      <a:pt x="261" y="139"/>
                      <a:pt x="266" y="137"/>
                    </a:cubicBezTo>
                    <a:cubicBezTo>
                      <a:pt x="262" y="132"/>
                      <a:pt x="259" y="127"/>
                      <a:pt x="256" y="122"/>
                    </a:cubicBezTo>
                    <a:cubicBezTo>
                      <a:pt x="254" y="120"/>
                      <a:pt x="251" y="118"/>
                      <a:pt x="249" y="117"/>
                    </a:cubicBezTo>
                    <a:cubicBezTo>
                      <a:pt x="242" y="115"/>
                      <a:pt x="235" y="114"/>
                      <a:pt x="228" y="114"/>
                    </a:cubicBezTo>
                    <a:cubicBezTo>
                      <a:pt x="217" y="108"/>
                      <a:pt x="203" y="103"/>
                      <a:pt x="194" y="95"/>
                    </a:cubicBezTo>
                    <a:cubicBezTo>
                      <a:pt x="192" y="90"/>
                      <a:pt x="191" y="84"/>
                      <a:pt x="192" y="78"/>
                    </a:cubicBezTo>
                    <a:cubicBezTo>
                      <a:pt x="186" y="65"/>
                      <a:pt x="191" y="47"/>
                      <a:pt x="182" y="35"/>
                    </a:cubicBezTo>
                    <a:cubicBezTo>
                      <a:pt x="182" y="29"/>
                      <a:pt x="182" y="24"/>
                      <a:pt x="183" y="18"/>
                    </a:cubicBezTo>
                    <a:cubicBezTo>
                      <a:pt x="181" y="12"/>
                      <a:pt x="180" y="6"/>
                      <a:pt x="179" y="0"/>
                    </a:cubicBezTo>
                    <a:cubicBezTo>
                      <a:pt x="175" y="1"/>
                      <a:pt x="171" y="1"/>
                      <a:pt x="168" y="2"/>
                    </a:cubicBezTo>
                    <a:cubicBezTo>
                      <a:pt x="167" y="4"/>
                      <a:pt x="167" y="4"/>
                      <a:pt x="167" y="4"/>
                    </a:cubicBezTo>
                    <a:cubicBezTo>
                      <a:pt x="169" y="11"/>
                      <a:pt x="169" y="18"/>
                      <a:pt x="172" y="24"/>
                    </a:cubicBezTo>
                    <a:cubicBezTo>
                      <a:pt x="172" y="26"/>
                      <a:pt x="172" y="26"/>
                      <a:pt x="172" y="26"/>
                    </a:cubicBezTo>
                    <a:cubicBezTo>
                      <a:pt x="167" y="26"/>
                      <a:pt x="167" y="26"/>
                      <a:pt x="167" y="26"/>
                    </a:cubicBezTo>
                    <a:cubicBezTo>
                      <a:pt x="164" y="28"/>
                      <a:pt x="164" y="28"/>
                      <a:pt x="164" y="28"/>
                    </a:cubicBezTo>
                    <a:cubicBezTo>
                      <a:pt x="158" y="34"/>
                      <a:pt x="152" y="40"/>
                      <a:pt x="146" y="46"/>
                    </a:cubicBezTo>
                    <a:cubicBezTo>
                      <a:pt x="142" y="49"/>
                      <a:pt x="138" y="50"/>
                      <a:pt x="134" y="51"/>
                    </a:cubicBezTo>
                    <a:cubicBezTo>
                      <a:pt x="131" y="54"/>
                      <a:pt x="131" y="54"/>
                      <a:pt x="131" y="54"/>
                    </a:cubicBezTo>
                    <a:cubicBezTo>
                      <a:pt x="129" y="66"/>
                      <a:pt x="129" y="66"/>
                      <a:pt x="129" y="66"/>
                    </a:cubicBezTo>
                    <a:cubicBezTo>
                      <a:pt x="129" y="71"/>
                      <a:pt x="129" y="71"/>
                      <a:pt x="129" y="71"/>
                    </a:cubicBezTo>
                    <a:cubicBezTo>
                      <a:pt x="127" y="73"/>
                      <a:pt x="127" y="73"/>
                      <a:pt x="127" y="73"/>
                    </a:cubicBezTo>
                    <a:cubicBezTo>
                      <a:pt x="124" y="71"/>
                      <a:pt x="124" y="71"/>
                      <a:pt x="124" y="71"/>
                    </a:cubicBezTo>
                    <a:cubicBezTo>
                      <a:pt x="100" y="66"/>
                      <a:pt x="70" y="87"/>
                      <a:pt x="48" y="93"/>
                    </a:cubicBezTo>
                    <a:cubicBezTo>
                      <a:pt x="50" y="98"/>
                      <a:pt x="52" y="103"/>
                      <a:pt x="54" y="108"/>
                    </a:cubicBezTo>
                    <a:cubicBezTo>
                      <a:pt x="54" y="112"/>
                      <a:pt x="54" y="112"/>
                      <a:pt x="54" y="112"/>
                    </a:cubicBezTo>
                    <a:cubicBezTo>
                      <a:pt x="52" y="115"/>
                      <a:pt x="51" y="119"/>
                      <a:pt x="50" y="122"/>
                    </a:cubicBezTo>
                    <a:cubicBezTo>
                      <a:pt x="45" y="121"/>
                      <a:pt x="45" y="121"/>
                      <a:pt x="45" y="121"/>
                    </a:cubicBezTo>
                    <a:cubicBezTo>
                      <a:pt x="38" y="118"/>
                      <a:pt x="38" y="118"/>
                      <a:pt x="38" y="118"/>
                    </a:cubicBezTo>
                    <a:cubicBezTo>
                      <a:pt x="35" y="119"/>
                      <a:pt x="35" y="119"/>
                      <a:pt x="35" y="119"/>
                    </a:cubicBezTo>
                    <a:cubicBezTo>
                      <a:pt x="34" y="121"/>
                      <a:pt x="34" y="121"/>
                      <a:pt x="34" y="121"/>
                    </a:cubicBezTo>
                    <a:cubicBezTo>
                      <a:pt x="35" y="124"/>
                      <a:pt x="35" y="124"/>
                      <a:pt x="35" y="124"/>
                    </a:cubicBezTo>
                    <a:cubicBezTo>
                      <a:pt x="33" y="125"/>
                      <a:pt x="33" y="125"/>
                      <a:pt x="33" y="125"/>
                    </a:cubicBezTo>
                    <a:cubicBezTo>
                      <a:pt x="19" y="116"/>
                      <a:pt x="19" y="116"/>
                      <a:pt x="19" y="116"/>
                    </a:cubicBezTo>
                    <a:cubicBezTo>
                      <a:pt x="14" y="116"/>
                      <a:pt x="14" y="116"/>
                      <a:pt x="14" y="116"/>
                    </a:cubicBezTo>
                    <a:cubicBezTo>
                      <a:pt x="14" y="122"/>
                      <a:pt x="14" y="122"/>
                      <a:pt x="14" y="122"/>
                    </a:cubicBezTo>
                    <a:cubicBezTo>
                      <a:pt x="11" y="128"/>
                      <a:pt x="8" y="134"/>
                      <a:pt x="7" y="141"/>
                    </a:cubicBezTo>
                    <a:cubicBezTo>
                      <a:pt x="0" y="148"/>
                      <a:pt x="0" y="148"/>
                      <a:pt x="0" y="148"/>
                    </a:cubicBezTo>
                    <a:cubicBezTo>
                      <a:pt x="7" y="152"/>
                      <a:pt x="13" y="154"/>
                      <a:pt x="20" y="156"/>
                    </a:cubicBezTo>
                    <a:cubicBezTo>
                      <a:pt x="19" y="159"/>
                      <a:pt x="18" y="162"/>
                      <a:pt x="16" y="164"/>
                    </a:cubicBezTo>
                    <a:cubicBezTo>
                      <a:pt x="17" y="169"/>
                      <a:pt x="17" y="169"/>
                      <a:pt x="17" y="169"/>
                    </a:cubicBezTo>
                    <a:cubicBezTo>
                      <a:pt x="14" y="173"/>
                      <a:pt x="12" y="176"/>
                      <a:pt x="10" y="180"/>
                    </a:cubicBezTo>
                    <a:cubicBezTo>
                      <a:pt x="10" y="182"/>
                      <a:pt x="12" y="185"/>
                      <a:pt x="13" y="187"/>
                    </a:cubicBezTo>
                    <a:cubicBezTo>
                      <a:pt x="17" y="189"/>
                      <a:pt x="17" y="189"/>
                      <a:pt x="17" y="189"/>
                    </a:cubicBezTo>
                    <a:cubicBezTo>
                      <a:pt x="23" y="187"/>
                      <a:pt x="33" y="192"/>
                      <a:pt x="39" y="193"/>
                    </a:cubicBezTo>
                    <a:cubicBezTo>
                      <a:pt x="38" y="195"/>
                      <a:pt x="38" y="195"/>
                      <a:pt x="38" y="195"/>
                    </a:cubicBezTo>
                    <a:cubicBezTo>
                      <a:pt x="40" y="197"/>
                      <a:pt x="40" y="197"/>
                      <a:pt x="40" y="197"/>
                    </a:cubicBezTo>
                    <a:cubicBezTo>
                      <a:pt x="45" y="197"/>
                      <a:pt x="45" y="197"/>
                      <a:pt x="45" y="197"/>
                    </a:cubicBezTo>
                    <a:cubicBezTo>
                      <a:pt x="48" y="197"/>
                      <a:pt x="48" y="197"/>
                      <a:pt x="48" y="197"/>
                    </a:cubicBezTo>
                    <a:cubicBezTo>
                      <a:pt x="47" y="200"/>
                      <a:pt x="47" y="203"/>
                      <a:pt x="46" y="205"/>
                    </a:cubicBezTo>
                    <a:cubicBezTo>
                      <a:pt x="48" y="205"/>
                      <a:pt x="49" y="204"/>
                      <a:pt x="51" y="204"/>
                    </a:cubicBezTo>
                    <a:cubicBezTo>
                      <a:pt x="54" y="204"/>
                      <a:pt x="57" y="204"/>
                      <a:pt x="60" y="205"/>
                    </a:cubicBezTo>
                    <a:cubicBezTo>
                      <a:pt x="63" y="208"/>
                      <a:pt x="63" y="208"/>
                      <a:pt x="63" y="208"/>
                    </a:cubicBezTo>
                    <a:cubicBezTo>
                      <a:pt x="66" y="209"/>
                      <a:pt x="66" y="209"/>
                      <a:pt x="66" y="209"/>
                    </a:cubicBezTo>
                    <a:cubicBezTo>
                      <a:pt x="71" y="208"/>
                      <a:pt x="71" y="208"/>
                      <a:pt x="71" y="208"/>
                    </a:cubicBezTo>
                    <a:cubicBezTo>
                      <a:pt x="78" y="208"/>
                      <a:pt x="78" y="208"/>
                      <a:pt x="78" y="208"/>
                    </a:cubicBezTo>
                    <a:cubicBezTo>
                      <a:pt x="81" y="211"/>
                      <a:pt x="84" y="214"/>
                      <a:pt x="88" y="217"/>
                    </a:cubicBezTo>
                    <a:cubicBezTo>
                      <a:pt x="91" y="224"/>
                      <a:pt x="91" y="224"/>
                      <a:pt x="91" y="224"/>
                    </a:cubicBezTo>
                    <a:cubicBezTo>
                      <a:pt x="89" y="233"/>
                      <a:pt x="93" y="238"/>
                      <a:pt x="91" y="247"/>
                    </a:cubicBezTo>
                    <a:lnTo>
                      <a:pt x="9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40" name="Freeform 12">
                <a:extLst>
                  <a:ext uri="{FF2B5EF4-FFF2-40B4-BE49-F238E27FC236}">
                    <a16:creationId xmlns:a16="http://schemas.microsoft.com/office/drawing/2014/main" id="{D09B69D1-965C-0A8B-384D-C07806BD3386}"/>
                  </a:ext>
                </a:extLst>
              </p:cNvPr>
              <p:cNvSpPr>
                <a:spLocks/>
              </p:cNvSpPr>
              <p:nvPr/>
            </p:nvSpPr>
            <p:spPr bwMode="auto">
              <a:xfrm>
                <a:off x="7615238" y="3606800"/>
                <a:ext cx="1447800" cy="1033462"/>
              </a:xfrm>
              <a:custGeom>
                <a:avLst/>
                <a:gdLst>
                  <a:gd name="T0" fmla="*/ 2147483646 w 380"/>
                  <a:gd name="T1" fmla="*/ 2147483646 h 271"/>
                  <a:gd name="T2" fmla="*/ 2147483646 w 380"/>
                  <a:gd name="T3" fmla="*/ 2147483646 h 271"/>
                  <a:gd name="T4" fmla="*/ 2147483646 w 380"/>
                  <a:gd name="T5" fmla="*/ 2147483646 h 271"/>
                  <a:gd name="T6" fmla="*/ 2147483646 w 380"/>
                  <a:gd name="T7" fmla="*/ 2147483646 h 271"/>
                  <a:gd name="T8" fmla="*/ 2147483646 w 380"/>
                  <a:gd name="T9" fmla="*/ 2147483646 h 271"/>
                  <a:gd name="T10" fmla="*/ 2147483646 w 380"/>
                  <a:gd name="T11" fmla="*/ 2147483646 h 271"/>
                  <a:gd name="T12" fmla="*/ 2147483646 w 380"/>
                  <a:gd name="T13" fmla="*/ 2147483646 h 271"/>
                  <a:gd name="T14" fmla="*/ 2147483646 w 380"/>
                  <a:gd name="T15" fmla="*/ 2147483646 h 271"/>
                  <a:gd name="T16" fmla="*/ 2147483646 w 380"/>
                  <a:gd name="T17" fmla="*/ 2147483646 h 271"/>
                  <a:gd name="T18" fmla="*/ 2147483646 w 380"/>
                  <a:gd name="T19" fmla="*/ 2147483646 h 271"/>
                  <a:gd name="T20" fmla="*/ 2147483646 w 380"/>
                  <a:gd name="T21" fmla="*/ 1861490059 h 271"/>
                  <a:gd name="T22" fmla="*/ 2147483646 w 380"/>
                  <a:gd name="T23" fmla="*/ 1716061744 h 271"/>
                  <a:gd name="T24" fmla="*/ 2147483646 w 380"/>
                  <a:gd name="T25" fmla="*/ 1207060735 h 271"/>
                  <a:gd name="T26" fmla="*/ 2147483646 w 380"/>
                  <a:gd name="T27" fmla="*/ 1061628606 h 271"/>
                  <a:gd name="T28" fmla="*/ 2147483646 w 380"/>
                  <a:gd name="T29" fmla="*/ 770771976 h 271"/>
                  <a:gd name="T30" fmla="*/ 2147483646 w 380"/>
                  <a:gd name="T31" fmla="*/ 407199282 h 271"/>
                  <a:gd name="T32" fmla="*/ 2147483646 w 380"/>
                  <a:gd name="T33" fmla="*/ 509001009 h 271"/>
                  <a:gd name="T34" fmla="*/ 2147483646 w 380"/>
                  <a:gd name="T35" fmla="*/ 654429324 h 271"/>
                  <a:gd name="T36" fmla="*/ 2147483646 w 380"/>
                  <a:gd name="T37" fmla="*/ 712600650 h 271"/>
                  <a:gd name="T38" fmla="*/ 2147483646 w 380"/>
                  <a:gd name="T39" fmla="*/ 349027956 h 271"/>
                  <a:gd name="T40" fmla="*/ 2147483646 w 380"/>
                  <a:gd name="T41" fmla="*/ 203599641 h 271"/>
                  <a:gd name="T42" fmla="*/ 2147483646 w 380"/>
                  <a:gd name="T43" fmla="*/ 334487031 h 271"/>
                  <a:gd name="T44" fmla="*/ 2147483646 w 380"/>
                  <a:gd name="T45" fmla="*/ 203599641 h 271"/>
                  <a:gd name="T46" fmla="*/ 2147483646 w 380"/>
                  <a:gd name="T47" fmla="*/ 0 h 271"/>
                  <a:gd name="T48" fmla="*/ 1799996400 w 380"/>
                  <a:gd name="T49" fmla="*/ 1585174354 h 271"/>
                  <a:gd name="T50" fmla="*/ 958062600 w 380"/>
                  <a:gd name="T51" fmla="*/ 2147483646 h 271"/>
                  <a:gd name="T52" fmla="*/ 72580500 w 380"/>
                  <a:gd name="T53" fmla="*/ 2147483646 h 271"/>
                  <a:gd name="T54" fmla="*/ 101612700 w 380"/>
                  <a:gd name="T55" fmla="*/ 2147483646 h 271"/>
                  <a:gd name="T56" fmla="*/ 479031300 w 380"/>
                  <a:gd name="T57" fmla="*/ 2147483646 h 271"/>
                  <a:gd name="T58" fmla="*/ 812901600 w 380"/>
                  <a:gd name="T59" fmla="*/ 2147483646 h 271"/>
                  <a:gd name="T60" fmla="*/ 972578700 w 380"/>
                  <a:gd name="T61" fmla="*/ 2147483646 h 271"/>
                  <a:gd name="T62" fmla="*/ 958062600 w 380"/>
                  <a:gd name="T63" fmla="*/ 2147483646 h 271"/>
                  <a:gd name="T64" fmla="*/ 1030643100 w 380"/>
                  <a:gd name="T65" fmla="*/ 2147483646 h 271"/>
                  <a:gd name="T66" fmla="*/ 1204836300 w 380"/>
                  <a:gd name="T67" fmla="*/ 2147483646 h 271"/>
                  <a:gd name="T68" fmla="*/ 1451610000 w 380"/>
                  <a:gd name="T69" fmla="*/ 2147483646 h 271"/>
                  <a:gd name="T70" fmla="*/ 1538706600 w 380"/>
                  <a:gd name="T71" fmla="*/ 2147483646 h 271"/>
                  <a:gd name="T72" fmla="*/ 1698383700 w 380"/>
                  <a:gd name="T73" fmla="*/ 2147483646 h 271"/>
                  <a:gd name="T74" fmla="*/ 1799996400 w 380"/>
                  <a:gd name="T75" fmla="*/ 2147483646 h 271"/>
                  <a:gd name="T76" fmla="*/ 2147483646 w 380"/>
                  <a:gd name="T77" fmla="*/ 2147483646 h 271"/>
                  <a:gd name="T78" fmla="*/ 2147483646 w 380"/>
                  <a:gd name="T79" fmla="*/ 2147483646 h 271"/>
                  <a:gd name="T80" fmla="*/ 2147483646 w 380"/>
                  <a:gd name="T81" fmla="*/ 2147483646 h 271"/>
                  <a:gd name="T82" fmla="*/ 2147483646 w 380"/>
                  <a:gd name="T83" fmla="*/ 2147483646 h 271"/>
                  <a:gd name="T84" fmla="*/ 2147483646 w 380"/>
                  <a:gd name="T85" fmla="*/ 2147483646 h 271"/>
                  <a:gd name="T86" fmla="*/ 2147483646 w 380"/>
                  <a:gd name="T87" fmla="*/ 2147483646 h 271"/>
                  <a:gd name="T88" fmla="*/ 2147483646 w 380"/>
                  <a:gd name="T89" fmla="*/ 2147483646 h 2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0" h="271">
                    <a:moveTo>
                      <a:pt x="232" y="250"/>
                    </a:moveTo>
                    <a:cubicBezTo>
                      <a:pt x="232" y="239"/>
                      <a:pt x="240" y="234"/>
                      <a:pt x="238" y="223"/>
                    </a:cubicBezTo>
                    <a:cubicBezTo>
                      <a:pt x="231" y="217"/>
                      <a:pt x="224" y="207"/>
                      <a:pt x="217" y="200"/>
                    </a:cubicBezTo>
                    <a:cubicBezTo>
                      <a:pt x="218" y="197"/>
                      <a:pt x="218" y="197"/>
                      <a:pt x="218" y="197"/>
                    </a:cubicBezTo>
                    <a:cubicBezTo>
                      <a:pt x="218" y="192"/>
                      <a:pt x="218" y="187"/>
                      <a:pt x="218" y="182"/>
                    </a:cubicBezTo>
                    <a:cubicBezTo>
                      <a:pt x="219" y="182"/>
                      <a:pt x="219" y="182"/>
                      <a:pt x="219" y="182"/>
                    </a:cubicBezTo>
                    <a:cubicBezTo>
                      <a:pt x="223" y="185"/>
                      <a:pt x="223" y="185"/>
                      <a:pt x="223" y="185"/>
                    </a:cubicBezTo>
                    <a:cubicBezTo>
                      <a:pt x="230" y="187"/>
                      <a:pt x="230" y="187"/>
                      <a:pt x="230" y="187"/>
                    </a:cubicBezTo>
                    <a:cubicBezTo>
                      <a:pt x="231" y="186"/>
                      <a:pt x="231" y="185"/>
                      <a:pt x="232" y="184"/>
                    </a:cubicBezTo>
                    <a:cubicBezTo>
                      <a:pt x="231" y="182"/>
                      <a:pt x="231" y="182"/>
                      <a:pt x="231" y="182"/>
                    </a:cubicBezTo>
                    <a:cubicBezTo>
                      <a:pt x="232" y="180"/>
                      <a:pt x="232" y="179"/>
                      <a:pt x="233" y="178"/>
                    </a:cubicBezTo>
                    <a:cubicBezTo>
                      <a:pt x="241" y="177"/>
                      <a:pt x="241" y="177"/>
                      <a:pt x="241" y="177"/>
                    </a:cubicBezTo>
                    <a:cubicBezTo>
                      <a:pt x="245" y="179"/>
                      <a:pt x="245" y="179"/>
                      <a:pt x="245" y="179"/>
                    </a:cubicBezTo>
                    <a:cubicBezTo>
                      <a:pt x="246" y="181"/>
                      <a:pt x="246" y="181"/>
                      <a:pt x="246" y="181"/>
                    </a:cubicBezTo>
                    <a:cubicBezTo>
                      <a:pt x="248" y="182"/>
                      <a:pt x="248" y="182"/>
                      <a:pt x="248" y="182"/>
                    </a:cubicBezTo>
                    <a:cubicBezTo>
                      <a:pt x="259" y="182"/>
                      <a:pt x="270" y="181"/>
                      <a:pt x="281" y="179"/>
                    </a:cubicBezTo>
                    <a:cubicBezTo>
                      <a:pt x="282" y="177"/>
                      <a:pt x="282" y="177"/>
                      <a:pt x="282" y="177"/>
                    </a:cubicBezTo>
                    <a:cubicBezTo>
                      <a:pt x="281" y="175"/>
                      <a:pt x="281" y="175"/>
                      <a:pt x="281" y="175"/>
                    </a:cubicBezTo>
                    <a:cubicBezTo>
                      <a:pt x="285" y="175"/>
                      <a:pt x="288" y="174"/>
                      <a:pt x="291" y="172"/>
                    </a:cubicBezTo>
                    <a:cubicBezTo>
                      <a:pt x="293" y="169"/>
                      <a:pt x="295" y="166"/>
                      <a:pt x="298" y="164"/>
                    </a:cubicBezTo>
                    <a:cubicBezTo>
                      <a:pt x="303" y="164"/>
                      <a:pt x="303" y="164"/>
                      <a:pt x="303" y="164"/>
                    </a:cubicBezTo>
                    <a:cubicBezTo>
                      <a:pt x="308" y="167"/>
                      <a:pt x="314" y="168"/>
                      <a:pt x="319" y="170"/>
                    </a:cubicBezTo>
                    <a:cubicBezTo>
                      <a:pt x="323" y="167"/>
                      <a:pt x="327" y="170"/>
                      <a:pt x="331" y="167"/>
                    </a:cubicBezTo>
                    <a:cubicBezTo>
                      <a:pt x="335" y="167"/>
                      <a:pt x="335" y="167"/>
                      <a:pt x="335" y="167"/>
                    </a:cubicBezTo>
                    <a:cubicBezTo>
                      <a:pt x="338" y="168"/>
                      <a:pt x="341" y="172"/>
                      <a:pt x="344" y="173"/>
                    </a:cubicBezTo>
                    <a:cubicBezTo>
                      <a:pt x="345" y="171"/>
                      <a:pt x="345" y="171"/>
                      <a:pt x="345" y="171"/>
                    </a:cubicBezTo>
                    <a:cubicBezTo>
                      <a:pt x="350" y="171"/>
                      <a:pt x="355" y="171"/>
                      <a:pt x="360" y="171"/>
                    </a:cubicBezTo>
                    <a:cubicBezTo>
                      <a:pt x="377" y="167"/>
                      <a:pt x="377" y="167"/>
                      <a:pt x="377" y="167"/>
                    </a:cubicBezTo>
                    <a:cubicBezTo>
                      <a:pt x="379" y="163"/>
                      <a:pt x="379" y="163"/>
                      <a:pt x="379" y="163"/>
                    </a:cubicBezTo>
                    <a:cubicBezTo>
                      <a:pt x="380" y="159"/>
                      <a:pt x="380" y="155"/>
                      <a:pt x="380" y="151"/>
                    </a:cubicBezTo>
                    <a:cubicBezTo>
                      <a:pt x="378" y="144"/>
                      <a:pt x="378" y="144"/>
                      <a:pt x="378" y="144"/>
                    </a:cubicBezTo>
                    <a:cubicBezTo>
                      <a:pt x="372" y="140"/>
                      <a:pt x="365" y="131"/>
                      <a:pt x="358" y="130"/>
                    </a:cubicBezTo>
                    <a:cubicBezTo>
                      <a:pt x="355" y="128"/>
                      <a:pt x="355" y="128"/>
                      <a:pt x="355" y="128"/>
                    </a:cubicBezTo>
                    <a:cubicBezTo>
                      <a:pt x="355" y="126"/>
                      <a:pt x="354" y="124"/>
                      <a:pt x="354" y="122"/>
                    </a:cubicBezTo>
                    <a:cubicBezTo>
                      <a:pt x="349" y="120"/>
                      <a:pt x="349" y="120"/>
                      <a:pt x="349" y="120"/>
                    </a:cubicBezTo>
                    <a:cubicBezTo>
                      <a:pt x="343" y="118"/>
                      <a:pt x="343" y="118"/>
                      <a:pt x="343" y="118"/>
                    </a:cubicBezTo>
                    <a:cubicBezTo>
                      <a:pt x="339" y="109"/>
                      <a:pt x="340" y="99"/>
                      <a:pt x="340" y="89"/>
                    </a:cubicBezTo>
                    <a:cubicBezTo>
                      <a:pt x="338" y="87"/>
                      <a:pt x="338" y="87"/>
                      <a:pt x="338" y="87"/>
                    </a:cubicBezTo>
                    <a:cubicBezTo>
                      <a:pt x="338" y="83"/>
                      <a:pt x="338" y="83"/>
                      <a:pt x="338" y="83"/>
                    </a:cubicBezTo>
                    <a:cubicBezTo>
                      <a:pt x="341" y="81"/>
                      <a:pt x="341" y="81"/>
                      <a:pt x="341" y="81"/>
                    </a:cubicBezTo>
                    <a:cubicBezTo>
                      <a:pt x="341" y="79"/>
                      <a:pt x="341" y="79"/>
                      <a:pt x="341" y="79"/>
                    </a:cubicBezTo>
                    <a:cubicBezTo>
                      <a:pt x="341" y="77"/>
                      <a:pt x="340" y="75"/>
                      <a:pt x="339" y="73"/>
                    </a:cubicBezTo>
                    <a:cubicBezTo>
                      <a:pt x="339" y="69"/>
                      <a:pt x="339" y="69"/>
                      <a:pt x="339" y="69"/>
                    </a:cubicBezTo>
                    <a:cubicBezTo>
                      <a:pt x="337" y="66"/>
                      <a:pt x="334" y="63"/>
                      <a:pt x="333" y="60"/>
                    </a:cubicBezTo>
                    <a:cubicBezTo>
                      <a:pt x="323" y="53"/>
                      <a:pt x="323" y="53"/>
                      <a:pt x="323" y="53"/>
                    </a:cubicBezTo>
                    <a:cubicBezTo>
                      <a:pt x="322" y="51"/>
                      <a:pt x="322" y="51"/>
                      <a:pt x="322" y="51"/>
                    </a:cubicBezTo>
                    <a:cubicBezTo>
                      <a:pt x="328" y="44"/>
                      <a:pt x="335" y="40"/>
                      <a:pt x="332" y="30"/>
                    </a:cubicBezTo>
                    <a:cubicBezTo>
                      <a:pt x="330" y="29"/>
                      <a:pt x="326" y="28"/>
                      <a:pt x="323" y="28"/>
                    </a:cubicBezTo>
                    <a:cubicBezTo>
                      <a:pt x="322" y="29"/>
                      <a:pt x="322" y="29"/>
                      <a:pt x="322" y="29"/>
                    </a:cubicBezTo>
                    <a:cubicBezTo>
                      <a:pt x="316" y="30"/>
                      <a:pt x="316" y="30"/>
                      <a:pt x="316" y="30"/>
                    </a:cubicBezTo>
                    <a:cubicBezTo>
                      <a:pt x="312" y="35"/>
                      <a:pt x="312" y="35"/>
                      <a:pt x="312" y="35"/>
                    </a:cubicBezTo>
                    <a:cubicBezTo>
                      <a:pt x="307" y="38"/>
                      <a:pt x="301" y="37"/>
                      <a:pt x="295" y="40"/>
                    </a:cubicBezTo>
                    <a:cubicBezTo>
                      <a:pt x="291" y="40"/>
                      <a:pt x="288" y="41"/>
                      <a:pt x="285" y="43"/>
                    </a:cubicBezTo>
                    <a:cubicBezTo>
                      <a:pt x="283" y="45"/>
                      <a:pt x="283" y="45"/>
                      <a:pt x="283" y="45"/>
                    </a:cubicBezTo>
                    <a:cubicBezTo>
                      <a:pt x="279" y="49"/>
                      <a:pt x="279" y="49"/>
                      <a:pt x="279" y="49"/>
                    </a:cubicBezTo>
                    <a:cubicBezTo>
                      <a:pt x="276" y="50"/>
                      <a:pt x="276" y="50"/>
                      <a:pt x="276" y="50"/>
                    </a:cubicBezTo>
                    <a:cubicBezTo>
                      <a:pt x="269" y="49"/>
                      <a:pt x="269" y="49"/>
                      <a:pt x="269" y="49"/>
                    </a:cubicBezTo>
                    <a:cubicBezTo>
                      <a:pt x="266" y="47"/>
                      <a:pt x="264" y="45"/>
                      <a:pt x="261" y="43"/>
                    </a:cubicBezTo>
                    <a:cubicBezTo>
                      <a:pt x="261" y="39"/>
                      <a:pt x="260" y="35"/>
                      <a:pt x="258" y="31"/>
                    </a:cubicBezTo>
                    <a:cubicBezTo>
                      <a:pt x="255" y="29"/>
                      <a:pt x="251" y="26"/>
                      <a:pt x="248" y="24"/>
                    </a:cubicBezTo>
                    <a:cubicBezTo>
                      <a:pt x="247" y="23"/>
                      <a:pt x="247" y="23"/>
                      <a:pt x="247" y="23"/>
                    </a:cubicBezTo>
                    <a:cubicBezTo>
                      <a:pt x="247" y="21"/>
                      <a:pt x="248" y="19"/>
                      <a:pt x="248" y="16"/>
                    </a:cubicBezTo>
                    <a:cubicBezTo>
                      <a:pt x="247" y="14"/>
                      <a:pt x="247" y="14"/>
                      <a:pt x="247" y="14"/>
                    </a:cubicBezTo>
                    <a:cubicBezTo>
                      <a:pt x="245" y="14"/>
                      <a:pt x="245" y="14"/>
                      <a:pt x="245" y="14"/>
                    </a:cubicBezTo>
                    <a:cubicBezTo>
                      <a:pt x="243" y="16"/>
                      <a:pt x="243" y="16"/>
                      <a:pt x="243" y="16"/>
                    </a:cubicBezTo>
                    <a:cubicBezTo>
                      <a:pt x="236" y="19"/>
                      <a:pt x="230" y="21"/>
                      <a:pt x="223" y="23"/>
                    </a:cubicBezTo>
                    <a:cubicBezTo>
                      <a:pt x="219" y="23"/>
                      <a:pt x="219" y="23"/>
                      <a:pt x="219" y="23"/>
                    </a:cubicBezTo>
                    <a:cubicBezTo>
                      <a:pt x="216" y="21"/>
                      <a:pt x="216" y="21"/>
                      <a:pt x="216" y="21"/>
                    </a:cubicBezTo>
                    <a:cubicBezTo>
                      <a:pt x="216" y="19"/>
                      <a:pt x="215" y="17"/>
                      <a:pt x="215" y="14"/>
                    </a:cubicBezTo>
                    <a:cubicBezTo>
                      <a:pt x="217" y="10"/>
                      <a:pt x="217" y="10"/>
                      <a:pt x="217" y="10"/>
                    </a:cubicBezTo>
                    <a:cubicBezTo>
                      <a:pt x="216" y="7"/>
                      <a:pt x="216" y="7"/>
                      <a:pt x="216" y="7"/>
                    </a:cubicBezTo>
                    <a:cubicBezTo>
                      <a:pt x="213" y="4"/>
                      <a:pt x="210" y="2"/>
                      <a:pt x="206" y="0"/>
                    </a:cubicBezTo>
                    <a:cubicBezTo>
                      <a:pt x="208" y="23"/>
                      <a:pt x="209" y="35"/>
                      <a:pt x="194" y="53"/>
                    </a:cubicBezTo>
                    <a:cubicBezTo>
                      <a:pt x="181" y="70"/>
                      <a:pt x="165" y="85"/>
                      <a:pt x="148" y="99"/>
                    </a:cubicBezTo>
                    <a:cubicBezTo>
                      <a:pt x="140" y="102"/>
                      <a:pt x="132" y="105"/>
                      <a:pt x="124" y="109"/>
                    </a:cubicBezTo>
                    <a:cubicBezTo>
                      <a:pt x="118" y="117"/>
                      <a:pt x="118" y="117"/>
                      <a:pt x="118" y="117"/>
                    </a:cubicBezTo>
                    <a:cubicBezTo>
                      <a:pt x="117" y="122"/>
                      <a:pt x="115" y="127"/>
                      <a:pt x="112" y="131"/>
                    </a:cubicBezTo>
                    <a:cubicBezTo>
                      <a:pt x="95" y="139"/>
                      <a:pt x="83" y="143"/>
                      <a:pt x="66" y="150"/>
                    </a:cubicBezTo>
                    <a:cubicBezTo>
                      <a:pt x="50" y="149"/>
                      <a:pt x="36" y="146"/>
                      <a:pt x="21" y="144"/>
                    </a:cubicBezTo>
                    <a:cubicBezTo>
                      <a:pt x="20" y="143"/>
                      <a:pt x="20" y="143"/>
                      <a:pt x="20" y="143"/>
                    </a:cubicBezTo>
                    <a:cubicBezTo>
                      <a:pt x="15" y="145"/>
                      <a:pt x="10" y="148"/>
                      <a:pt x="5" y="151"/>
                    </a:cubicBezTo>
                    <a:cubicBezTo>
                      <a:pt x="3" y="154"/>
                      <a:pt x="2" y="157"/>
                      <a:pt x="0" y="160"/>
                    </a:cubicBezTo>
                    <a:cubicBezTo>
                      <a:pt x="2" y="161"/>
                      <a:pt x="3" y="162"/>
                      <a:pt x="4" y="163"/>
                    </a:cubicBezTo>
                    <a:cubicBezTo>
                      <a:pt x="4" y="168"/>
                      <a:pt x="5" y="173"/>
                      <a:pt x="7" y="178"/>
                    </a:cubicBezTo>
                    <a:cubicBezTo>
                      <a:pt x="6" y="179"/>
                      <a:pt x="6" y="179"/>
                      <a:pt x="6" y="179"/>
                    </a:cubicBezTo>
                    <a:cubicBezTo>
                      <a:pt x="14" y="180"/>
                      <a:pt x="22" y="182"/>
                      <a:pt x="31" y="181"/>
                    </a:cubicBezTo>
                    <a:cubicBezTo>
                      <a:pt x="33" y="179"/>
                      <a:pt x="33" y="179"/>
                      <a:pt x="33" y="179"/>
                    </a:cubicBezTo>
                    <a:cubicBezTo>
                      <a:pt x="37" y="179"/>
                      <a:pt x="37" y="179"/>
                      <a:pt x="37" y="179"/>
                    </a:cubicBezTo>
                    <a:cubicBezTo>
                      <a:pt x="42" y="184"/>
                      <a:pt x="47" y="188"/>
                      <a:pt x="53" y="192"/>
                    </a:cubicBezTo>
                    <a:cubicBezTo>
                      <a:pt x="56" y="196"/>
                      <a:pt x="56" y="196"/>
                      <a:pt x="56" y="196"/>
                    </a:cubicBezTo>
                    <a:cubicBezTo>
                      <a:pt x="56" y="206"/>
                      <a:pt x="56" y="206"/>
                      <a:pt x="56" y="206"/>
                    </a:cubicBezTo>
                    <a:cubicBezTo>
                      <a:pt x="58" y="211"/>
                      <a:pt x="58" y="211"/>
                      <a:pt x="58" y="211"/>
                    </a:cubicBezTo>
                    <a:cubicBezTo>
                      <a:pt x="67" y="214"/>
                      <a:pt x="67" y="214"/>
                      <a:pt x="67" y="214"/>
                    </a:cubicBezTo>
                    <a:cubicBezTo>
                      <a:pt x="63" y="221"/>
                      <a:pt x="63" y="221"/>
                      <a:pt x="63" y="221"/>
                    </a:cubicBezTo>
                    <a:cubicBezTo>
                      <a:pt x="63" y="224"/>
                      <a:pt x="63" y="224"/>
                      <a:pt x="63" y="224"/>
                    </a:cubicBezTo>
                    <a:cubicBezTo>
                      <a:pt x="66" y="225"/>
                      <a:pt x="66" y="225"/>
                      <a:pt x="66" y="225"/>
                    </a:cubicBezTo>
                    <a:cubicBezTo>
                      <a:pt x="65" y="232"/>
                      <a:pt x="61" y="242"/>
                      <a:pt x="63" y="248"/>
                    </a:cubicBezTo>
                    <a:cubicBezTo>
                      <a:pt x="65" y="250"/>
                      <a:pt x="65" y="250"/>
                      <a:pt x="65" y="250"/>
                    </a:cubicBezTo>
                    <a:cubicBezTo>
                      <a:pt x="68" y="248"/>
                      <a:pt x="69" y="246"/>
                      <a:pt x="71" y="243"/>
                    </a:cubicBezTo>
                    <a:cubicBezTo>
                      <a:pt x="73" y="243"/>
                      <a:pt x="78" y="236"/>
                      <a:pt x="80" y="237"/>
                    </a:cubicBezTo>
                    <a:cubicBezTo>
                      <a:pt x="81" y="237"/>
                      <a:pt x="81" y="237"/>
                      <a:pt x="81" y="237"/>
                    </a:cubicBezTo>
                    <a:cubicBezTo>
                      <a:pt x="83" y="236"/>
                      <a:pt x="83" y="236"/>
                      <a:pt x="83" y="236"/>
                    </a:cubicBezTo>
                    <a:cubicBezTo>
                      <a:pt x="84" y="235"/>
                      <a:pt x="84" y="235"/>
                      <a:pt x="84" y="235"/>
                    </a:cubicBezTo>
                    <a:cubicBezTo>
                      <a:pt x="88" y="235"/>
                      <a:pt x="93" y="236"/>
                      <a:pt x="98" y="237"/>
                    </a:cubicBezTo>
                    <a:cubicBezTo>
                      <a:pt x="100" y="238"/>
                      <a:pt x="100" y="238"/>
                      <a:pt x="100" y="238"/>
                    </a:cubicBezTo>
                    <a:cubicBezTo>
                      <a:pt x="101" y="243"/>
                      <a:pt x="101" y="243"/>
                      <a:pt x="101" y="243"/>
                    </a:cubicBezTo>
                    <a:cubicBezTo>
                      <a:pt x="103" y="244"/>
                      <a:pt x="103" y="244"/>
                      <a:pt x="103" y="244"/>
                    </a:cubicBezTo>
                    <a:cubicBezTo>
                      <a:pt x="106" y="243"/>
                      <a:pt x="106" y="243"/>
                      <a:pt x="106" y="243"/>
                    </a:cubicBezTo>
                    <a:cubicBezTo>
                      <a:pt x="108" y="243"/>
                      <a:pt x="110" y="243"/>
                      <a:pt x="112" y="243"/>
                    </a:cubicBezTo>
                    <a:cubicBezTo>
                      <a:pt x="117" y="249"/>
                      <a:pt x="117" y="249"/>
                      <a:pt x="117" y="249"/>
                    </a:cubicBezTo>
                    <a:cubicBezTo>
                      <a:pt x="117" y="252"/>
                      <a:pt x="117" y="252"/>
                      <a:pt x="117" y="252"/>
                    </a:cubicBezTo>
                    <a:cubicBezTo>
                      <a:pt x="119" y="256"/>
                      <a:pt x="119" y="256"/>
                      <a:pt x="119" y="256"/>
                    </a:cubicBezTo>
                    <a:cubicBezTo>
                      <a:pt x="122" y="256"/>
                      <a:pt x="122" y="256"/>
                      <a:pt x="122" y="256"/>
                    </a:cubicBezTo>
                    <a:cubicBezTo>
                      <a:pt x="124" y="257"/>
                      <a:pt x="124" y="257"/>
                      <a:pt x="124" y="257"/>
                    </a:cubicBezTo>
                    <a:cubicBezTo>
                      <a:pt x="125" y="259"/>
                      <a:pt x="125" y="259"/>
                      <a:pt x="125" y="259"/>
                    </a:cubicBezTo>
                    <a:cubicBezTo>
                      <a:pt x="130" y="259"/>
                      <a:pt x="135" y="259"/>
                      <a:pt x="141" y="259"/>
                    </a:cubicBezTo>
                    <a:cubicBezTo>
                      <a:pt x="148" y="264"/>
                      <a:pt x="148" y="264"/>
                      <a:pt x="148" y="264"/>
                    </a:cubicBezTo>
                    <a:cubicBezTo>
                      <a:pt x="149" y="266"/>
                      <a:pt x="149" y="266"/>
                      <a:pt x="149" y="266"/>
                    </a:cubicBezTo>
                    <a:cubicBezTo>
                      <a:pt x="153" y="268"/>
                      <a:pt x="153" y="268"/>
                      <a:pt x="153" y="268"/>
                    </a:cubicBezTo>
                    <a:cubicBezTo>
                      <a:pt x="157" y="267"/>
                      <a:pt x="157" y="267"/>
                      <a:pt x="157" y="267"/>
                    </a:cubicBezTo>
                    <a:cubicBezTo>
                      <a:pt x="159" y="265"/>
                      <a:pt x="159" y="265"/>
                      <a:pt x="159" y="265"/>
                    </a:cubicBezTo>
                    <a:cubicBezTo>
                      <a:pt x="158" y="261"/>
                      <a:pt x="158" y="261"/>
                      <a:pt x="158" y="261"/>
                    </a:cubicBezTo>
                    <a:cubicBezTo>
                      <a:pt x="159" y="259"/>
                      <a:pt x="159" y="259"/>
                      <a:pt x="159" y="259"/>
                    </a:cubicBezTo>
                    <a:cubicBezTo>
                      <a:pt x="161" y="257"/>
                      <a:pt x="161" y="257"/>
                      <a:pt x="161" y="257"/>
                    </a:cubicBezTo>
                    <a:cubicBezTo>
                      <a:pt x="165" y="258"/>
                      <a:pt x="165" y="258"/>
                      <a:pt x="165" y="258"/>
                    </a:cubicBezTo>
                    <a:cubicBezTo>
                      <a:pt x="170" y="265"/>
                      <a:pt x="170" y="265"/>
                      <a:pt x="170" y="265"/>
                    </a:cubicBezTo>
                    <a:cubicBezTo>
                      <a:pt x="172" y="263"/>
                      <a:pt x="172" y="261"/>
                      <a:pt x="173" y="259"/>
                    </a:cubicBezTo>
                    <a:cubicBezTo>
                      <a:pt x="174" y="258"/>
                      <a:pt x="174" y="258"/>
                      <a:pt x="174" y="258"/>
                    </a:cubicBezTo>
                    <a:cubicBezTo>
                      <a:pt x="176" y="262"/>
                      <a:pt x="173" y="261"/>
                      <a:pt x="176" y="265"/>
                    </a:cubicBezTo>
                    <a:cubicBezTo>
                      <a:pt x="179" y="265"/>
                      <a:pt x="183" y="266"/>
                      <a:pt x="186" y="267"/>
                    </a:cubicBezTo>
                    <a:cubicBezTo>
                      <a:pt x="189" y="270"/>
                      <a:pt x="189" y="270"/>
                      <a:pt x="189" y="270"/>
                    </a:cubicBezTo>
                    <a:cubicBezTo>
                      <a:pt x="192" y="271"/>
                      <a:pt x="192" y="271"/>
                      <a:pt x="192" y="271"/>
                    </a:cubicBezTo>
                    <a:cubicBezTo>
                      <a:pt x="194" y="270"/>
                      <a:pt x="196" y="268"/>
                      <a:pt x="197" y="266"/>
                    </a:cubicBezTo>
                    <a:cubicBezTo>
                      <a:pt x="200" y="267"/>
                      <a:pt x="203" y="267"/>
                      <a:pt x="206" y="267"/>
                    </a:cubicBezTo>
                    <a:cubicBezTo>
                      <a:pt x="209" y="266"/>
                      <a:pt x="209" y="266"/>
                      <a:pt x="209" y="266"/>
                    </a:cubicBezTo>
                    <a:cubicBezTo>
                      <a:pt x="213" y="261"/>
                      <a:pt x="219" y="256"/>
                      <a:pt x="223" y="251"/>
                    </a:cubicBezTo>
                    <a:cubicBezTo>
                      <a:pt x="226" y="251"/>
                      <a:pt x="229" y="251"/>
                      <a:pt x="232" y="250"/>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41" name="Freeform 13">
                <a:extLst>
                  <a:ext uri="{FF2B5EF4-FFF2-40B4-BE49-F238E27FC236}">
                    <a16:creationId xmlns:a16="http://schemas.microsoft.com/office/drawing/2014/main" id="{D675A1F5-D1A2-BB0E-7B40-B3526CC65582}"/>
                  </a:ext>
                </a:extLst>
              </p:cNvPr>
              <p:cNvSpPr>
                <a:spLocks/>
              </p:cNvSpPr>
              <p:nvPr/>
            </p:nvSpPr>
            <p:spPr bwMode="auto">
              <a:xfrm>
                <a:off x="8285163" y="2557463"/>
                <a:ext cx="717550" cy="1239837"/>
              </a:xfrm>
              <a:custGeom>
                <a:avLst/>
                <a:gdLst>
                  <a:gd name="T0" fmla="*/ 2097738341 w 188"/>
                  <a:gd name="T1" fmla="*/ 2147483646 h 325"/>
                  <a:gd name="T2" fmla="*/ 2147483646 w 188"/>
                  <a:gd name="T3" fmla="*/ 2147483646 h 325"/>
                  <a:gd name="T4" fmla="*/ 2054036493 w 188"/>
                  <a:gd name="T5" fmla="*/ 2147483646 h 325"/>
                  <a:gd name="T6" fmla="*/ 1762680659 w 188"/>
                  <a:gd name="T7" fmla="*/ 2147483646 h 325"/>
                  <a:gd name="T8" fmla="*/ 1762680659 w 188"/>
                  <a:gd name="T9" fmla="*/ 2147483646 h 325"/>
                  <a:gd name="T10" fmla="*/ 1966628979 w 188"/>
                  <a:gd name="T11" fmla="*/ 2147483646 h 325"/>
                  <a:gd name="T12" fmla="*/ 2147483646 w 188"/>
                  <a:gd name="T13" fmla="*/ 2147483646 h 325"/>
                  <a:gd name="T14" fmla="*/ 2147483646 w 188"/>
                  <a:gd name="T15" fmla="*/ 2147483646 h 325"/>
                  <a:gd name="T16" fmla="*/ 2147483646 w 188"/>
                  <a:gd name="T17" fmla="*/ 2147483646 h 325"/>
                  <a:gd name="T18" fmla="*/ 2147483646 w 188"/>
                  <a:gd name="T19" fmla="*/ 2147483646 h 325"/>
                  <a:gd name="T20" fmla="*/ 2147483646 w 188"/>
                  <a:gd name="T21" fmla="*/ 2147483646 h 325"/>
                  <a:gd name="T22" fmla="*/ 2147483646 w 188"/>
                  <a:gd name="T23" fmla="*/ 2147483646 h 325"/>
                  <a:gd name="T24" fmla="*/ 1995762273 w 188"/>
                  <a:gd name="T25" fmla="*/ 2147483646 h 325"/>
                  <a:gd name="T26" fmla="*/ 2024899383 w 188"/>
                  <a:gd name="T27" fmla="*/ 2147483646 h 325"/>
                  <a:gd name="T28" fmla="*/ 2147483646 w 188"/>
                  <a:gd name="T29" fmla="*/ 2147483646 h 325"/>
                  <a:gd name="T30" fmla="*/ 2147483646 w 188"/>
                  <a:gd name="T31" fmla="*/ 2147483646 h 325"/>
                  <a:gd name="T32" fmla="*/ 2147483646 w 188"/>
                  <a:gd name="T33" fmla="*/ 2147483646 h 325"/>
                  <a:gd name="T34" fmla="*/ 2147483646 w 188"/>
                  <a:gd name="T35" fmla="*/ 2147483646 h 325"/>
                  <a:gd name="T36" fmla="*/ 2147483646 w 188"/>
                  <a:gd name="T37" fmla="*/ 2147483646 h 325"/>
                  <a:gd name="T38" fmla="*/ 2147483646 w 188"/>
                  <a:gd name="T39" fmla="*/ 2052021792 h 325"/>
                  <a:gd name="T40" fmla="*/ 2147483646 w 188"/>
                  <a:gd name="T41" fmla="*/ 1877380260 h 325"/>
                  <a:gd name="T42" fmla="*/ 2147483646 w 188"/>
                  <a:gd name="T43" fmla="*/ 1804615180 h 325"/>
                  <a:gd name="T44" fmla="*/ 2147483646 w 188"/>
                  <a:gd name="T45" fmla="*/ 1629973648 h 325"/>
                  <a:gd name="T46" fmla="*/ 2147483646 w 188"/>
                  <a:gd name="T47" fmla="*/ 1586312311 h 325"/>
                  <a:gd name="T48" fmla="*/ 2147483646 w 188"/>
                  <a:gd name="T49" fmla="*/ 1469885894 h 325"/>
                  <a:gd name="T50" fmla="*/ 2147483646 w 188"/>
                  <a:gd name="T51" fmla="*/ 1411674593 h 325"/>
                  <a:gd name="T52" fmla="*/ 2147483646 w 188"/>
                  <a:gd name="T53" fmla="*/ 1353459478 h 325"/>
                  <a:gd name="T54" fmla="*/ 2147483646 w 188"/>
                  <a:gd name="T55" fmla="*/ 1266140619 h 325"/>
                  <a:gd name="T56" fmla="*/ 2010330828 w 188"/>
                  <a:gd name="T57" fmla="*/ 771327394 h 325"/>
                  <a:gd name="T58" fmla="*/ 1893790021 w 188"/>
                  <a:gd name="T59" fmla="*/ 130980196 h 325"/>
                  <a:gd name="T60" fmla="*/ 1631575114 w 188"/>
                  <a:gd name="T61" fmla="*/ 0 h 325"/>
                  <a:gd name="T62" fmla="*/ 1558736155 w 188"/>
                  <a:gd name="T63" fmla="*/ 218299054 h 325"/>
                  <a:gd name="T64" fmla="*/ 1121706221 w 188"/>
                  <a:gd name="T65" fmla="*/ 480259445 h 325"/>
                  <a:gd name="T66" fmla="*/ 903193162 w 188"/>
                  <a:gd name="T67" fmla="*/ 436598109 h 325"/>
                  <a:gd name="T68" fmla="*/ 670111548 w 188"/>
                  <a:gd name="T69" fmla="*/ 640347199 h 325"/>
                  <a:gd name="T70" fmla="*/ 509865076 w 188"/>
                  <a:gd name="T71" fmla="*/ 902307590 h 325"/>
                  <a:gd name="T72" fmla="*/ 145677917 w 188"/>
                  <a:gd name="T73" fmla="*/ 975072670 h 325"/>
                  <a:gd name="T74" fmla="*/ 72838959 w 188"/>
                  <a:gd name="T75" fmla="*/ 1760953843 h 325"/>
                  <a:gd name="T76" fmla="*/ 247650169 w 188"/>
                  <a:gd name="T77" fmla="*/ 2147483646 h 325"/>
                  <a:gd name="T78" fmla="*/ 437029934 w 188"/>
                  <a:gd name="T79" fmla="*/ 2147483646 h 325"/>
                  <a:gd name="T80" fmla="*/ 597272590 w 188"/>
                  <a:gd name="T81" fmla="*/ 2147483646 h 325"/>
                  <a:gd name="T82" fmla="*/ 582704035 w 188"/>
                  <a:gd name="T83" fmla="*/ 2147483646 h 325"/>
                  <a:gd name="T84" fmla="*/ 684680103 w 188"/>
                  <a:gd name="T85" fmla="*/ 2147483646 h 325"/>
                  <a:gd name="T86" fmla="*/ 1005165414 w 188"/>
                  <a:gd name="T87" fmla="*/ 2147483646 h 325"/>
                  <a:gd name="T88" fmla="*/ 1048867262 w 188"/>
                  <a:gd name="T89" fmla="*/ 2147483646 h 325"/>
                  <a:gd name="T90" fmla="*/ 1048867262 w 188"/>
                  <a:gd name="T91" fmla="*/ 2147483646 h 325"/>
                  <a:gd name="T92" fmla="*/ 1238247028 w 188"/>
                  <a:gd name="T93" fmla="*/ 2147483646 h 325"/>
                  <a:gd name="T94" fmla="*/ 1456763903 w 188"/>
                  <a:gd name="T95" fmla="*/ 2147483646 h 325"/>
                  <a:gd name="T96" fmla="*/ 1558736155 w 188"/>
                  <a:gd name="T97" fmla="*/ 2147483646 h 325"/>
                  <a:gd name="T98" fmla="*/ 1733547365 w 188"/>
                  <a:gd name="T99" fmla="*/ 2147483646 h 325"/>
                  <a:gd name="T100" fmla="*/ 2039467938 w 188"/>
                  <a:gd name="T101" fmla="*/ 2147483646 h 3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88" h="325">
                    <a:moveTo>
                      <a:pt x="145" y="304"/>
                    </a:moveTo>
                    <a:cubicBezTo>
                      <a:pt x="145" y="300"/>
                      <a:pt x="145" y="296"/>
                      <a:pt x="144" y="292"/>
                    </a:cubicBezTo>
                    <a:cubicBezTo>
                      <a:pt x="148" y="290"/>
                      <a:pt x="148" y="290"/>
                      <a:pt x="148" y="290"/>
                    </a:cubicBezTo>
                    <a:cubicBezTo>
                      <a:pt x="151" y="288"/>
                      <a:pt x="151" y="288"/>
                      <a:pt x="151" y="288"/>
                    </a:cubicBezTo>
                    <a:cubicBezTo>
                      <a:pt x="151" y="287"/>
                      <a:pt x="151" y="287"/>
                      <a:pt x="151" y="287"/>
                    </a:cubicBezTo>
                    <a:cubicBezTo>
                      <a:pt x="148" y="285"/>
                      <a:pt x="145" y="283"/>
                      <a:pt x="141" y="281"/>
                    </a:cubicBezTo>
                    <a:cubicBezTo>
                      <a:pt x="137" y="275"/>
                      <a:pt x="134" y="263"/>
                      <a:pt x="131" y="256"/>
                    </a:cubicBezTo>
                    <a:cubicBezTo>
                      <a:pt x="128" y="255"/>
                      <a:pt x="124" y="253"/>
                      <a:pt x="121" y="251"/>
                    </a:cubicBezTo>
                    <a:cubicBezTo>
                      <a:pt x="120" y="247"/>
                      <a:pt x="120" y="247"/>
                      <a:pt x="120" y="247"/>
                    </a:cubicBezTo>
                    <a:cubicBezTo>
                      <a:pt x="121" y="245"/>
                      <a:pt x="121" y="245"/>
                      <a:pt x="121" y="245"/>
                    </a:cubicBezTo>
                    <a:cubicBezTo>
                      <a:pt x="126" y="244"/>
                      <a:pt x="126" y="244"/>
                      <a:pt x="126" y="244"/>
                    </a:cubicBezTo>
                    <a:cubicBezTo>
                      <a:pt x="129" y="245"/>
                      <a:pt x="132" y="247"/>
                      <a:pt x="135" y="249"/>
                    </a:cubicBezTo>
                    <a:cubicBezTo>
                      <a:pt x="140" y="249"/>
                      <a:pt x="140" y="249"/>
                      <a:pt x="140" y="249"/>
                    </a:cubicBezTo>
                    <a:cubicBezTo>
                      <a:pt x="152" y="241"/>
                      <a:pt x="155" y="229"/>
                      <a:pt x="166" y="220"/>
                    </a:cubicBezTo>
                    <a:cubicBezTo>
                      <a:pt x="172" y="220"/>
                      <a:pt x="172" y="220"/>
                      <a:pt x="172" y="220"/>
                    </a:cubicBezTo>
                    <a:cubicBezTo>
                      <a:pt x="174" y="217"/>
                      <a:pt x="174" y="217"/>
                      <a:pt x="174" y="217"/>
                    </a:cubicBezTo>
                    <a:cubicBezTo>
                      <a:pt x="174" y="214"/>
                      <a:pt x="174" y="214"/>
                      <a:pt x="174" y="214"/>
                    </a:cubicBezTo>
                    <a:cubicBezTo>
                      <a:pt x="171" y="208"/>
                      <a:pt x="171" y="208"/>
                      <a:pt x="171" y="208"/>
                    </a:cubicBezTo>
                    <a:cubicBezTo>
                      <a:pt x="171" y="203"/>
                      <a:pt x="171" y="203"/>
                      <a:pt x="171" y="203"/>
                    </a:cubicBezTo>
                    <a:cubicBezTo>
                      <a:pt x="174" y="200"/>
                      <a:pt x="174" y="200"/>
                      <a:pt x="174" y="200"/>
                    </a:cubicBezTo>
                    <a:cubicBezTo>
                      <a:pt x="173" y="195"/>
                      <a:pt x="173" y="195"/>
                      <a:pt x="173" y="195"/>
                    </a:cubicBezTo>
                    <a:cubicBezTo>
                      <a:pt x="171" y="193"/>
                      <a:pt x="169" y="190"/>
                      <a:pt x="168" y="187"/>
                    </a:cubicBezTo>
                    <a:cubicBezTo>
                      <a:pt x="163" y="184"/>
                      <a:pt x="163" y="184"/>
                      <a:pt x="163" y="184"/>
                    </a:cubicBezTo>
                    <a:cubicBezTo>
                      <a:pt x="158" y="184"/>
                      <a:pt x="158" y="184"/>
                      <a:pt x="158" y="184"/>
                    </a:cubicBezTo>
                    <a:cubicBezTo>
                      <a:pt x="155" y="186"/>
                      <a:pt x="151" y="188"/>
                      <a:pt x="147" y="189"/>
                    </a:cubicBezTo>
                    <a:cubicBezTo>
                      <a:pt x="144" y="188"/>
                      <a:pt x="141" y="186"/>
                      <a:pt x="137" y="185"/>
                    </a:cubicBezTo>
                    <a:cubicBezTo>
                      <a:pt x="137" y="181"/>
                      <a:pt x="137" y="176"/>
                      <a:pt x="137" y="172"/>
                    </a:cubicBezTo>
                    <a:cubicBezTo>
                      <a:pt x="139" y="167"/>
                      <a:pt x="139" y="167"/>
                      <a:pt x="139" y="167"/>
                    </a:cubicBezTo>
                    <a:cubicBezTo>
                      <a:pt x="146" y="166"/>
                      <a:pt x="152" y="164"/>
                      <a:pt x="157" y="160"/>
                    </a:cubicBezTo>
                    <a:cubicBezTo>
                      <a:pt x="161" y="156"/>
                      <a:pt x="161" y="156"/>
                      <a:pt x="161" y="156"/>
                    </a:cubicBezTo>
                    <a:cubicBezTo>
                      <a:pt x="166" y="156"/>
                      <a:pt x="166" y="156"/>
                      <a:pt x="166" y="156"/>
                    </a:cubicBezTo>
                    <a:cubicBezTo>
                      <a:pt x="169" y="158"/>
                      <a:pt x="169" y="158"/>
                      <a:pt x="169" y="158"/>
                    </a:cubicBezTo>
                    <a:cubicBezTo>
                      <a:pt x="172" y="161"/>
                      <a:pt x="172" y="161"/>
                      <a:pt x="172" y="161"/>
                    </a:cubicBezTo>
                    <a:cubicBezTo>
                      <a:pt x="175" y="161"/>
                      <a:pt x="179" y="161"/>
                      <a:pt x="182" y="160"/>
                    </a:cubicBezTo>
                    <a:cubicBezTo>
                      <a:pt x="182" y="158"/>
                      <a:pt x="182" y="158"/>
                      <a:pt x="182" y="158"/>
                    </a:cubicBezTo>
                    <a:cubicBezTo>
                      <a:pt x="181" y="155"/>
                      <a:pt x="178" y="153"/>
                      <a:pt x="175" y="151"/>
                    </a:cubicBezTo>
                    <a:cubicBezTo>
                      <a:pt x="175" y="150"/>
                      <a:pt x="175" y="150"/>
                      <a:pt x="175" y="150"/>
                    </a:cubicBezTo>
                    <a:cubicBezTo>
                      <a:pt x="178" y="150"/>
                      <a:pt x="181" y="149"/>
                      <a:pt x="184" y="149"/>
                    </a:cubicBezTo>
                    <a:cubicBezTo>
                      <a:pt x="183" y="147"/>
                      <a:pt x="182" y="146"/>
                      <a:pt x="181" y="144"/>
                    </a:cubicBezTo>
                    <a:cubicBezTo>
                      <a:pt x="181" y="141"/>
                      <a:pt x="181" y="141"/>
                      <a:pt x="181" y="141"/>
                    </a:cubicBezTo>
                    <a:cubicBezTo>
                      <a:pt x="182" y="139"/>
                      <a:pt x="183" y="137"/>
                      <a:pt x="183" y="135"/>
                    </a:cubicBezTo>
                    <a:cubicBezTo>
                      <a:pt x="180" y="129"/>
                      <a:pt x="180" y="129"/>
                      <a:pt x="180" y="129"/>
                    </a:cubicBezTo>
                    <a:cubicBezTo>
                      <a:pt x="177" y="127"/>
                      <a:pt x="177" y="127"/>
                      <a:pt x="177" y="127"/>
                    </a:cubicBezTo>
                    <a:cubicBezTo>
                      <a:pt x="178" y="124"/>
                      <a:pt x="178" y="124"/>
                      <a:pt x="178" y="124"/>
                    </a:cubicBezTo>
                    <a:cubicBezTo>
                      <a:pt x="180" y="121"/>
                      <a:pt x="183" y="118"/>
                      <a:pt x="185" y="115"/>
                    </a:cubicBezTo>
                    <a:cubicBezTo>
                      <a:pt x="185" y="112"/>
                      <a:pt x="185" y="112"/>
                      <a:pt x="185" y="112"/>
                    </a:cubicBezTo>
                    <a:cubicBezTo>
                      <a:pt x="188" y="113"/>
                      <a:pt x="188" y="113"/>
                      <a:pt x="188" y="113"/>
                    </a:cubicBezTo>
                    <a:cubicBezTo>
                      <a:pt x="185" y="109"/>
                      <a:pt x="185" y="109"/>
                      <a:pt x="185" y="109"/>
                    </a:cubicBezTo>
                    <a:cubicBezTo>
                      <a:pt x="185" y="103"/>
                      <a:pt x="185" y="103"/>
                      <a:pt x="185" y="103"/>
                    </a:cubicBezTo>
                    <a:cubicBezTo>
                      <a:pt x="182" y="101"/>
                      <a:pt x="182" y="101"/>
                      <a:pt x="182" y="101"/>
                    </a:cubicBezTo>
                    <a:cubicBezTo>
                      <a:pt x="179" y="100"/>
                      <a:pt x="176" y="100"/>
                      <a:pt x="173" y="99"/>
                    </a:cubicBezTo>
                    <a:cubicBezTo>
                      <a:pt x="171" y="97"/>
                      <a:pt x="171" y="97"/>
                      <a:pt x="171" y="97"/>
                    </a:cubicBezTo>
                    <a:cubicBezTo>
                      <a:pt x="167" y="95"/>
                      <a:pt x="167" y="95"/>
                      <a:pt x="167" y="95"/>
                    </a:cubicBezTo>
                    <a:cubicBezTo>
                      <a:pt x="164" y="95"/>
                      <a:pt x="161" y="94"/>
                      <a:pt x="157" y="93"/>
                    </a:cubicBezTo>
                    <a:cubicBezTo>
                      <a:pt x="157" y="91"/>
                      <a:pt x="156" y="89"/>
                      <a:pt x="155" y="87"/>
                    </a:cubicBezTo>
                    <a:cubicBezTo>
                      <a:pt x="151" y="87"/>
                      <a:pt x="151" y="87"/>
                      <a:pt x="151" y="87"/>
                    </a:cubicBezTo>
                    <a:cubicBezTo>
                      <a:pt x="145" y="85"/>
                      <a:pt x="145" y="85"/>
                      <a:pt x="145" y="85"/>
                    </a:cubicBezTo>
                    <a:cubicBezTo>
                      <a:pt x="141" y="75"/>
                      <a:pt x="140" y="64"/>
                      <a:pt x="138" y="53"/>
                    </a:cubicBezTo>
                    <a:cubicBezTo>
                      <a:pt x="133" y="52"/>
                      <a:pt x="133" y="52"/>
                      <a:pt x="133" y="52"/>
                    </a:cubicBezTo>
                    <a:cubicBezTo>
                      <a:pt x="129" y="41"/>
                      <a:pt x="133" y="20"/>
                      <a:pt x="130" y="9"/>
                    </a:cubicBezTo>
                    <a:cubicBezTo>
                      <a:pt x="127" y="9"/>
                      <a:pt x="127" y="9"/>
                      <a:pt x="127" y="9"/>
                    </a:cubicBezTo>
                    <a:cubicBezTo>
                      <a:pt x="122" y="6"/>
                      <a:pt x="117" y="3"/>
                      <a:pt x="112" y="0"/>
                    </a:cubicBezTo>
                    <a:cubicBezTo>
                      <a:pt x="110" y="3"/>
                      <a:pt x="110" y="3"/>
                      <a:pt x="110" y="3"/>
                    </a:cubicBezTo>
                    <a:cubicBezTo>
                      <a:pt x="107" y="15"/>
                      <a:pt x="107" y="15"/>
                      <a:pt x="107" y="15"/>
                    </a:cubicBezTo>
                    <a:cubicBezTo>
                      <a:pt x="97" y="21"/>
                      <a:pt x="97" y="21"/>
                      <a:pt x="97" y="21"/>
                    </a:cubicBezTo>
                    <a:cubicBezTo>
                      <a:pt x="77" y="33"/>
                      <a:pt x="77" y="33"/>
                      <a:pt x="77" y="33"/>
                    </a:cubicBezTo>
                    <a:cubicBezTo>
                      <a:pt x="68" y="30"/>
                      <a:pt x="68" y="30"/>
                      <a:pt x="68" y="30"/>
                    </a:cubicBezTo>
                    <a:cubicBezTo>
                      <a:pt x="62" y="30"/>
                      <a:pt x="62" y="30"/>
                      <a:pt x="62" y="30"/>
                    </a:cubicBezTo>
                    <a:cubicBezTo>
                      <a:pt x="59" y="35"/>
                      <a:pt x="59" y="35"/>
                      <a:pt x="59" y="35"/>
                    </a:cubicBezTo>
                    <a:cubicBezTo>
                      <a:pt x="46" y="44"/>
                      <a:pt x="46" y="44"/>
                      <a:pt x="46" y="44"/>
                    </a:cubicBezTo>
                    <a:cubicBezTo>
                      <a:pt x="42" y="58"/>
                      <a:pt x="42" y="58"/>
                      <a:pt x="42" y="58"/>
                    </a:cubicBezTo>
                    <a:cubicBezTo>
                      <a:pt x="35" y="62"/>
                      <a:pt x="35" y="62"/>
                      <a:pt x="35" y="62"/>
                    </a:cubicBezTo>
                    <a:cubicBezTo>
                      <a:pt x="15" y="64"/>
                      <a:pt x="15" y="64"/>
                      <a:pt x="15" y="64"/>
                    </a:cubicBezTo>
                    <a:cubicBezTo>
                      <a:pt x="10" y="67"/>
                      <a:pt x="10" y="67"/>
                      <a:pt x="10" y="67"/>
                    </a:cubicBezTo>
                    <a:cubicBezTo>
                      <a:pt x="3" y="78"/>
                      <a:pt x="3" y="78"/>
                      <a:pt x="3" y="78"/>
                    </a:cubicBezTo>
                    <a:cubicBezTo>
                      <a:pt x="0" y="92"/>
                      <a:pt x="2" y="108"/>
                      <a:pt x="5" y="121"/>
                    </a:cubicBezTo>
                    <a:cubicBezTo>
                      <a:pt x="10" y="128"/>
                      <a:pt x="15" y="135"/>
                      <a:pt x="17" y="144"/>
                    </a:cubicBezTo>
                    <a:cubicBezTo>
                      <a:pt x="17" y="151"/>
                      <a:pt x="17" y="151"/>
                      <a:pt x="17" y="151"/>
                    </a:cubicBezTo>
                    <a:cubicBezTo>
                      <a:pt x="19" y="157"/>
                      <a:pt x="21" y="162"/>
                      <a:pt x="24" y="168"/>
                    </a:cubicBezTo>
                    <a:cubicBezTo>
                      <a:pt x="25" y="204"/>
                      <a:pt x="28" y="240"/>
                      <a:pt x="30" y="275"/>
                    </a:cubicBezTo>
                    <a:cubicBezTo>
                      <a:pt x="34" y="277"/>
                      <a:pt x="37" y="279"/>
                      <a:pt x="40" y="282"/>
                    </a:cubicBezTo>
                    <a:cubicBezTo>
                      <a:pt x="41" y="285"/>
                      <a:pt x="41" y="285"/>
                      <a:pt x="41" y="285"/>
                    </a:cubicBezTo>
                    <a:cubicBezTo>
                      <a:pt x="39" y="289"/>
                      <a:pt x="39" y="289"/>
                      <a:pt x="39" y="289"/>
                    </a:cubicBezTo>
                    <a:cubicBezTo>
                      <a:pt x="39" y="292"/>
                      <a:pt x="40" y="294"/>
                      <a:pt x="40" y="296"/>
                    </a:cubicBezTo>
                    <a:cubicBezTo>
                      <a:pt x="43" y="298"/>
                      <a:pt x="43" y="298"/>
                      <a:pt x="43" y="298"/>
                    </a:cubicBezTo>
                    <a:cubicBezTo>
                      <a:pt x="47" y="298"/>
                      <a:pt x="47" y="298"/>
                      <a:pt x="47" y="298"/>
                    </a:cubicBezTo>
                    <a:cubicBezTo>
                      <a:pt x="54" y="296"/>
                      <a:pt x="60" y="294"/>
                      <a:pt x="67" y="291"/>
                    </a:cubicBezTo>
                    <a:cubicBezTo>
                      <a:pt x="69" y="289"/>
                      <a:pt x="69" y="289"/>
                      <a:pt x="69" y="289"/>
                    </a:cubicBezTo>
                    <a:cubicBezTo>
                      <a:pt x="71" y="289"/>
                      <a:pt x="71" y="289"/>
                      <a:pt x="71" y="289"/>
                    </a:cubicBezTo>
                    <a:cubicBezTo>
                      <a:pt x="72" y="291"/>
                      <a:pt x="72" y="291"/>
                      <a:pt x="72" y="291"/>
                    </a:cubicBezTo>
                    <a:cubicBezTo>
                      <a:pt x="72" y="294"/>
                      <a:pt x="71" y="296"/>
                      <a:pt x="71" y="298"/>
                    </a:cubicBezTo>
                    <a:cubicBezTo>
                      <a:pt x="72" y="299"/>
                      <a:pt x="72" y="299"/>
                      <a:pt x="72" y="299"/>
                    </a:cubicBezTo>
                    <a:cubicBezTo>
                      <a:pt x="75" y="301"/>
                      <a:pt x="79" y="304"/>
                      <a:pt x="82" y="306"/>
                    </a:cubicBezTo>
                    <a:cubicBezTo>
                      <a:pt x="84" y="310"/>
                      <a:pt x="85" y="314"/>
                      <a:pt x="85" y="318"/>
                    </a:cubicBezTo>
                    <a:cubicBezTo>
                      <a:pt x="88" y="320"/>
                      <a:pt x="90" y="322"/>
                      <a:pt x="93" y="324"/>
                    </a:cubicBezTo>
                    <a:cubicBezTo>
                      <a:pt x="100" y="325"/>
                      <a:pt x="100" y="325"/>
                      <a:pt x="100" y="325"/>
                    </a:cubicBezTo>
                    <a:cubicBezTo>
                      <a:pt x="103" y="324"/>
                      <a:pt x="103" y="324"/>
                      <a:pt x="103" y="324"/>
                    </a:cubicBezTo>
                    <a:cubicBezTo>
                      <a:pt x="107" y="320"/>
                      <a:pt x="107" y="320"/>
                      <a:pt x="107" y="320"/>
                    </a:cubicBezTo>
                    <a:cubicBezTo>
                      <a:pt x="109" y="318"/>
                      <a:pt x="109" y="318"/>
                      <a:pt x="109" y="318"/>
                    </a:cubicBezTo>
                    <a:cubicBezTo>
                      <a:pt x="112" y="316"/>
                      <a:pt x="115" y="315"/>
                      <a:pt x="119" y="315"/>
                    </a:cubicBezTo>
                    <a:cubicBezTo>
                      <a:pt x="125" y="312"/>
                      <a:pt x="131" y="313"/>
                      <a:pt x="136" y="310"/>
                    </a:cubicBezTo>
                    <a:cubicBezTo>
                      <a:pt x="140" y="305"/>
                      <a:pt x="140" y="305"/>
                      <a:pt x="140" y="305"/>
                    </a:cubicBezTo>
                    <a:lnTo>
                      <a:pt x="145" y="304"/>
                    </a:lnTo>
                    <a:close/>
                  </a:path>
                </a:pathLst>
              </a:custGeom>
              <a:solidFill>
                <a:srgbClr val="63C7CA"/>
              </a:solidFill>
              <a:ln w="6350" cap="rnd">
                <a:solidFill>
                  <a:schemeClr val="bg2"/>
                </a:solidFill>
                <a:prstDash val="solid"/>
                <a:round/>
                <a:headEnd/>
                <a:tailEnd/>
              </a:ln>
            </p:spPr>
            <p:txBody>
              <a:bodyPr/>
              <a:lstStyle/>
              <a:p>
                <a:endParaRPr lang="ru-RU"/>
              </a:p>
            </p:txBody>
          </p:sp>
          <p:sp>
            <p:nvSpPr>
              <p:cNvPr id="42" name="Freeform 14">
                <a:extLst>
                  <a:ext uri="{FF2B5EF4-FFF2-40B4-BE49-F238E27FC236}">
                    <a16:creationId xmlns:a16="http://schemas.microsoft.com/office/drawing/2014/main" id="{93442CA4-514A-8AC5-88AD-77D41A869404}"/>
                  </a:ext>
                </a:extLst>
              </p:cNvPr>
              <p:cNvSpPr>
                <a:spLocks/>
              </p:cNvSpPr>
              <p:nvPr/>
            </p:nvSpPr>
            <p:spPr bwMode="auto">
              <a:xfrm>
                <a:off x="8442325" y="4156075"/>
                <a:ext cx="971550" cy="701675"/>
              </a:xfrm>
              <a:custGeom>
                <a:avLst/>
                <a:gdLst>
                  <a:gd name="T0" fmla="*/ 870966000 w 255"/>
                  <a:gd name="T1" fmla="*/ 2147483646 h 184"/>
                  <a:gd name="T2" fmla="*/ 1146771900 w 255"/>
                  <a:gd name="T3" fmla="*/ 2147483646 h 184"/>
                  <a:gd name="T4" fmla="*/ 1901609100 w 255"/>
                  <a:gd name="T5" fmla="*/ 2147483646 h 184"/>
                  <a:gd name="T6" fmla="*/ 2061286200 w 255"/>
                  <a:gd name="T7" fmla="*/ 2147483646 h 184"/>
                  <a:gd name="T8" fmla="*/ 1901609100 w 255"/>
                  <a:gd name="T9" fmla="*/ 1861429371 h 184"/>
                  <a:gd name="T10" fmla="*/ 1988705700 w 255"/>
                  <a:gd name="T11" fmla="*/ 1759633108 h 184"/>
                  <a:gd name="T12" fmla="*/ 1988705700 w 255"/>
                  <a:gd name="T13" fmla="*/ 1628751653 h 184"/>
                  <a:gd name="T14" fmla="*/ 2090318400 w 255"/>
                  <a:gd name="T15" fmla="*/ 1541496079 h 184"/>
                  <a:gd name="T16" fmla="*/ 2147483646 w 255"/>
                  <a:gd name="T17" fmla="*/ 1512410888 h 184"/>
                  <a:gd name="T18" fmla="*/ 2147483646 w 255"/>
                  <a:gd name="T19" fmla="*/ 1730547917 h 184"/>
                  <a:gd name="T20" fmla="*/ 2147483646 w 255"/>
                  <a:gd name="T21" fmla="*/ 1570581271 h 184"/>
                  <a:gd name="T22" fmla="*/ 2147483646 w 255"/>
                  <a:gd name="T23" fmla="*/ 1308818361 h 184"/>
                  <a:gd name="T24" fmla="*/ 2147483646 w 255"/>
                  <a:gd name="T25" fmla="*/ 1337903552 h 184"/>
                  <a:gd name="T26" fmla="*/ 2147483646 w 255"/>
                  <a:gd name="T27" fmla="*/ 1294273859 h 184"/>
                  <a:gd name="T28" fmla="*/ 2147483646 w 255"/>
                  <a:gd name="T29" fmla="*/ 1250647978 h 184"/>
                  <a:gd name="T30" fmla="*/ 2147483646 w 255"/>
                  <a:gd name="T31" fmla="*/ 1017970260 h 184"/>
                  <a:gd name="T32" fmla="*/ 2147483646 w 255"/>
                  <a:gd name="T33" fmla="*/ 712577657 h 184"/>
                  <a:gd name="T34" fmla="*/ 2147483646 w 255"/>
                  <a:gd name="T35" fmla="*/ 668951776 h 184"/>
                  <a:gd name="T36" fmla="*/ 2147483646 w 255"/>
                  <a:gd name="T37" fmla="*/ 538070321 h 184"/>
                  <a:gd name="T38" fmla="*/ 2147483646 w 255"/>
                  <a:gd name="T39" fmla="*/ 450814747 h 184"/>
                  <a:gd name="T40" fmla="*/ 2147483646 w 255"/>
                  <a:gd name="T41" fmla="*/ 349018484 h 184"/>
                  <a:gd name="T42" fmla="*/ 2147483646 w 255"/>
                  <a:gd name="T43" fmla="*/ 261762910 h 184"/>
                  <a:gd name="T44" fmla="*/ 2147483646 w 255"/>
                  <a:gd name="T45" fmla="*/ 145425957 h 184"/>
                  <a:gd name="T46" fmla="*/ 2147483646 w 255"/>
                  <a:gd name="T47" fmla="*/ 0 h 184"/>
                  <a:gd name="T48" fmla="*/ 2147483646 w 255"/>
                  <a:gd name="T49" fmla="*/ 159966646 h 184"/>
                  <a:gd name="T50" fmla="*/ 2147483646 w 255"/>
                  <a:gd name="T51" fmla="*/ 334473981 h 184"/>
                  <a:gd name="T52" fmla="*/ 2147483646 w 255"/>
                  <a:gd name="T53" fmla="*/ 159966646 h 184"/>
                  <a:gd name="T54" fmla="*/ 2147483646 w 255"/>
                  <a:gd name="T55" fmla="*/ 290848101 h 184"/>
                  <a:gd name="T56" fmla="*/ 2147483646 w 255"/>
                  <a:gd name="T57" fmla="*/ 436274058 h 184"/>
                  <a:gd name="T58" fmla="*/ 2147483646 w 255"/>
                  <a:gd name="T59" fmla="*/ 334473981 h 184"/>
                  <a:gd name="T60" fmla="*/ 1858060800 w 255"/>
                  <a:gd name="T61" fmla="*/ 392644364 h 184"/>
                  <a:gd name="T62" fmla="*/ 1712899800 w 255"/>
                  <a:gd name="T63" fmla="*/ 334473981 h 184"/>
                  <a:gd name="T64" fmla="*/ 1480642200 w 255"/>
                  <a:gd name="T65" fmla="*/ 378103675 h 184"/>
                  <a:gd name="T66" fmla="*/ 1175804100 w 255"/>
                  <a:gd name="T67" fmla="*/ 290848101 h 184"/>
                  <a:gd name="T68" fmla="*/ 929030400 w 255"/>
                  <a:gd name="T69" fmla="*/ 450814747 h 184"/>
                  <a:gd name="T70" fmla="*/ 929030400 w 255"/>
                  <a:gd name="T71" fmla="*/ 508985130 h 184"/>
                  <a:gd name="T72" fmla="*/ 420966900 w 255"/>
                  <a:gd name="T73" fmla="*/ 538070321 h 184"/>
                  <a:gd name="T74" fmla="*/ 348386400 w 255"/>
                  <a:gd name="T75" fmla="*/ 479899939 h 184"/>
                  <a:gd name="T76" fmla="*/ 203225400 w 255"/>
                  <a:gd name="T77" fmla="*/ 552611010 h 184"/>
                  <a:gd name="T78" fmla="*/ 188709300 w 255"/>
                  <a:gd name="T79" fmla="*/ 625322082 h 184"/>
                  <a:gd name="T80" fmla="*/ 29032200 w 255"/>
                  <a:gd name="T81" fmla="*/ 552611010 h 184"/>
                  <a:gd name="T82" fmla="*/ 14516100 w 255"/>
                  <a:gd name="T83" fmla="*/ 770748040 h 184"/>
                  <a:gd name="T84" fmla="*/ 304838100 w 255"/>
                  <a:gd name="T85" fmla="*/ 1148851715 h 184"/>
                  <a:gd name="T86" fmla="*/ 449999100 w 255"/>
                  <a:gd name="T87" fmla="*/ 1541496079 h 184"/>
                  <a:gd name="T88" fmla="*/ 580644000 w 255"/>
                  <a:gd name="T89" fmla="*/ 1570581271 h 184"/>
                  <a:gd name="T90" fmla="*/ 551611800 w 255"/>
                  <a:gd name="T91" fmla="*/ 1803258989 h 184"/>
                  <a:gd name="T92" fmla="*/ 420966900 w 255"/>
                  <a:gd name="T93" fmla="*/ 1803258989 h 184"/>
                  <a:gd name="T94" fmla="*/ 711288900 w 255"/>
                  <a:gd name="T95" fmla="*/ 2147483646 h 184"/>
                  <a:gd name="T96" fmla="*/ 812901600 w 255"/>
                  <a:gd name="T97" fmla="*/ 2147483646 h 184"/>
                  <a:gd name="T98" fmla="*/ 769353300 w 255"/>
                  <a:gd name="T99" fmla="*/ 2147483646 h 1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5" h="184">
                    <a:moveTo>
                      <a:pt x="53" y="182"/>
                    </a:moveTo>
                    <a:cubicBezTo>
                      <a:pt x="60" y="184"/>
                      <a:pt x="60" y="184"/>
                      <a:pt x="60" y="184"/>
                    </a:cubicBezTo>
                    <a:cubicBezTo>
                      <a:pt x="65" y="184"/>
                      <a:pt x="70" y="183"/>
                      <a:pt x="74" y="181"/>
                    </a:cubicBezTo>
                    <a:cubicBezTo>
                      <a:pt x="79" y="176"/>
                      <a:pt x="79" y="176"/>
                      <a:pt x="79" y="176"/>
                    </a:cubicBezTo>
                    <a:cubicBezTo>
                      <a:pt x="84" y="174"/>
                      <a:pt x="84" y="174"/>
                      <a:pt x="84" y="174"/>
                    </a:cubicBezTo>
                    <a:cubicBezTo>
                      <a:pt x="98" y="174"/>
                      <a:pt x="117" y="168"/>
                      <a:pt x="131" y="163"/>
                    </a:cubicBezTo>
                    <a:cubicBezTo>
                      <a:pt x="140" y="163"/>
                      <a:pt x="140" y="163"/>
                      <a:pt x="140" y="163"/>
                    </a:cubicBezTo>
                    <a:cubicBezTo>
                      <a:pt x="142" y="157"/>
                      <a:pt x="142" y="157"/>
                      <a:pt x="142" y="157"/>
                    </a:cubicBezTo>
                    <a:cubicBezTo>
                      <a:pt x="139" y="156"/>
                      <a:pt x="135" y="154"/>
                      <a:pt x="132" y="151"/>
                    </a:cubicBezTo>
                    <a:cubicBezTo>
                      <a:pt x="131" y="143"/>
                      <a:pt x="131" y="135"/>
                      <a:pt x="131" y="128"/>
                    </a:cubicBezTo>
                    <a:cubicBezTo>
                      <a:pt x="133" y="123"/>
                      <a:pt x="133" y="123"/>
                      <a:pt x="133" y="123"/>
                    </a:cubicBezTo>
                    <a:cubicBezTo>
                      <a:pt x="137" y="121"/>
                      <a:pt x="137" y="121"/>
                      <a:pt x="137" y="121"/>
                    </a:cubicBezTo>
                    <a:cubicBezTo>
                      <a:pt x="138" y="119"/>
                      <a:pt x="138" y="119"/>
                      <a:pt x="138" y="119"/>
                    </a:cubicBezTo>
                    <a:cubicBezTo>
                      <a:pt x="137" y="117"/>
                      <a:pt x="137" y="114"/>
                      <a:pt x="137" y="112"/>
                    </a:cubicBezTo>
                    <a:cubicBezTo>
                      <a:pt x="139" y="108"/>
                      <a:pt x="139" y="108"/>
                      <a:pt x="139" y="108"/>
                    </a:cubicBezTo>
                    <a:cubicBezTo>
                      <a:pt x="144" y="106"/>
                      <a:pt x="144" y="106"/>
                      <a:pt x="144" y="106"/>
                    </a:cubicBezTo>
                    <a:cubicBezTo>
                      <a:pt x="147" y="103"/>
                      <a:pt x="147" y="103"/>
                      <a:pt x="147" y="103"/>
                    </a:cubicBezTo>
                    <a:cubicBezTo>
                      <a:pt x="150" y="104"/>
                      <a:pt x="153" y="104"/>
                      <a:pt x="155" y="104"/>
                    </a:cubicBezTo>
                    <a:cubicBezTo>
                      <a:pt x="159" y="108"/>
                      <a:pt x="162" y="111"/>
                      <a:pt x="164" y="116"/>
                    </a:cubicBezTo>
                    <a:cubicBezTo>
                      <a:pt x="174" y="116"/>
                      <a:pt x="183" y="118"/>
                      <a:pt x="193" y="119"/>
                    </a:cubicBezTo>
                    <a:cubicBezTo>
                      <a:pt x="195" y="117"/>
                      <a:pt x="196" y="115"/>
                      <a:pt x="197" y="113"/>
                    </a:cubicBezTo>
                    <a:cubicBezTo>
                      <a:pt x="197" y="111"/>
                      <a:pt x="197" y="109"/>
                      <a:pt x="197" y="108"/>
                    </a:cubicBezTo>
                    <a:cubicBezTo>
                      <a:pt x="193" y="107"/>
                      <a:pt x="189" y="105"/>
                      <a:pt x="185" y="103"/>
                    </a:cubicBezTo>
                    <a:cubicBezTo>
                      <a:pt x="190" y="99"/>
                      <a:pt x="195" y="95"/>
                      <a:pt x="199" y="90"/>
                    </a:cubicBezTo>
                    <a:cubicBezTo>
                      <a:pt x="204" y="90"/>
                      <a:pt x="204" y="90"/>
                      <a:pt x="204" y="90"/>
                    </a:cubicBezTo>
                    <a:cubicBezTo>
                      <a:pt x="210" y="92"/>
                      <a:pt x="210" y="92"/>
                      <a:pt x="210" y="92"/>
                    </a:cubicBezTo>
                    <a:cubicBezTo>
                      <a:pt x="217" y="92"/>
                      <a:pt x="217" y="92"/>
                      <a:pt x="217" y="92"/>
                    </a:cubicBezTo>
                    <a:cubicBezTo>
                      <a:pt x="220" y="89"/>
                      <a:pt x="220" y="89"/>
                      <a:pt x="220" y="89"/>
                    </a:cubicBezTo>
                    <a:cubicBezTo>
                      <a:pt x="221" y="87"/>
                      <a:pt x="221" y="87"/>
                      <a:pt x="221" y="87"/>
                    </a:cubicBezTo>
                    <a:cubicBezTo>
                      <a:pt x="225" y="86"/>
                      <a:pt x="225" y="86"/>
                      <a:pt x="225" y="86"/>
                    </a:cubicBezTo>
                    <a:cubicBezTo>
                      <a:pt x="227" y="86"/>
                      <a:pt x="229" y="86"/>
                      <a:pt x="232" y="86"/>
                    </a:cubicBezTo>
                    <a:cubicBezTo>
                      <a:pt x="237" y="81"/>
                      <a:pt x="242" y="76"/>
                      <a:pt x="247" y="70"/>
                    </a:cubicBezTo>
                    <a:cubicBezTo>
                      <a:pt x="245" y="64"/>
                      <a:pt x="243" y="57"/>
                      <a:pt x="240" y="51"/>
                    </a:cubicBezTo>
                    <a:cubicBezTo>
                      <a:pt x="241" y="49"/>
                      <a:pt x="241" y="49"/>
                      <a:pt x="241" y="49"/>
                    </a:cubicBezTo>
                    <a:cubicBezTo>
                      <a:pt x="245" y="49"/>
                      <a:pt x="250" y="49"/>
                      <a:pt x="254" y="49"/>
                    </a:cubicBezTo>
                    <a:cubicBezTo>
                      <a:pt x="255" y="46"/>
                      <a:pt x="255" y="46"/>
                      <a:pt x="255" y="46"/>
                    </a:cubicBezTo>
                    <a:cubicBezTo>
                      <a:pt x="254" y="43"/>
                      <a:pt x="254" y="43"/>
                      <a:pt x="254" y="43"/>
                    </a:cubicBezTo>
                    <a:cubicBezTo>
                      <a:pt x="251" y="41"/>
                      <a:pt x="249" y="39"/>
                      <a:pt x="247" y="37"/>
                    </a:cubicBezTo>
                    <a:cubicBezTo>
                      <a:pt x="247" y="35"/>
                      <a:pt x="247" y="35"/>
                      <a:pt x="247" y="35"/>
                    </a:cubicBezTo>
                    <a:cubicBezTo>
                      <a:pt x="248" y="33"/>
                      <a:pt x="250" y="32"/>
                      <a:pt x="252" y="31"/>
                    </a:cubicBezTo>
                    <a:cubicBezTo>
                      <a:pt x="253" y="28"/>
                      <a:pt x="253" y="28"/>
                      <a:pt x="253" y="28"/>
                    </a:cubicBezTo>
                    <a:cubicBezTo>
                      <a:pt x="252" y="24"/>
                      <a:pt x="252" y="24"/>
                      <a:pt x="252" y="24"/>
                    </a:cubicBezTo>
                    <a:cubicBezTo>
                      <a:pt x="249" y="23"/>
                      <a:pt x="249" y="23"/>
                      <a:pt x="249" y="23"/>
                    </a:cubicBezTo>
                    <a:cubicBezTo>
                      <a:pt x="246" y="18"/>
                      <a:pt x="246" y="18"/>
                      <a:pt x="246" y="18"/>
                    </a:cubicBezTo>
                    <a:cubicBezTo>
                      <a:pt x="247" y="15"/>
                      <a:pt x="247" y="15"/>
                      <a:pt x="247" y="15"/>
                    </a:cubicBezTo>
                    <a:cubicBezTo>
                      <a:pt x="247" y="10"/>
                      <a:pt x="247" y="10"/>
                      <a:pt x="247" y="10"/>
                    </a:cubicBezTo>
                    <a:cubicBezTo>
                      <a:pt x="244" y="6"/>
                      <a:pt x="244" y="6"/>
                      <a:pt x="244" y="6"/>
                    </a:cubicBezTo>
                    <a:cubicBezTo>
                      <a:pt x="241" y="4"/>
                      <a:pt x="237" y="2"/>
                      <a:pt x="233" y="0"/>
                    </a:cubicBezTo>
                    <a:cubicBezTo>
                      <a:pt x="230" y="4"/>
                      <a:pt x="230" y="4"/>
                      <a:pt x="230" y="4"/>
                    </a:cubicBezTo>
                    <a:cubicBezTo>
                      <a:pt x="229" y="11"/>
                      <a:pt x="229" y="11"/>
                      <a:pt x="229" y="11"/>
                    </a:cubicBezTo>
                    <a:cubicBezTo>
                      <a:pt x="227" y="14"/>
                      <a:pt x="225" y="22"/>
                      <a:pt x="223" y="24"/>
                    </a:cubicBezTo>
                    <a:cubicBezTo>
                      <a:pt x="219" y="27"/>
                      <a:pt x="216" y="27"/>
                      <a:pt x="216" y="23"/>
                    </a:cubicBezTo>
                    <a:cubicBezTo>
                      <a:pt x="213" y="19"/>
                      <a:pt x="210" y="14"/>
                      <a:pt x="206" y="11"/>
                    </a:cubicBezTo>
                    <a:cubicBezTo>
                      <a:pt x="203" y="11"/>
                      <a:pt x="203" y="11"/>
                      <a:pt x="203" y="11"/>
                    </a:cubicBezTo>
                    <a:cubicBezTo>
                      <a:pt x="192" y="15"/>
                      <a:pt x="192" y="15"/>
                      <a:pt x="192" y="15"/>
                    </a:cubicBezTo>
                    <a:cubicBezTo>
                      <a:pt x="188" y="20"/>
                      <a:pt x="188" y="20"/>
                      <a:pt x="188" y="20"/>
                    </a:cubicBezTo>
                    <a:cubicBezTo>
                      <a:pt x="188" y="25"/>
                      <a:pt x="188" y="25"/>
                      <a:pt x="188" y="25"/>
                    </a:cubicBezTo>
                    <a:cubicBezTo>
                      <a:pt x="188" y="26"/>
                      <a:pt x="188" y="28"/>
                      <a:pt x="187" y="30"/>
                    </a:cubicBezTo>
                    <a:cubicBezTo>
                      <a:pt x="179" y="25"/>
                      <a:pt x="170" y="23"/>
                      <a:pt x="161" y="20"/>
                    </a:cubicBezTo>
                    <a:cubicBezTo>
                      <a:pt x="160" y="23"/>
                      <a:pt x="160" y="23"/>
                      <a:pt x="160" y="23"/>
                    </a:cubicBezTo>
                    <a:cubicBezTo>
                      <a:pt x="143" y="27"/>
                      <a:pt x="143" y="27"/>
                      <a:pt x="143" y="27"/>
                    </a:cubicBezTo>
                    <a:cubicBezTo>
                      <a:pt x="138" y="27"/>
                      <a:pt x="133" y="27"/>
                      <a:pt x="128" y="27"/>
                    </a:cubicBezTo>
                    <a:cubicBezTo>
                      <a:pt x="127" y="29"/>
                      <a:pt x="127" y="29"/>
                      <a:pt x="127" y="29"/>
                    </a:cubicBezTo>
                    <a:cubicBezTo>
                      <a:pt x="124" y="28"/>
                      <a:pt x="121" y="24"/>
                      <a:pt x="118" y="23"/>
                    </a:cubicBezTo>
                    <a:cubicBezTo>
                      <a:pt x="114" y="23"/>
                      <a:pt x="114" y="23"/>
                      <a:pt x="114" y="23"/>
                    </a:cubicBezTo>
                    <a:cubicBezTo>
                      <a:pt x="110" y="26"/>
                      <a:pt x="106" y="23"/>
                      <a:pt x="102" y="26"/>
                    </a:cubicBezTo>
                    <a:cubicBezTo>
                      <a:pt x="97" y="24"/>
                      <a:pt x="91" y="23"/>
                      <a:pt x="86" y="20"/>
                    </a:cubicBezTo>
                    <a:cubicBezTo>
                      <a:pt x="81" y="20"/>
                      <a:pt x="81" y="20"/>
                      <a:pt x="81" y="20"/>
                    </a:cubicBezTo>
                    <a:cubicBezTo>
                      <a:pt x="78" y="22"/>
                      <a:pt x="76" y="25"/>
                      <a:pt x="74" y="28"/>
                    </a:cubicBezTo>
                    <a:cubicBezTo>
                      <a:pt x="71" y="30"/>
                      <a:pt x="68" y="31"/>
                      <a:pt x="64" y="31"/>
                    </a:cubicBezTo>
                    <a:cubicBezTo>
                      <a:pt x="65" y="33"/>
                      <a:pt x="65" y="33"/>
                      <a:pt x="65" y="33"/>
                    </a:cubicBezTo>
                    <a:cubicBezTo>
                      <a:pt x="64" y="35"/>
                      <a:pt x="64" y="35"/>
                      <a:pt x="64" y="35"/>
                    </a:cubicBezTo>
                    <a:cubicBezTo>
                      <a:pt x="53" y="37"/>
                      <a:pt x="42" y="38"/>
                      <a:pt x="31" y="38"/>
                    </a:cubicBezTo>
                    <a:cubicBezTo>
                      <a:pt x="29" y="37"/>
                      <a:pt x="29" y="37"/>
                      <a:pt x="29" y="37"/>
                    </a:cubicBezTo>
                    <a:cubicBezTo>
                      <a:pt x="28" y="35"/>
                      <a:pt x="28" y="35"/>
                      <a:pt x="28" y="35"/>
                    </a:cubicBezTo>
                    <a:cubicBezTo>
                      <a:pt x="24" y="33"/>
                      <a:pt x="24" y="33"/>
                      <a:pt x="24" y="33"/>
                    </a:cubicBezTo>
                    <a:cubicBezTo>
                      <a:pt x="16" y="34"/>
                      <a:pt x="16" y="34"/>
                      <a:pt x="16" y="34"/>
                    </a:cubicBezTo>
                    <a:cubicBezTo>
                      <a:pt x="15" y="35"/>
                      <a:pt x="15" y="36"/>
                      <a:pt x="14" y="38"/>
                    </a:cubicBezTo>
                    <a:cubicBezTo>
                      <a:pt x="15" y="40"/>
                      <a:pt x="15" y="40"/>
                      <a:pt x="15" y="40"/>
                    </a:cubicBezTo>
                    <a:cubicBezTo>
                      <a:pt x="14" y="41"/>
                      <a:pt x="14" y="42"/>
                      <a:pt x="13" y="43"/>
                    </a:cubicBezTo>
                    <a:cubicBezTo>
                      <a:pt x="6" y="41"/>
                      <a:pt x="6" y="41"/>
                      <a:pt x="6" y="41"/>
                    </a:cubicBezTo>
                    <a:cubicBezTo>
                      <a:pt x="2" y="38"/>
                      <a:pt x="2" y="38"/>
                      <a:pt x="2" y="38"/>
                    </a:cubicBezTo>
                    <a:cubicBezTo>
                      <a:pt x="1" y="38"/>
                      <a:pt x="1" y="38"/>
                      <a:pt x="1" y="38"/>
                    </a:cubicBezTo>
                    <a:cubicBezTo>
                      <a:pt x="1" y="43"/>
                      <a:pt x="1" y="48"/>
                      <a:pt x="1" y="53"/>
                    </a:cubicBezTo>
                    <a:cubicBezTo>
                      <a:pt x="0" y="56"/>
                      <a:pt x="0" y="56"/>
                      <a:pt x="0" y="56"/>
                    </a:cubicBezTo>
                    <a:cubicBezTo>
                      <a:pt x="7" y="63"/>
                      <a:pt x="14" y="73"/>
                      <a:pt x="21" y="79"/>
                    </a:cubicBezTo>
                    <a:cubicBezTo>
                      <a:pt x="23" y="90"/>
                      <a:pt x="15" y="96"/>
                      <a:pt x="15" y="106"/>
                    </a:cubicBezTo>
                    <a:cubicBezTo>
                      <a:pt x="20" y="106"/>
                      <a:pt x="26" y="106"/>
                      <a:pt x="31" y="106"/>
                    </a:cubicBezTo>
                    <a:cubicBezTo>
                      <a:pt x="37" y="104"/>
                      <a:pt x="37" y="104"/>
                      <a:pt x="37" y="104"/>
                    </a:cubicBezTo>
                    <a:cubicBezTo>
                      <a:pt x="40" y="108"/>
                      <a:pt x="40" y="108"/>
                      <a:pt x="40" y="108"/>
                    </a:cubicBezTo>
                    <a:cubicBezTo>
                      <a:pt x="41" y="112"/>
                      <a:pt x="41" y="117"/>
                      <a:pt x="41" y="122"/>
                    </a:cubicBezTo>
                    <a:cubicBezTo>
                      <a:pt x="38" y="124"/>
                      <a:pt x="38" y="124"/>
                      <a:pt x="38" y="124"/>
                    </a:cubicBezTo>
                    <a:cubicBezTo>
                      <a:pt x="35" y="123"/>
                      <a:pt x="32" y="122"/>
                      <a:pt x="30" y="122"/>
                    </a:cubicBezTo>
                    <a:cubicBezTo>
                      <a:pt x="29" y="124"/>
                      <a:pt x="29" y="124"/>
                      <a:pt x="29" y="124"/>
                    </a:cubicBezTo>
                    <a:cubicBezTo>
                      <a:pt x="30" y="132"/>
                      <a:pt x="36" y="145"/>
                      <a:pt x="36" y="153"/>
                    </a:cubicBezTo>
                    <a:cubicBezTo>
                      <a:pt x="40" y="155"/>
                      <a:pt x="45" y="156"/>
                      <a:pt x="49" y="156"/>
                    </a:cubicBezTo>
                    <a:cubicBezTo>
                      <a:pt x="54" y="161"/>
                      <a:pt x="54" y="161"/>
                      <a:pt x="54" y="161"/>
                    </a:cubicBezTo>
                    <a:cubicBezTo>
                      <a:pt x="56" y="165"/>
                      <a:pt x="56" y="165"/>
                      <a:pt x="56" y="165"/>
                    </a:cubicBezTo>
                    <a:cubicBezTo>
                      <a:pt x="54" y="170"/>
                      <a:pt x="54" y="170"/>
                      <a:pt x="54" y="170"/>
                    </a:cubicBezTo>
                    <a:cubicBezTo>
                      <a:pt x="53" y="174"/>
                      <a:pt x="53" y="178"/>
                      <a:pt x="53" y="182"/>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43" name="Freeform 15">
                <a:extLst>
                  <a:ext uri="{FF2B5EF4-FFF2-40B4-BE49-F238E27FC236}">
                    <a16:creationId xmlns:a16="http://schemas.microsoft.com/office/drawing/2014/main" id="{64D366AD-35BA-AA48-AD60-D5B37925B7CB}"/>
                  </a:ext>
                </a:extLst>
              </p:cNvPr>
              <p:cNvSpPr>
                <a:spLocks/>
              </p:cNvSpPr>
              <p:nvPr/>
            </p:nvSpPr>
            <p:spPr bwMode="auto">
              <a:xfrm>
                <a:off x="9658350" y="5345113"/>
                <a:ext cx="1074738" cy="809625"/>
              </a:xfrm>
              <a:custGeom>
                <a:avLst/>
                <a:gdLst>
                  <a:gd name="T0" fmla="*/ 1063304 w 282"/>
                  <a:gd name="T1" fmla="*/ 507925 h 212"/>
                  <a:gd name="T2" fmla="*/ 1025192 w 282"/>
                  <a:gd name="T3" fmla="*/ 492649 h 212"/>
                  <a:gd name="T4" fmla="*/ 1006137 w 282"/>
                  <a:gd name="T5" fmla="*/ 462097 h 212"/>
                  <a:gd name="T6" fmla="*/ 1029004 w 282"/>
                  <a:gd name="T7" fmla="*/ 404813 h 212"/>
                  <a:gd name="T8" fmla="*/ 1032815 w 282"/>
                  <a:gd name="T9" fmla="*/ 389537 h 212"/>
                  <a:gd name="T10" fmla="*/ 1040437 w 282"/>
                  <a:gd name="T11" fmla="*/ 366623 h 212"/>
                  <a:gd name="T12" fmla="*/ 1021381 w 282"/>
                  <a:gd name="T13" fmla="*/ 278786 h 212"/>
                  <a:gd name="T14" fmla="*/ 1051870 w 282"/>
                  <a:gd name="T15" fmla="*/ 267329 h 212"/>
                  <a:gd name="T16" fmla="*/ 1036626 w 282"/>
                  <a:gd name="T17" fmla="*/ 232958 h 212"/>
                  <a:gd name="T18" fmla="*/ 979459 w 282"/>
                  <a:gd name="T19" fmla="*/ 95475 h 212"/>
                  <a:gd name="T20" fmla="*/ 971837 w 282"/>
                  <a:gd name="T21" fmla="*/ 91656 h 212"/>
                  <a:gd name="T22" fmla="*/ 933725 w 282"/>
                  <a:gd name="T23" fmla="*/ 103113 h 212"/>
                  <a:gd name="T24" fmla="*/ 933725 w 282"/>
                  <a:gd name="T25" fmla="*/ 87837 h 212"/>
                  <a:gd name="T26" fmla="*/ 914670 w 282"/>
                  <a:gd name="T27" fmla="*/ 84018 h 212"/>
                  <a:gd name="T28" fmla="*/ 849881 w 282"/>
                  <a:gd name="T29" fmla="*/ 122208 h 212"/>
                  <a:gd name="T30" fmla="*/ 811769 w 282"/>
                  <a:gd name="T31" fmla="*/ 95475 h 212"/>
                  <a:gd name="T32" fmla="*/ 773658 w 282"/>
                  <a:gd name="T33" fmla="*/ 68742 h 212"/>
                  <a:gd name="T34" fmla="*/ 758414 w 282"/>
                  <a:gd name="T35" fmla="*/ 87837 h 212"/>
                  <a:gd name="T36" fmla="*/ 743169 w 282"/>
                  <a:gd name="T37" fmla="*/ 95475 h 212"/>
                  <a:gd name="T38" fmla="*/ 689813 w 282"/>
                  <a:gd name="T39" fmla="*/ 34371 h 212"/>
                  <a:gd name="T40" fmla="*/ 678380 w 282"/>
                  <a:gd name="T41" fmla="*/ 76380 h 212"/>
                  <a:gd name="T42" fmla="*/ 647891 w 282"/>
                  <a:gd name="T43" fmla="*/ 80199 h 212"/>
                  <a:gd name="T44" fmla="*/ 636458 w 282"/>
                  <a:gd name="T45" fmla="*/ 38190 h 212"/>
                  <a:gd name="T46" fmla="*/ 617402 w 282"/>
                  <a:gd name="T47" fmla="*/ 3819 h 212"/>
                  <a:gd name="T48" fmla="*/ 571669 w 282"/>
                  <a:gd name="T49" fmla="*/ 26733 h 212"/>
                  <a:gd name="T50" fmla="*/ 556424 w 282"/>
                  <a:gd name="T51" fmla="*/ 45828 h 212"/>
                  <a:gd name="T52" fmla="*/ 514502 w 282"/>
                  <a:gd name="T53" fmla="*/ 19095 h 212"/>
                  <a:gd name="T54" fmla="*/ 495446 w 282"/>
                  <a:gd name="T55" fmla="*/ 0 h 212"/>
                  <a:gd name="T56" fmla="*/ 438279 w 282"/>
                  <a:gd name="T57" fmla="*/ 45828 h 212"/>
                  <a:gd name="T58" fmla="*/ 510691 w 282"/>
                  <a:gd name="T59" fmla="*/ 91656 h 212"/>
                  <a:gd name="T60" fmla="*/ 491635 w 282"/>
                  <a:gd name="T61" fmla="*/ 160397 h 212"/>
                  <a:gd name="T62" fmla="*/ 472579 w 282"/>
                  <a:gd name="T63" fmla="*/ 87837 h 212"/>
                  <a:gd name="T64" fmla="*/ 377301 w 282"/>
                  <a:gd name="T65" fmla="*/ 61104 h 212"/>
                  <a:gd name="T66" fmla="*/ 327757 w 282"/>
                  <a:gd name="T67" fmla="*/ 106932 h 212"/>
                  <a:gd name="T68" fmla="*/ 297268 w 282"/>
                  <a:gd name="T69" fmla="*/ 152759 h 212"/>
                  <a:gd name="T70" fmla="*/ 278212 w 282"/>
                  <a:gd name="T71" fmla="*/ 145121 h 212"/>
                  <a:gd name="T72" fmla="*/ 255345 w 282"/>
                  <a:gd name="T73" fmla="*/ 156578 h 212"/>
                  <a:gd name="T74" fmla="*/ 221045 w 282"/>
                  <a:gd name="T75" fmla="*/ 198587 h 212"/>
                  <a:gd name="T76" fmla="*/ 201990 w 282"/>
                  <a:gd name="T77" fmla="*/ 171854 h 212"/>
                  <a:gd name="T78" fmla="*/ 133389 w 282"/>
                  <a:gd name="T79" fmla="*/ 236777 h 212"/>
                  <a:gd name="T80" fmla="*/ 64789 w 282"/>
                  <a:gd name="T81" fmla="*/ 133665 h 212"/>
                  <a:gd name="T82" fmla="*/ 45733 w 282"/>
                  <a:gd name="T83" fmla="*/ 183311 h 212"/>
                  <a:gd name="T84" fmla="*/ 3811 w 282"/>
                  <a:gd name="T85" fmla="*/ 248234 h 212"/>
                  <a:gd name="T86" fmla="*/ 7622 w 282"/>
                  <a:gd name="T87" fmla="*/ 271148 h 212"/>
                  <a:gd name="T88" fmla="*/ 217234 w 282"/>
                  <a:gd name="T89" fmla="*/ 389537 h 212"/>
                  <a:gd name="T90" fmla="*/ 343001 w 282"/>
                  <a:gd name="T91" fmla="*/ 515563 h 212"/>
                  <a:gd name="T92" fmla="*/ 407790 w 282"/>
                  <a:gd name="T93" fmla="*/ 660685 h 212"/>
                  <a:gd name="T94" fmla="*/ 575480 w 282"/>
                  <a:gd name="T95" fmla="*/ 763797 h 212"/>
                  <a:gd name="T96" fmla="*/ 727925 w 282"/>
                  <a:gd name="T97" fmla="*/ 801987 h 212"/>
                  <a:gd name="T98" fmla="*/ 872747 w 282"/>
                  <a:gd name="T99" fmla="*/ 782892 h 212"/>
                  <a:gd name="T100" fmla="*/ 952781 w 282"/>
                  <a:gd name="T101" fmla="*/ 744702 h 212"/>
                  <a:gd name="T102" fmla="*/ 971837 w 282"/>
                  <a:gd name="T103" fmla="*/ 740883 h 212"/>
                  <a:gd name="T104" fmla="*/ 987081 w 282"/>
                  <a:gd name="T105" fmla="*/ 630133 h 212"/>
                  <a:gd name="T106" fmla="*/ 1059493 w 282"/>
                  <a:gd name="T107" fmla="*/ 549934 h 2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 h="212">
                    <a:moveTo>
                      <a:pt x="282" y="143"/>
                    </a:moveTo>
                    <a:cubicBezTo>
                      <a:pt x="279" y="133"/>
                      <a:pt x="279" y="133"/>
                      <a:pt x="279" y="133"/>
                    </a:cubicBezTo>
                    <a:cubicBezTo>
                      <a:pt x="278" y="132"/>
                      <a:pt x="276" y="130"/>
                      <a:pt x="274" y="129"/>
                    </a:cubicBezTo>
                    <a:cubicBezTo>
                      <a:pt x="269" y="129"/>
                      <a:pt x="269" y="129"/>
                      <a:pt x="269" y="129"/>
                    </a:cubicBezTo>
                    <a:cubicBezTo>
                      <a:pt x="266" y="128"/>
                      <a:pt x="266" y="128"/>
                      <a:pt x="266" y="128"/>
                    </a:cubicBezTo>
                    <a:cubicBezTo>
                      <a:pt x="264" y="121"/>
                      <a:pt x="264" y="121"/>
                      <a:pt x="264" y="121"/>
                    </a:cubicBezTo>
                    <a:cubicBezTo>
                      <a:pt x="266" y="118"/>
                      <a:pt x="268" y="116"/>
                      <a:pt x="269" y="113"/>
                    </a:cubicBezTo>
                    <a:cubicBezTo>
                      <a:pt x="270" y="106"/>
                      <a:pt x="270" y="106"/>
                      <a:pt x="270" y="106"/>
                    </a:cubicBezTo>
                    <a:cubicBezTo>
                      <a:pt x="268" y="104"/>
                      <a:pt x="268" y="104"/>
                      <a:pt x="268" y="104"/>
                    </a:cubicBezTo>
                    <a:cubicBezTo>
                      <a:pt x="271" y="102"/>
                      <a:pt x="271" y="102"/>
                      <a:pt x="271" y="102"/>
                    </a:cubicBezTo>
                    <a:cubicBezTo>
                      <a:pt x="272" y="100"/>
                      <a:pt x="272" y="100"/>
                      <a:pt x="272" y="100"/>
                    </a:cubicBezTo>
                    <a:cubicBezTo>
                      <a:pt x="273" y="96"/>
                      <a:pt x="273" y="96"/>
                      <a:pt x="273" y="96"/>
                    </a:cubicBezTo>
                    <a:cubicBezTo>
                      <a:pt x="270" y="95"/>
                      <a:pt x="268" y="93"/>
                      <a:pt x="266" y="91"/>
                    </a:cubicBezTo>
                    <a:cubicBezTo>
                      <a:pt x="265" y="87"/>
                      <a:pt x="267" y="77"/>
                      <a:pt x="268" y="73"/>
                    </a:cubicBezTo>
                    <a:cubicBezTo>
                      <a:pt x="270" y="70"/>
                      <a:pt x="270" y="70"/>
                      <a:pt x="270" y="70"/>
                    </a:cubicBezTo>
                    <a:cubicBezTo>
                      <a:pt x="276" y="70"/>
                      <a:pt x="276" y="70"/>
                      <a:pt x="276" y="70"/>
                    </a:cubicBezTo>
                    <a:cubicBezTo>
                      <a:pt x="277" y="69"/>
                      <a:pt x="278" y="67"/>
                      <a:pt x="278" y="66"/>
                    </a:cubicBezTo>
                    <a:cubicBezTo>
                      <a:pt x="276" y="64"/>
                      <a:pt x="274" y="63"/>
                      <a:pt x="272" y="61"/>
                    </a:cubicBezTo>
                    <a:cubicBezTo>
                      <a:pt x="269" y="54"/>
                      <a:pt x="266" y="47"/>
                      <a:pt x="260" y="42"/>
                    </a:cubicBezTo>
                    <a:cubicBezTo>
                      <a:pt x="258" y="37"/>
                      <a:pt x="257" y="31"/>
                      <a:pt x="257" y="25"/>
                    </a:cubicBezTo>
                    <a:cubicBezTo>
                      <a:pt x="256" y="23"/>
                      <a:pt x="256" y="23"/>
                      <a:pt x="256" y="23"/>
                    </a:cubicBezTo>
                    <a:cubicBezTo>
                      <a:pt x="255" y="24"/>
                      <a:pt x="255" y="24"/>
                      <a:pt x="255" y="24"/>
                    </a:cubicBezTo>
                    <a:cubicBezTo>
                      <a:pt x="248" y="25"/>
                      <a:pt x="248" y="25"/>
                      <a:pt x="248" y="25"/>
                    </a:cubicBezTo>
                    <a:cubicBezTo>
                      <a:pt x="245" y="27"/>
                      <a:pt x="245" y="27"/>
                      <a:pt x="245" y="27"/>
                    </a:cubicBezTo>
                    <a:cubicBezTo>
                      <a:pt x="245" y="26"/>
                      <a:pt x="245" y="26"/>
                      <a:pt x="245" y="26"/>
                    </a:cubicBezTo>
                    <a:cubicBezTo>
                      <a:pt x="245" y="23"/>
                      <a:pt x="245" y="23"/>
                      <a:pt x="245" y="23"/>
                    </a:cubicBezTo>
                    <a:cubicBezTo>
                      <a:pt x="244" y="21"/>
                      <a:pt x="244" y="21"/>
                      <a:pt x="244" y="21"/>
                    </a:cubicBezTo>
                    <a:cubicBezTo>
                      <a:pt x="240" y="22"/>
                      <a:pt x="240" y="22"/>
                      <a:pt x="240" y="22"/>
                    </a:cubicBezTo>
                    <a:cubicBezTo>
                      <a:pt x="236" y="25"/>
                      <a:pt x="232" y="28"/>
                      <a:pt x="228" y="31"/>
                    </a:cubicBezTo>
                    <a:cubicBezTo>
                      <a:pt x="223" y="32"/>
                      <a:pt x="223" y="32"/>
                      <a:pt x="223" y="32"/>
                    </a:cubicBezTo>
                    <a:cubicBezTo>
                      <a:pt x="216" y="29"/>
                      <a:pt x="216" y="29"/>
                      <a:pt x="216" y="29"/>
                    </a:cubicBezTo>
                    <a:cubicBezTo>
                      <a:pt x="213" y="25"/>
                      <a:pt x="213" y="25"/>
                      <a:pt x="213" y="25"/>
                    </a:cubicBezTo>
                    <a:cubicBezTo>
                      <a:pt x="210" y="20"/>
                      <a:pt x="210" y="20"/>
                      <a:pt x="210" y="20"/>
                    </a:cubicBezTo>
                    <a:cubicBezTo>
                      <a:pt x="207" y="19"/>
                      <a:pt x="205" y="18"/>
                      <a:pt x="203" y="18"/>
                    </a:cubicBezTo>
                    <a:cubicBezTo>
                      <a:pt x="200" y="18"/>
                      <a:pt x="200" y="18"/>
                      <a:pt x="200" y="18"/>
                    </a:cubicBezTo>
                    <a:cubicBezTo>
                      <a:pt x="199" y="23"/>
                      <a:pt x="199" y="23"/>
                      <a:pt x="199" y="23"/>
                    </a:cubicBezTo>
                    <a:cubicBezTo>
                      <a:pt x="197" y="25"/>
                      <a:pt x="197" y="25"/>
                      <a:pt x="197" y="25"/>
                    </a:cubicBezTo>
                    <a:cubicBezTo>
                      <a:pt x="195" y="25"/>
                      <a:pt x="195" y="25"/>
                      <a:pt x="195" y="25"/>
                    </a:cubicBezTo>
                    <a:cubicBezTo>
                      <a:pt x="193" y="19"/>
                      <a:pt x="189" y="14"/>
                      <a:pt x="185" y="10"/>
                    </a:cubicBezTo>
                    <a:cubicBezTo>
                      <a:pt x="181" y="9"/>
                      <a:pt x="181" y="9"/>
                      <a:pt x="181" y="9"/>
                    </a:cubicBezTo>
                    <a:cubicBezTo>
                      <a:pt x="179" y="12"/>
                      <a:pt x="179" y="12"/>
                      <a:pt x="179" y="12"/>
                    </a:cubicBezTo>
                    <a:cubicBezTo>
                      <a:pt x="179" y="14"/>
                      <a:pt x="178" y="17"/>
                      <a:pt x="178" y="20"/>
                    </a:cubicBezTo>
                    <a:cubicBezTo>
                      <a:pt x="175" y="21"/>
                      <a:pt x="175" y="21"/>
                      <a:pt x="175" y="21"/>
                    </a:cubicBezTo>
                    <a:cubicBezTo>
                      <a:pt x="170" y="21"/>
                      <a:pt x="170" y="21"/>
                      <a:pt x="170" y="21"/>
                    </a:cubicBezTo>
                    <a:cubicBezTo>
                      <a:pt x="167" y="19"/>
                      <a:pt x="167" y="19"/>
                      <a:pt x="167" y="19"/>
                    </a:cubicBezTo>
                    <a:cubicBezTo>
                      <a:pt x="167" y="16"/>
                      <a:pt x="167" y="13"/>
                      <a:pt x="167" y="10"/>
                    </a:cubicBezTo>
                    <a:cubicBezTo>
                      <a:pt x="167" y="7"/>
                      <a:pt x="167" y="7"/>
                      <a:pt x="167" y="7"/>
                    </a:cubicBezTo>
                    <a:cubicBezTo>
                      <a:pt x="162" y="1"/>
                      <a:pt x="162" y="1"/>
                      <a:pt x="162" y="1"/>
                    </a:cubicBezTo>
                    <a:cubicBezTo>
                      <a:pt x="158" y="0"/>
                      <a:pt x="158" y="0"/>
                      <a:pt x="158" y="0"/>
                    </a:cubicBezTo>
                    <a:cubicBezTo>
                      <a:pt x="150" y="7"/>
                      <a:pt x="150" y="7"/>
                      <a:pt x="150" y="7"/>
                    </a:cubicBezTo>
                    <a:cubicBezTo>
                      <a:pt x="147" y="9"/>
                      <a:pt x="147" y="9"/>
                      <a:pt x="147" y="9"/>
                    </a:cubicBezTo>
                    <a:cubicBezTo>
                      <a:pt x="146" y="12"/>
                      <a:pt x="146" y="12"/>
                      <a:pt x="146" y="12"/>
                    </a:cubicBezTo>
                    <a:cubicBezTo>
                      <a:pt x="142" y="12"/>
                      <a:pt x="142" y="12"/>
                      <a:pt x="142" y="12"/>
                    </a:cubicBezTo>
                    <a:cubicBezTo>
                      <a:pt x="140" y="9"/>
                      <a:pt x="137" y="7"/>
                      <a:pt x="135" y="5"/>
                    </a:cubicBezTo>
                    <a:cubicBezTo>
                      <a:pt x="132" y="1"/>
                      <a:pt x="132" y="1"/>
                      <a:pt x="132" y="1"/>
                    </a:cubicBezTo>
                    <a:cubicBezTo>
                      <a:pt x="130" y="0"/>
                      <a:pt x="130" y="0"/>
                      <a:pt x="130" y="0"/>
                    </a:cubicBezTo>
                    <a:cubicBezTo>
                      <a:pt x="123" y="2"/>
                      <a:pt x="118" y="5"/>
                      <a:pt x="112" y="8"/>
                    </a:cubicBezTo>
                    <a:cubicBezTo>
                      <a:pt x="115" y="12"/>
                      <a:pt x="115" y="12"/>
                      <a:pt x="115" y="12"/>
                    </a:cubicBezTo>
                    <a:cubicBezTo>
                      <a:pt x="121" y="16"/>
                      <a:pt x="121" y="16"/>
                      <a:pt x="121" y="16"/>
                    </a:cubicBezTo>
                    <a:cubicBezTo>
                      <a:pt x="123" y="19"/>
                      <a:pt x="132" y="21"/>
                      <a:pt x="134" y="24"/>
                    </a:cubicBezTo>
                    <a:cubicBezTo>
                      <a:pt x="133" y="29"/>
                      <a:pt x="132" y="34"/>
                      <a:pt x="132" y="40"/>
                    </a:cubicBezTo>
                    <a:cubicBezTo>
                      <a:pt x="129" y="42"/>
                      <a:pt x="129" y="42"/>
                      <a:pt x="129" y="42"/>
                    </a:cubicBezTo>
                    <a:cubicBezTo>
                      <a:pt x="127" y="38"/>
                      <a:pt x="127" y="38"/>
                      <a:pt x="127" y="38"/>
                    </a:cubicBezTo>
                    <a:cubicBezTo>
                      <a:pt x="126" y="33"/>
                      <a:pt x="125" y="28"/>
                      <a:pt x="124" y="23"/>
                    </a:cubicBezTo>
                    <a:cubicBezTo>
                      <a:pt x="115" y="23"/>
                      <a:pt x="115" y="23"/>
                      <a:pt x="115" y="23"/>
                    </a:cubicBezTo>
                    <a:cubicBezTo>
                      <a:pt x="110" y="20"/>
                      <a:pt x="105" y="17"/>
                      <a:pt x="99" y="16"/>
                    </a:cubicBezTo>
                    <a:cubicBezTo>
                      <a:pt x="92" y="21"/>
                      <a:pt x="87" y="20"/>
                      <a:pt x="80" y="25"/>
                    </a:cubicBezTo>
                    <a:cubicBezTo>
                      <a:pt x="82" y="26"/>
                      <a:pt x="84" y="27"/>
                      <a:pt x="86" y="28"/>
                    </a:cubicBezTo>
                    <a:cubicBezTo>
                      <a:pt x="85" y="32"/>
                      <a:pt x="85" y="32"/>
                      <a:pt x="85" y="32"/>
                    </a:cubicBezTo>
                    <a:cubicBezTo>
                      <a:pt x="83" y="34"/>
                      <a:pt x="80" y="37"/>
                      <a:pt x="78" y="40"/>
                    </a:cubicBezTo>
                    <a:cubicBezTo>
                      <a:pt x="75" y="39"/>
                      <a:pt x="75" y="39"/>
                      <a:pt x="75" y="39"/>
                    </a:cubicBezTo>
                    <a:cubicBezTo>
                      <a:pt x="73" y="38"/>
                      <a:pt x="73" y="38"/>
                      <a:pt x="73" y="38"/>
                    </a:cubicBezTo>
                    <a:cubicBezTo>
                      <a:pt x="70" y="38"/>
                      <a:pt x="70" y="38"/>
                      <a:pt x="70" y="38"/>
                    </a:cubicBezTo>
                    <a:cubicBezTo>
                      <a:pt x="67" y="41"/>
                      <a:pt x="67" y="41"/>
                      <a:pt x="67" y="41"/>
                    </a:cubicBezTo>
                    <a:cubicBezTo>
                      <a:pt x="65" y="49"/>
                      <a:pt x="65" y="49"/>
                      <a:pt x="65" y="49"/>
                    </a:cubicBezTo>
                    <a:cubicBezTo>
                      <a:pt x="63" y="50"/>
                      <a:pt x="60" y="51"/>
                      <a:pt x="58" y="52"/>
                    </a:cubicBezTo>
                    <a:cubicBezTo>
                      <a:pt x="54" y="50"/>
                      <a:pt x="54" y="50"/>
                      <a:pt x="54" y="50"/>
                    </a:cubicBezTo>
                    <a:cubicBezTo>
                      <a:pt x="53" y="45"/>
                      <a:pt x="53" y="45"/>
                      <a:pt x="53" y="45"/>
                    </a:cubicBezTo>
                    <a:cubicBezTo>
                      <a:pt x="50" y="45"/>
                      <a:pt x="50" y="45"/>
                      <a:pt x="50" y="45"/>
                    </a:cubicBezTo>
                    <a:cubicBezTo>
                      <a:pt x="45" y="48"/>
                      <a:pt x="39" y="58"/>
                      <a:pt x="35" y="62"/>
                    </a:cubicBezTo>
                    <a:cubicBezTo>
                      <a:pt x="32" y="61"/>
                      <a:pt x="32" y="61"/>
                      <a:pt x="32" y="61"/>
                    </a:cubicBezTo>
                    <a:cubicBezTo>
                      <a:pt x="25" y="51"/>
                      <a:pt x="27" y="41"/>
                      <a:pt x="17" y="35"/>
                    </a:cubicBezTo>
                    <a:cubicBezTo>
                      <a:pt x="15" y="37"/>
                      <a:pt x="15" y="37"/>
                      <a:pt x="15" y="37"/>
                    </a:cubicBezTo>
                    <a:cubicBezTo>
                      <a:pt x="17" y="40"/>
                      <a:pt x="10" y="45"/>
                      <a:pt x="12" y="48"/>
                    </a:cubicBezTo>
                    <a:cubicBezTo>
                      <a:pt x="12" y="50"/>
                      <a:pt x="12" y="53"/>
                      <a:pt x="12" y="55"/>
                    </a:cubicBezTo>
                    <a:cubicBezTo>
                      <a:pt x="8" y="58"/>
                      <a:pt x="4" y="62"/>
                      <a:pt x="1" y="65"/>
                    </a:cubicBezTo>
                    <a:cubicBezTo>
                      <a:pt x="0" y="67"/>
                      <a:pt x="0" y="67"/>
                      <a:pt x="0" y="67"/>
                    </a:cubicBezTo>
                    <a:cubicBezTo>
                      <a:pt x="2" y="71"/>
                      <a:pt x="2" y="71"/>
                      <a:pt x="2" y="71"/>
                    </a:cubicBezTo>
                    <a:cubicBezTo>
                      <a:pt x="8" y="77"/>
                      <a:pt x="13" y="83"/>
                      <a:pt x="19" y="88"/>
                    </a:cubicBezTo>
                    <a:cubicBezTo>
                      <a:pt x="32" y="92"/>
                      <a:pt x="42" y="100"/>
                      <a:pt x="57" y="102"/>
                    </a:cubicBezTo>
                    <a:cubicBezTo>
                      <a:pt x="61" y="110"/>
                      <a:pt x="64" y="118"/>
                      <a:pt x="70" y="124"/>
                    </a:cubicBezTo>
                    <a:cubicBezTo>
                      <a:pt x="76" y="129"/>
                      <a:pt x="83" y="132"/>
                      <a:pt x="90" y="135"/>
                    </a:cubicBezTo>
                    <a:cubicBezTo>
                      <a:pt x="97" y="144"/>
                      <a:pt x="97" y="144"/>
                      <a:pt x="97" y="144"/>
                    </a:cubicBezTo>
                    <a:cubicBezTo>
                      <a:pt x="97" y="154"/>
                      <a:pt x="103" y="164"/>
                      <a:pt x="107" y="173"/>
                    </a:cubicBezTo>
                    <a:cubicBezTo>
                      <a:pt x="119" y="182"/>
                      <a:pt x="127" y="195"/>
                      <a:pt x="142" y="200"/>
                    </a:cubicBezTo>
                    <a:cubicBezTo>
                      <a:pt x="151" y="200"/>
                      <a:pt x="151" y="200"/>
                      <a:pt x="151" y="200"/>
                    </a:cubicBezTo>
                    <a:cubicBezTo>
                      <a:pt x="163" y="206"/>
                      <a:pt x="175" y="209"/>
                      <a:pt x="187" y="212"/>
                    </a:cubicBezTo>
                    <a:cubicBezTo>
                      <a:pt x="191" y="210"/>
                      <a:pt x="191" y="210"/>
                      <a:pt x="191" y="210"/>
                    </a:cubicBezTo>
                    <a:cubicBezTo>
                      <a:pt x="194" y="207"/>
                      <a:pt x="197" y="203"/>
                      <a:pt x="200" y="200"/>
                    </a:cubicBezTo>
                    <a:cubicBezTo>
                      <a:pt x="210" y="202"/>
                      <a:pt x="219" y="205"/>
                      <a:pt x="229" y="205"/>
                    </a:cubicBezTo>
                    <a:cubicBezTo>
                      <a:pt x="243" y="196"/>
                      <a:pt x="243" y="196"/>
                      <a:pt x="243" y="196"/>
                    </a:cubicBezTo>
                    <a:cubicBezTo>
                      <a:pt x="250" y="195"/>
                      <a:pt x="250" y="195"/>
                      <a:pt x="250" y="195"/>
                    </a:cubicBezTo>
                    <a:cubicBezTo>
                      <a:pt x="253" y="196"/>
                      <a:pt x="253" y="196"/>
                      <a:pt x="253" y="196"/>
                    </a:cubicBezTo>
                    <a:cubicBezTo>
                      <a:pt x="255" y="194"/>
                      <a:pt x="255" y="194"/>
                      <a:pt x="255" y="194"/>
                    </a:cubicBezTo>
                    <a:cubicBezTo>
                      <a:pt x="255" y="187"/>
                      <a:pt x="255" y="180"/>
                      <a:pt x="255" y="172"/>
                    </a:cubicBezTo>
                    <a:cubicBezTo>
                      <a:pt x="259" y="165"/>
                      <a:pt x="259" y="165"/>
                      <a:pt x="259" y="165"/>
                    </a:cubicBezTo>
                    <a:cubicBezTo>
                      <a:pt x="263" y="163"/>
                      <a:pt x="266" y="160"/>
                      <a:pt x="269" y="157"/>
                    </a:cubicBezTo>
                    <a:cubicBezTo>
                      <a:pt x="278" y="144"/>
                      <a:pt x="278" y="144"/>
                      <a:pt x="278" y="144"/>
                    </a:cubicBezTo>
                    <a:lnTo>
                      <a:pt x="282" y="143"/>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16">
                <a:extLst>
                  <a:ext uri="{FF2B5EF4-FFF2-40B4-BE49-F238E27FC236}">
                    <a16:creationId xmlns:a16="http://schemas.microsoft.com/office/drawing/2014/main" id="{93476DA9-CC6E-6F4F-8017-273E1EFDEEBA}"/>
                  </a:ext>
                </a:extLst>
              </p:cNvPr>
              <p:cNvSpPr>
                <a:spLocks/>
              </p:cNvSpPr>
              <p:nvPr/>
            </p:nvSpPr>
            <p:spPr bwMode="auto">
              <a:xfrm>
                <a:off x="10461625" y="4373563"/>
                <a:ext cx="887413" cy="1006475"/>
              </a:xfrm>
              <a:custGeom>
                <a:avLst/>
                <a:gdLst>
                  <a:gd name="T0" fmla="*/ 83790 w 233"/>
                  <a:gd name="T1" fmla="*/ 465113 h 264"/>
                  <a:gd name="T2" fmla="*/ 72364 w 233"/>
                  <a:gd name="T3" fmla="*/ 510862 h 264"/>
                  <a:gd name="T4" fmla="*/ 114259 w 233"/>
                  <a:gd name="T5" fmla="*/ 526112 h 264"/>
                  <a:gd name="T6" fmla="*/ 190432 w 233"/>
                  <a:gd name="T7" fmla="*/ 545174 h 264"/>
                  <a:gd name="T8" fmla="*/ 179006 w 233"/>
                  <a:gd name="T9" fmla="*/ 571861 h 264"/>
                  <a:gd name="T10" fmla="*/ 144728 w 233"/>
                  <a:gd name="T11" fmla="*/ 640484 h 264"/>
                  <a:gd name="T12" fmla="*/ 243753 w 233"/>
                  <a:gd name="T13" fmla="*/ 766293 h 264"/>
                  <a:gd name="T14" fmla="*/ 205666 w 233"/>
                  <a:gd name="T15" fmla="*/ 781543 h 264"/>
                  <a:gd name="T16" fmla="*/ 262796 w 233"/>
                  <a:gd name="T17" fmla="*/ 876853 h 264"/>
                  <a:gd name="T18" fmla="*/ 247561 w 233"/>
                  <a:gd name="T19" fmla="*/ 907352 h 264"/>
                  <a:gd name="T20" fmla="*/ 285648 w 233"/>
                  <a:gd name="T21" fmla="*/ 922602 h 264"/>
                  <a:gd name="T22" fmla="*/ 293265 w 233"/>
                  <a:gd name="T23" fmla="*/ 998850 h 264"/>
                  <a:gd name="T24" fmla="*/ 392289 w 233"/>
                  <a:gd name="T25" fmla="*/ 964539 h 264"/>
                  <a:gd name="T26" fmla="*/ 449419 w 233"/>
                  <a:gd name="T27" fmla="*/ 953101 h 264"/>
                  <a:gd name="T28" fmla="*/ 495123 w 233"/>
                  <a:gd name="T29" fmla="*/ 953101 h 264"/>
                  <a:gd name="T30" fmla="*/ 620808 w 233"/>
                  <a:gd name="T31" fmla="*/ 949289 h 264"/>
                  <a:gd name="T32" fmla="*/ 639851 w 233"/>
                  <a:gd name="T33" fmla="*/ 918790 h 264"/>
                  <a:gd name="T34" fmla="*/ 693172 w 233"/>
                  <a:gd name="T35" fmla="*/ 895915 h 264"/>
                  <a:gd name="T36" fmla="*/ 716023 w 233"/>
                  <a:gd name="T37" fmla="*/ 850166 h 264"/>
                  <a:gd name="T38" fmla="*/ 723641 w 233"/>
                  <a:gd name="T39" fmla="*/ 850166 h 264"/>
                  <a:gd name="T40" fmla="*/ 883603 w 233"/>
                  <a:gd name="T41" fmla="*/ 857791 h 264"/>
                  <a:gd name="T42" fmla="*/ 860752 w 233"/>
                  <a:gd name="T43" fmla="*/ 815855 h 264"/>
                  <a:gd name="T44" fmla="*/ 860752 w 233"/>
                  <a:gd name="T45" fmla="*/ 739607 h 264"/>
                  <a:gd name="T46" fmla="*/ 792196 w 233"/>
                  <a:gd name="T47" fmla="*/ 655734 h 264"/>
                  <a:gd name="T48" fmla="*/ 788387 w 233"/>
                  <a:gd name="T49" fmla="*/ 613797 h 264"/>
                  <a:gd name="T50" fmla="*/ 735067 w 233"/>
                  <a:gd name="T51" fmla="*/ 514675 h 264"/>
                  <a:gd name="T52" fmla="*/ 689363 w 233"/>
                  <a:gd name="T53" fmla="*/ 529924 h 264"/>
                  <a:gd name="T54" fmla="*/ 696980 w 233"/>
                  <a:gd name="T55" fmla="*/ 430802 h 264"/>
                  <a:gd name="T56" fmla="*/ 731258 w 233"/>
                  <a:gd name="T57" fmla="*/ 423177 h 264"/>
                  <a:gd name="T58" fmla="*/ 727449 w 233"/>
                  <a:gd name="T59" fmla="*/ 339304 h 264"/>
                  <a:gd name="T60" fmla="*/ 723641 w 233"/>
                  <a:gd name="T61" fmla="*/ 263056 h 264"/>
                  <a:gd name="T62" fmla="*/ 666511 w 233"/>
                  <a:gd name="T63" fmla="*/ 259244 h 264"/>
                  <a:gd name="T64" fmla="*/ 643659 w 233"/>
                  <a:gd name="T65" fmla="*/ 202057 h 264"/>
                  <a:gd name="T66" fmla="*/ 624616 w 233"/>
                  <a:gd name="T67" fmla="*/ 182995 h 264"/>
                  <a:gd name="T68" fmla="*/ 506548 w 233"/>
                  <a:gd name="T69" fmla="*/ 221120 h 264"/>
                  <a:gd name="T70" fmla="*/ 396098 w 233"/>
                  <a:gd name="T71" fmla="*/ 49561 h 264"/>
                  <a:gd name="T72" fmla="*/ 319925 w 233"/>
                  <a:gd name="T73" fmla="*/ 26687 h 264"/>
                  <a:gd name="T74" fmla="*/ 285648 w 233"/>
                  <a:gd name="T75" fmla="*/ 41936 h 264"/>
                  <a:gd name="T76" fmla="*/ 236135 w 233"/>
                  <a:gd name="T77" fmla="*/ 11437 h 264"/>
                  <a:gd name="T78" fmla="*/ 201858 w 233"/>
                  <a:gd name="T79" fmla="*/ 34312 h 264"/>
                  <a:gd name="T80" fmla="*/ 159963 w 233"/>
                  <a:gd name="T81" fmla="*/ 0 h 264"/>
                  <a:gd name="T82" fmla="*/ 45704 w 233"/>
                  <a:gd name="T83" fmla="*/ 266868 h 264"/>
                  <a:gd name="T84" fmla="*/ 49512 w 233"/>
                  <a:gd name="T85" fmla="*/ 331679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3" h="264">
                    <a:moveTo>
                      <a:pt x="1" y="107"/>
                    </a:moveTo>
                    <a:cubicBezTo>
                      <a:pt x="7" y="109"/>
                      <a:pt x="13" y="112"/>
                      <a:pt x="18" y="115"/>
                    </a:cubicBezTo>
                    <a:cubicBezTo>
                      <a:pt x="20" y="117"/>
                      <a:pt x="21" y="120"/>
                      <a:pt x="22" y="122"/>
                    </a:cubicBezTo>
                    <a:cubicBezTo>
                      <a:pt x="20" y="125"/>
                      <a:pt x="18" y="127"/>
                      <a:pt x="15" y="128"/>
                    </a:cubicBezTo>
                    <a:cubicBezTo>
                      <a:pt x="16" y="131"/>
                      <a:pt x="16" y="131"/>
                      <a:pt x="16" y="131"/>
                    </a:cubicBezTo>
                    <a:cubicBezTo>
                      <a:pt x="19" y="134"/>
                      <a:pt x="19" y="134"/>
                      <a:pt x="19" y="134"/>
                    </a:cubicBezTo>
                    <a:cubicBezTo>
                      <a:pt x="23" y="134"/>
                      <a:pt x="26" y="133"/>
                      <a:pt x="29" y="133"/>
                    </a:cubicBezTo>
                    <a:cubicBezTo>
                      <a:pt x="32" y="135"/>
                      <a:pt x="32" y="135"/>
                      <a:pt x="32" y="135"/>
                    </a:cubicBezTo>
                    <a:cubicBezTo>
                      <a:pt x="30" y="138"/>
                      <a:pt x="30" y="138"/>
                      <a:pt x="30" y="138"/>
                    </a:cubicBezTo>
                    <a:cubicBezTo>
                      <a:pt x="32" y="140"/>
                      <a:pt x="32" y="140"/>
                      <a:pt x="32" y="140"/>
                    </a:cubicBezTo>
                    <a:cubicBezTo>
                      <a:pt x="37" y="141"/>
                      <a:pt x="43" y="141"/>
                      <a:pt x="48" y="141"/>
                    </a:cubicBezTo>
                    <a:cubicBezTo>
                      <a:pt x="50" y="143"/>
                      <a:pt x="50" y="143"/>
                      <a:pt x="50" y="143"/>
                    </a:cubicBezTo>
                    <a:cubicBezTo>
                      <a:pt x="55" y="143"/>
                      <a:pt x="55" y="143"/>
                      <a:pt x="55" y="143"/>
                    </a:cubicBezTo>
                    <a:cubicBezTo>
                      <a:pt x="55" y="146"/>
                      <a:pt x="55" y="146"/>
                      <a:pt x="55" y="146"/>
                    </a:cubicBezTo>
                    <a:cubicBezTo>
                      <a:pt x="52" y="147"/>
                      <a:pt x="49" y="148"/>
                      <a:pt x="47" y="150"/>
                    </a:cubicBezTo>
                    <a:cubicBezTo>
                      <a:pt x="46" y="153"/>
                      <a:pt x="46" y="156"/>
                      <a:pt x="45" y="159"/>
                    </a:cubicBezTo>
                    <a:cubicBezTo>
                      <a:pt x="43" y="161"/>
                      <a:pt x="41" y="163"/>
                      <a:pt x="39" y="165"/>
                    </a:cubicBezTo>
                    <a:cubicBezTo>
                      <a:pt x="38" y="168"/>
                      <a:pt x="38" y="168"/>
                      <a:pt x="38" y="168"/>
                    </a:cubicBezTo>
                    <a:cubicBezTo>
                      <a:pt x="45" y="173"/>
                      <a:pt x="45" y="173"/>
                      <a:pt x="45" y="173"/>
                    </a:cubicBezTo>
                    <a:cubicBezTo>
                      <a:pt x="50" y="182"/>
                      <a:pt x="57" y="190"/>
                      <a:pt x="63" y="198"/>
                    </a:cubicBezTo>
                    <a:cubicBezTo>
                      <a:pt x="64" y="201"/>
                      <a:pt x="64" y="201"/>
                      <a:pt x="64" y="201"/>
                    </a:cubicBezTo>
                    <a:cubicBezTo>
                      <a:pt x="63" y="203"/>
                      <a:pt x="63" y="203"/>
                      <a:pt x="63" y="203"/>
                    </a:cubicBezTo>
                    <a:cubicBezTo>
                      <a:pt x="57" y="203"/>
                      <a:pt x="57" y="203"/>
                      <a:pt x="57" y="203"/>
                    </a:cubicBezTo>
                    <a:cubicBezTo>
                      <a:pt x="54" y="205"/>
                      <a:pt x="54" y="205"/>
                      <a:pt x="54" y="205"/>
                    </a:cubicBezTo>
                    <a:cubicBezTo>
                      <a:pt x="54" y="209"/>
                      <a:pt x="54" y="214"/>
                      <a:pt x="54" y="218"/>
                    </a:cubicBezTo>
                    <a:cubicBezTo>
                      <a:pt x="58" y="219"/>
                      <a:pt x="61" y="220"/>
                      <a:pt x="65" y="221"/>
                    </a:cubicBezTo>
                    <a:cubicBezTo>
                      <a:pt x="66" y="224"/>
                      <a:pt x="67" y="227"/>
                      <a:pt x="69" y="230"/>
                    </a:cubicBezTo>
                    <a:cubicBezTo>
                      <a:pt x="69" y="232"/>
                      <a:pt x="69" y="232"/>
                      <a:pt x="69" y="232"/>
                    </a:cubicBezTo>
                    <a:cubicBezTo>
                      <a:pt x="65" y="236"/>
                      <a:pt x="65" y="236"/>
                      <a:pt x="65" y="236"/>
                    </a:cubicBezTo>
                    <a:cubicBezTo>
                      <a:pt x="65" y="238"/>
                      <a:pt x="65" y="238"/>
                      <a:pt x="65" y="238"/>
                    </a:cubicBezTo>
                    <a:cubicBezTo>
                      <a:pt x="66" y="240"/>
                      <a:pt x="66" y="240"/>
                      <a:pt x="66" y="240"/>
                    </a:cubicBezTo>
                    <a:cubicBezTo>
                      <a:pt x="73" y="240"/>
                      <a:pt x="73" y="240"/>
                      <a:pt x="73" y="240"/>
                    </a:cubicBezTo>
                    <a:cubicBezTo>
                      <a:pt x="75" y="242"/>
                      <a:pt x="75" y="242"/>
                      <a:pt x="75" y="242"/>
                    </a:cubicBezTo>
                    <a:cubicBezTo>
                      <a:pt x="75" y="246"/>
                      <a:pt x="75" y="250"/>
                      <a:pt x="75" y="254"/>
                    </a:cubicBezTo>
                    <a:cubicBezTo>
                      <a:pt x="77" y="258"/>
                      <a:pt x="77" y="258"/>
                      <a:pt x="77" y="258"/>
                    </a:cubicBezTo>
                    <a:cubicBezTo>
                      <a:pt x="77" y="262"/>
                      <a:pt x="77" y="262"/>
                      <a:pt x="77" y="262"/>
                    </a:cubicBezTo>
                    <a:cubicBezTo>
                      <a:pt x="82" y="264"/>
                      <a:pt x="82" y="264"/>
                      <a:pt x="82" y="264"/>
                    </a:cubicBezTo>
                    <a:cubicBezTo>
                      <a:pt x="86" y="262"/>
                      <a:pt x="89" y="259"/>
                      <a:pt x="92" y="256"/>
                    </a:cubicBezTo>
                    <a:cubicBezTo>
                      <a:pt x="96" y="255"/>
                      <a:pt x="99" y="254"/>
                      <a:pt x="103" y="253"/>
                    </a:cubicBezTo>
                    <a:cubicBezTo>
                      <a:pt x="104" y="252"/>
                      <a:pt x="105" y="250"/>
                      <a:pt x="105" y="247"/>
                    </a:cubicBezTo>
                    <a:cubicBezTo>
                      <a:pt x="108" y="247"/>
                      <a:pt x="108" y="247"/>
                      <a:pt x="108" y="247"/>
                    </a:cubicBezTo>
                    <a:cubicBezTo>
                      <a:pt x="111" y="248"/>
                      <a:pt x="114" y="249"/>
                      <a:pt x="118" y="250"/>
                    </a:cubicBezTo>
                    <a:cubicBezTo>
                      <a:pt x="120" y="247"/>
                      <a:pt x="123" y="245"/>
                      <a:pt x="126" y="244"/>
                    </a:cubicBezTo>
                    <a:cubicBezTo>
                      <a:pt x="125" y="249"/>
                      <a:pt x="125" y="249"/>
                      <a:pt x="125" y="249"/>
                    </a:cubicBezTo>
                    <a:cubicBezTo>
                      <a:pt x="130" y="250"/>
                      <a:pt x="130" y="250"/>
                      <a:pt x="130" y="250"/>
                    </a:cubicBezTo>
                    <a:cubicBezTo>
                      <a:pt x="138" y="249"/>
                      <a:pt x="145" y="247"/>
                      <a:pt x="152" y="245"/>
                    </a:cubicBezTo>
                    <a:cubicBezTo>
                      <a:pt x="160" y="247"/>
                      <a:pt x="160" y="247"/>
                      <a:pt x="160" y="247"/>
                    </a:cubicBezTo>
                    <a:cubicBezTo>
                      <a:pt x="163" y="249"/>
                      <a:pt x="163" y="249"/>
                      <a:pt x="163" y="249"/>
                    </a:cubicBezTo>
                    <a:cubicBezTo>
                      <a:pt x="165" y="249"/>
                      <a:pt x="165" y="249"/>
                      <a:pt x="165" y="249"/>
                    </a:cubicBezTo>
                    <a:cubicBezTo>
                      <a:pt x="167" y="247"/>
                      <a:pt x="167" y="247"/>
                      <a:pt x="167" y="247"/>
                    </a:cubicBezTo>
                    <a:cubicBezTo>
                      <a:pt x="168" y="241"/>
                      <a:pt x="168" y="241"/>
                      <a:pt x="168" y="241"/>
                    </a:cubicBezTo>
                    <a:cubicBezTo>
                      <a:pt x="168" y="236"/>
                      <a:pt x="168" y="236"/>
                      <a:pt x="168" y="236"/>
                    </a:cubicBezTo>
                    <a:cubicBezTo>
                      <a:pt x="169" y="234"/>
                      <a:pt x="169" y="234"/>
                      <a:pt x="169" y="234"/>
                    </a:cubicBezTo>
                    <a:cubicBezTo>
                      <a:pt x="173" y="234"/>
                      <a:pt x="178" y="234"/>
                      <a:pt x="182" y="235"/>
                    </a:cubicBezTo>
                    <a:cubicBezTo>
                      <a:pt x="180" y="229"/>
                      <a:pt x="180" y="229"/>
                      <a:pt x="180" y="229"/>
                    </a:cubicBezTo>
                    <a:cubicBezTo>
                      <a:pt x="182" y="227"/>
                      <a:pt x="184" y="225"/>
                      <a:pt x="185" y="223"/>
                    </a:cubicBezTo>
                    <a:cubicBezTo>
                      <a:pt x="185" y="221"/>
                      <a:pt x="189" y="224"/>
                      <a:pt x="188" y="223"/>
                    </a:cubicBezTo>
                    <a:cubicBezTo>
                      <a:pt x="192" y="223"/>
                      <a:pt x="192" y="223"/>
                      <a:pt x="192" y="223"/>
                    </a:cubicBezTo>
                    <a:cubicBezTo>
                      <a:pt x="195" y="225"/>
                      <a:pt x="195" y="225"/>
                      <a:pt x="195" y="225"/>
                    </a:cubicBezTo>
                    <a:cubicBezTo>
                      <a:pt x="190" y="223"/>
                      <a:pt x="190" y="223"/>
                      <a:pt x="190" y="223"/>
                    </a:cubicBezTo>
                    <a:cubicBezTo>
                      <a:pt x="194" y="226"/>
                      <a:pt x="194" y="226"/>
                      <a:pt x="194" y="226"/>
                    </a:cubicBezTo>
                    <a:cubicBezTo>
                      <a:pt x="204" y="223"/>
                      <a:pt x="214" y="223"/>
                      <a:pt x="224" y="223"/>
                    </a:cubicBezTo>
                    <a:cubicBezTo>
                      <a:pt x="232" y="225"/>
                      <a:pt x="232" y="225"/>
                      <a:pt x="232" y="225"/>
                    </a:cubicBezTo>
                    <a:cubicBezTo>
                      <a:pt x="232" y="222"/>
                      <a:pt x="232" y="222"/>
                      <a:pt x="232" y="222"/>
                    </a:cubicBezTo>
                    <a:cubicBezTo>
                      <a:pt x="230" y="220"/>
                      <a:pt x="228" y="218"/>
                      <a:pt x="226" y="217"/>
                    </a:cubicBezTo>
                    <a:cubicBezTo>
                      <a:pt x="226" y="214"/>
                      <a:pt x="226" y="214"/>
                      <a:pt x="226" y="214"/>
                    </a:cubicBezTo>
                    <a:cubicBezTo>
                      <a:pt x="228" y="211"/>
                      <a:pt x="231" y="207"/>
                      <a:pt x="233" y="203"/>
                    </a:cubicBezTo>
                    <a:cubicBezTo>
                      <a:pt x="232" y="201"/>
                      <a:pt x="232" y="201"/>
                      <a:pt x="232" y="201"/>
                    </a:cubicBezTo>
                    <a:cubicBezTo>
                      <a:pt x="230" y="198"/>
                      <a:pt x="228" y="196"/>
                      <a:pt x="226" y="194"/>
                    </a:cubicBezTo>
                    <a:cubicBezTo>
                      <a:pt x="225" y="190"/>
                      <a:pt x="225" y="186"/>
                      <a:pt x="225" y="182"/>
                    </a:cubicBezTo>
                    <a:cubicBezTo>
                      <a:pt x="223" y="178"/>
                      <a:pt x="223" y="178"/>
                      <a:pt x="223" y="178"/>
                    </a:cubicBezTo>
                    <a:cubicBezTo>
                      <a:pt x="219" y="175"/>
                      <a:pt x="214" y="174"/>
                      <a:pt x="208" y="172"/>
                    </a:cubicBezTo>
                    <a:cubicBezTo>
                      <a:pt x="206" y="168"/>
                      <a:pt x="206" y="168"/>
                      <a:pt x="206" y="168"/>
                    </a:cubicBezTo>
                    <a:cubicBezTo>
                      <a:pt x="206" y="165"/>
                      <a:pt x="206" y="165"/>
                      <a:pt x="206" y="165"/>
                    </a:cubicBezTo>
                    <a:cubicBezTo>
                      <a:pt x="207" y="161"/>
                      <a:pt x="207" y="161"/>
                      <a:pt x="207" y="161"/>
                    </a:cubicBezTo>
                    <a:cubicBezTo>
                      <a:pt x="206" y="159"/>
                      <a:pt x="206" y="159"/>
                      <a:pt x="206" y="159"/>
                    </a:cubicBezTo>
                    <a:cubicBezTo>
                      <a:pt x="205" y="159"/>
                      <a:pt x="203" y="158"/>
                      <a:pt x="201" y="158"/>
                    </a:cubicBezTo>
                    <a:cubicBezTo>
                      <a:pt x="198" y="150"/>
                      <a:pt x="195" y="143"/>
                      <a:pt x="193" y="135"/>
                    </a:cubicBezTo>
                    <a:cubicBezTo>
                      <a:pt x="189" y="136"/>
                      <a:pt x="189" y="136"/>
                      <a:pt x="189" y="136"/>
                    </a:cubicBezTo>
                    <a:cubicBezTo>
                      <a:pt x="186" y="139"/>
                      <a:pt x="186" y="139"/>
                      <a:pt x="186" y="139"/>
                    </a:cubicBezTo>
                    <a:cubicBezTo>
                      <a:pt x="181" y="139"/>
                      <a:pt x="181" y="139"/>
                      <a:pt x="181" y="139"/>
                    </a:cubicBezTo>
                    <a:cubicBezTo>
                      <a:pt x="178" y="134"/>
                      <a:pt x="178" y="134"/>
                      <a:pt x="178" y="134"/>
                    </a:cubicBezTo>
                    <a:cubicBezTo>
                      <a:pt x="177" y="127"/>
                      <a:pt x="177" y="120"/>
                      <a:pt x="179" y="114"/>
                    </a:cubicBezTo>
                    <a:cubicBezTo>
                      <a:pt x="183" y="113"/>
                      <a:pt x="183" y="113"/>
                      <a:pt x="183" y="113"/>
                    </a:cubicBezTo>
                    <a:cubicBezTo>
                      <a:pt x="187" y="115"/>
                      <a:pt x="187" y="115"/>
                      <a:pt x="187" y="115"/>
                    </a:cubicBezTo>
                    <a:cubicBezTo>
                      <a:pt x="191" y="115"/>
                      <a:pt x="191" y="115"/>
                      <a:pt x="191" y="115"/>
                    </a:cubicBezTo>
                    <a:cubicBezTo>
                      <a:pt x="192" y="111"/>
                      <a:pt x="192" y="111"/>
                      <a:pt x="192" y="111"/>
                    </a:cubicBezTo>
                    <a:cubicBezTo>
                      <a:pt x="196" y="106"/>
                      <a:pt x="196" y="106"/>
                      <a:pt x="196" y="106"/>
                    </a:cubicBezTo>
                    <a:cubicBezTo>
                      <a:pt x="196" y="101"/>
                      <a:pt x="196" y="101"/>
                      <a:pt x="196" y="101"/>
                    </a:cubicBezTo>
                    <a:cubicBezTo>
                      <a:pt x="194" y="97"/>
                      <a:pt x="192" y="93"/>
                      <a:pt x="191" y="89"/>
                    </a:cubicBezTo>
                    <a:cubicBezTo>
                      <a:pt x="191" y="85"/>
                      <a:pt x="191" y="85"/>
                      <a:pt x="191" y="85"/>
                    </a:cubicBezTo>
                    <a:cubicBezTo>
                      <a:pt x="194" y="81"/>
                      <a:pt x="194" y="81"/>
                      <a:pt x="194" y="81"/>
                    </a:cubicBezTo>
                    <a:cubicBezTo>
                      <a:pt x="190" y="69"/>
                      <a:pt x="190" y="69"/>
                      <a:pt x="190" y="69"/>
                    </a:cubicBezTo>
                    <a:cubicBezTo>
                      <a:pt x="187" y="67"/>
                      <a:pt x="184" y="65"/>
                      <a:pt x="181" y="63"/>
                    </a:cubicBezTo>
                    <a:cubicBezTo>
                      <a:pt x="177" y="64"/>
                      <a:pt x="177" y="64"/>
                      <a:pt x="177" y="64"/>
                    </a:cubicBezTo>
                    <a:cubicBezTo>
                      <a:pt x="175" y="68"/>
                      <a:pt x="175" y="68"/>
                      <a:pt x="175" y="68"/>
                    </a:cubicBezTo>
                    <a:cubicBezTo>
                      <a:pt x="171" y="65"/>
                      <a:pt x="171" y="65"/>
                      <a:pt x="171" y="65"/>
                    </a:cubicBezTo>
                    <a:cubicBezTo>
                      <a:pt x="170" y="62"/>
                      <a:pt x="169" y="58"/>
                      <a:pt x="167" y="55"/>
                    </a:cubicBezTo>
                    <a:cubicBezTo>
                      <a:pt x="169" y="53"/>
                      <a:pt x="169" y="53"/>
                      <a:pt x="169" y="53"/>
                    </a:cubicBezTo>
                    <a:cubicBezTo>
                      <a:pt x="170" y="51"/>
                      <a:pt x="170" y="51"/>
                      <a:pt x="170" y="51"/>
                    </a:cubicBezTo>
                    <a:cubicBezTo>
                      <a:pt x="168" y="49"/>
                      <a:pt x="168" y="49"/>
                      <a:pt x="168" y="49"/>
                    </a:cubicBezTo>
                    <a:cubicBezTo>
                      <a:pt x="164" y="48"/>
                      <a:pt x="164" y="48"/>
                      <a:pt x="164" y="48"/>
                    </a:cubicBezTo>
                    <a:cubicBezTo>
                      <a:pt x="157" y="49"/>
                      <a:pt x="150" y="51"/>
                      <a:pt x="144" y="54"/>
                    </a:cubicBezTo>
                    <a:cubicBezTo>
                      <a:pt x="143" y="56"/>
                      <a:pt x="141" y="58"/>
                      <a:pt x="138" y="60"/>
                    </a:cubicBezTo>
                    <a:cubicBezTo>
                      <a:pt x="133" y="58"/>
                      <a:pt x="133" y="58"/>
                      <a:pt x="133" y="58"/>
                    </a:cubicBezTo>
                    <a:cubicBezTo>
                      <a:pt x="128" y="52"/>
                      <a:pt x="123" y="46"/>
                      <a:pt x="117" y="40"/>
                    </a:cubicBezTo>
                    <a:cubicBezTo>
                      <a:pt x="115" y="34"/>
                      <a:pt x="115" y="28"/>
                      <a:pt x="115" y="21"/>
                    </a:cubicBezTo>
                    <a:cubicBezTo>
                      <a:pt x="111" y="19"/>
                      <a:pt x="108" y="16"/>
                      <a:pt x="104" y="13"/>
                    </a:cubicBezTo>
                    <a:cubicBezTo>
                      <a:pt x="101" y="8"/>
                      <a:pt x="101" y="8"/>
                      <a:pt x="101" y="8"/>
                    </a:cubicBezTo>
                    <a:cubicBezTo>
                      <a:pt x="95" y="6"/>
                      <a:pt x="95" y="6"/>
                      <a:pt x="95" y="6"/>
                    </a:cubicBezTo>
                    <a:cubicBezTo>
                      <a:pt x="84" y="7"/>
                      <a:pt x="84" y="7"/>
                      <a:pt x="84" y="7"/>
                    </a:cubicBezTo>
                    <a:cubicBezTo>
                      <a:pt x="77" y="5"/>
                      <a:pt x="77" y="5"/>
                      <a:pt x="77" y="5"/>
                    </a:cubicBezTo>
                    <a:cubicBezTo>
                      <a:pt x="75" y="8"/>
                      <a:pt x="75" y="8"/>
                      <a:pt x="75" y="8"/>
                    </a:cubicBezTo>
                    <a:cubicBezTo>
                      <a:pt x="75" y="11"/>
                      <a:pt x="75" y="11"/>
                      <a:pt x="75" y="11"/>
                    </a:cubicBezTo>
                    <a:cubicBezTo>
                      <a:pt x="70" y="11"/>
                      <a:pt x="70" y="11"/>
                      <a:pt x="70" y="11"/>
                    </a:cubicBezTo>
                    <a:cubicBezTo>
                      <a:pt x="69" y="11"/>
                      <a:pt x="69" y="11"/>
                      <a:pt x="69" y="11"/>
                    </a:cubicBezTo>
                    <a:cubicBezTo>
                      <a:pt x="66" y="8"/>
                      <a:pt x="64" y="6"/>
                      <a:pt x="62" y="3"/>
                    </a:cubicBezTo>
                    <a:cubicBezTo>
                      <a:pt x="58" y="3"/>
                      <a:pt x="58" y="3"/>
                      <a:pt x="58" y="3"/>
                    </a:cubicBezTo>
                    <a:cubicBezTo>
                      <a:pt x="55" y="5"/>
                      <a:pt x="55" y="5"/>
                      <a:pt x="55" y="5"/>
                    </a:cubicBezTo>
                    <a:cubicBezTo>
                      <a:pt x="53" y="9"/>
                      <a:pt x="53" y="9"/>
                      <a:pt x="53" y="9"/>
                    </a:cubicBezTo>
                    <a:cubicBezTo>
                      <a:pt x="49" y="11"/>
                      <a:pt x="49" y="11"/>
                      <a:pt x="49" y="11"/>
                    </a:cubicBezTo>
                    <a:cubicBezTo>
                      <a:pt x="45" y="7"/>
                      <a:pt x="45" y="7"/>
                      <a:pt x="45" y="7"/>
                    </a:cubicBezTo>
                    <a:cubicBezTo>
                      <a:pt x="42" y="0"/>
                      <a:pt x="42" y="0"/>
                      <a:pt x="42" y="0"/>
                    </a:cubicBezTo>
                    <a:cubicBezTo>
                      <a:pt x="32" y="16"/>
                      <a:pt x="22" y="35"/>
                      <a:pt x="8" y="49"/>
                    </a:cubicBezTo>
                    <a:cubicBezTo>
                      <a:pt x="8" y="56"/>
                      <a:pt x="7" y="63"/>
                      <a:pt x="8" y="70"/>
                    </a:cubicBezTo>
                    <a:cubicBezTo>
                      <a:pt x="12" y="70"/>
                      <a:pt x="12" y="70"/>
                      <a:pt x="12" y="70"/>
                    </a:cubicBezTo>
                    <a:cubicBezTo>
                      <a:pt x="11" y="73"/>
                      <a:pt x="9" y="75"/>
                      <a:pt x="8" y="78"/>
                    </a:cubicBezTo>
                    <a:cubicBezTo>
                      <a:pt x="8" y="80"/>
                      <a:pt x="8" y="80"/>
                      <a:pt x="8" y="80"/>
                    </a:cubicBezTo>
                    <a:cubicBezTo>
                      <a:pt x="10" y="82"/>
                      <a:pt x="12" y="84"/>
                      <a:pt x="13" y="87"/>
                    </a:cubicBezTo>
                    <a:cubicBezTo>
                      <a:pt x="10" y="92"/>
                      <a:pt x="5" y="97"/>
                      <a:pt x="0" y="101"/>
                    </a:cubicBezTo>
                    <a:cubicBezTo>
                      <a:pt x="1" y="103"/>
                      <a:pt x="1" y="105"/>
                      <a:pt x="1" y="107"/>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17">
                <a:extLst>
                  <a:ext uri="{FF2B5EF4-FFF2-40B4-BE49-F238E27FC236}">
                    <a16:creationId xmlns:a16="http://schemas.microsoft.com/office/drawing/2014/main" id="{9DDDC099-9CB0-6E21-E2A0-495A5F33F162}"/>
                  </a:ext>
                </a:extLst>
              </p:cNvPr>
              <p:cNvSpPr>
                <a:spLocks/>
              </p:cNvSpPr>
              <p:nvPr/>
            </p:nvSpPr>
            <p:spPr bwMode="auto">
              <a:xfrm>
                <a:off x="9901238" y="4781550"/>
                <a:ext cx="960437" cy="754063"/>
              </a:xfrm>
              <a:custGeom>
                <a:avLst/>
                <a:gdLst>
                  <a:gd name="T0" fmla="*/ 807987 w 252"/>
                  <a:gd name="T1" fmla="*/ 754062 h 198"/>
                  <a:gd name="T2" fmla="*/ 827043 w 252"/>
                  <a:gd name="T3" fmla="*/ 731212 h 198"/>
                  <a:gd name="T4" fmla="*/ 842288 w 252"/>
                  <a:gd name="T5" fmla="*/ 727403 h 198"/>
                  <a:gd name="T6" fmla="*/ 865156 w 252"/>
                  <a:gd name="T7" fmla="*/ 735020 h 198"/>
                  <a:gd name="T8" fmla="*/ 952814 w 252"/>
                  <a:gd name="T9" fmla="*/ 693128 h 198"/>
                  <a:gd name="T10" fmla="*/ 949003 w 252"/>
                  <a:gd name="T11" fmla="*/ 670277 h 198"/>
                  <a:gd name="T12" fmla="*/ 907079 w 252"/>
                  <a:gd name="T13" fmla="*/ 590301 h 198"/>
                  <a:gd name="T14" fmla="*/ 872778 w 252"/>
                  <a:gd name="T15" fmla="*/ 597918 h 198"/>
                  <a:gd name="T16" fmla="*/ 853722 w 252"/>
                  <a:gd name="T17" fmla="*/ 575067 h 198"/>
                  <a:gd name="T18" fmla="*/ 846099 w 252"/>
                  <a:gd name="T19" fmla="*/ 514133 h 198"/>
                  <a:gd name="T20" fmla="*/ 811798 w 252"/>
                  <a:gd name="T21" fmla="*/ 506516 h 198"/>
                  <a:gd name="T22" fmla="*/ 807987 w 252"/>
                  <a:gd name="T23" fmla="*/ 491283 h 198"/>
                  <a:gd name="T24" fmla="*/ 823232 w 252"/>
                  <a:gd name="T25" fmla="*/ 468432 h 198"/>
                  <a:gd name="T26" fmla="*/ 766063 w 252"/>
                  <a:gd name="T27" fmla="*/ 422732 h 198"/>
                  <a:gd name="T28" fmla="*/ 777497 w 252"/>
                  <a:gd name="T29" fmla="*/ 365606 h 198"/>
                  <a:gd name="T30" fmla="*/ 804175 w 252"/>
                  <a:gd name="T31" fmla="*/ 357989 h 198"/>
                  <a:gd name="T32" fmla="*/ 731762 w 252"/>
                  <a:gd name="T33" fmla="*/ 251354 h 198"/>
                  <a:gd name="T34" fmla="*/ 708894 w 252"/>
                  <a:gd name="T35" fmla="*/ 220887 h 198"/>
                  <a:gd name="T36" fmla="*/ 739384 w 252"/>
                  <a:gd name="T37" fmla="*/ 163761 h 198"/>
                  <a:gd name="T38" fmla="*/ 769874 w 252"/>
                  <a:gd name="T39" fmla="*/ 137102 h 198"/>
                  <a:gd name="T40" fmla="*/ 743195 w 252"/>
                  <a:gd name="T41" fmla="*/ 129485 h 198"/>
                  <a:gd name="T42" fmla="*/ 674593 w 252"/>
                  <a:gd name="T43" fmla="*/ 118060 h 198"/>
                  <a:gd name="T44" fmla="*/ 670781 w 252"/>
                  <a:gd name="T45" fmla="*/ 99018 h 198"/>
                  <a:gd name="T46" fmla="*/ 621235 w 252"/>
                  <a:gd name="T47" fmla="*/ 91401 h 198"/>
                  <a:gd name="T48" fmla="*/ 644103 w 252"/>
                  <a:gd name="T49" fmla="*/ 57126 h 198"/>
                  <a:gd name="T50" fmla="*/ 564066 w 252"/>
                  <a:gd name="T51" fmla="*/ 0 h 198"/>
                  <a:gd name="T52" fmla="*/ 556444 w 252"/>
                  <a:gd name="T53" fmla="*/ 34276 h 198"/>
                  <a:gd name="T54" fmla="*/ 449728 w 252"/>
                  <a:gd name="T55" fmla="*/ 72359 h 198"/>
                  <a:gd name="T56" fmla="*/ 403993 w 252"/>
                  <a:gd name="T57" fmla="*/ 129485 h 198"/>
                  <a:gd name="T58" fmla="*/ 323957 w 252"/>
                  <a:gd name="T59" fmla="*/ 121869 h 198"/>
                  <a:gd name="T60" fmla="*/ 240109 w 252"/>
                  <a:gd name="T61" fmla="*/ 182803 h 198"/>
                  <a:gd name="T62" fmla="*/ 240109 w 252"/>
                  <a:gd name="T63" fmla="*/ 163761 h 198"/>
                  <a:gd name="T64" fmla="*/ 179129 w 252"/>
                  <a:gd name="T65" fmla="*/ 95210 h 198"/>
                  <a:gd name="T66" fmla="*/ 110526 w 252"/>
                  <a:gd name="T67" fmla="*/ 121869 h 198"/>
                  <a:gd name="T68" fmla="*/ 3811 w 252"/>
                  <a:gd name="T69" fmla="*/ 251354 h 198"/>
                  <a:gd name="T70" fmla="*/ 0 w 252"/>
                  <a:gd name="T71" fmla="*/ 270396 h 198"/>
                  <a:gd name="T72" fmla="*/ 99093 w 252"/>
                  <a:gd name="T73" fmla="*/ 495091 h 198"/>
                  <a:gd name="T74" fmla="*/ 83848 w 252"/>
                  <a:gd name="T75" fmla="*/ 533175 h 198"/>
                  <a:gd name="T76" fmla="*/ 182940 w 252"/>
                  <a:gd name="T77" fmla="*/ 594109 h 198"/>
                  <a:gd name="T78" fmla="*/ 259166 w 252"/>
                  <a:gd name="T79" fmla="*/ 567451 h 198"/>
                  <a:gd name="T80" fmla="*/ 297278 w 252"/>
                  <a:gd name="T81" fmla="*/ 609343 h 198"/>
                  <a:gd name="T82" fmla="*/ 316334 w 252"/>
                  <a:gd name="T83" fmla="*/ 597918 h 198"/>
                  <a:gd name="T84" fmla="*/ 358258 w 252"/>
                  <a:gd name="T85" fmla="*/ 563642 h 198"/>
                  <a:gd name="T86" fmla="*/ 392560 w 252"/>
                  <a:gd name="T87" fmla="*/ 590301 h 198"/>
                  <a:gd name="T88" fmla="*/ 392560 w 252"/>
                  <a:gd name="T89" fmla="*/ 636002 h 198"/>
                  <a:gd name="T90" fmla="*/ 423050 w 252"/>
                  <a:gd name="T91" fmla="*/ 643619 h 198"/>
                  <a:gd name="T92" fmla="*/ 438295 w 252"/>
                  <a:gd name="T93" fmla="*/ 609343 h 198"/>
                  <a:gd name="T94" fmla="*/ 461162 w 252"/>
                  <a:gd name="T95" fmla="*/ 601726 h 198"/>
                  <a:gd name="T96" fmla="*/ 506897 w 252"/>
                  <a:gd name="T97" fmla="*/ 658852 h 198"/>
                  <a:gd name="T98" fmla="*/ 518331 w 252"/>
                  <a:gd name="T99" fmla="*/ 632193 h 198"/>
                  <a:gd name="T100" fmla="*/ 556444 w 252"/>
                  <a:gd name="T101" fmla="*/ 639810 h 198"/>
                  <a:gd name="T102" fmla="*/ 579311 w 252"/>
                  <a:gd name="T103" fmla="*/ 674086 h 198"/>
                  <a:gd name="T104" fmla="*/ 625046 w 252"/>
                  <a:gd name="T105" fmla="*/ 681703 h 198"/>
                  <a:gd name="T106" fmla="*/ 686026 w 252"/>
                  <a:gd name="T107" fmla="*/ 643619 h 198"/>
                  <a:gd name="T108" fmla="*/ 689838 w 252"/>
                  <a:gd name="T109" fmla="*/ 662661 h 198"/>
                  <a:gd name="T110" fmla="*/ 701271 w 252"/>
                  <a:gd name="T111" fmla="*/ 658852 h 198"/>
                  <a:gd name="T112" fmla="*/ 731762 w 252"/>
                  <a:gd name="T113" fmla="*/ 651235 h 198"/>
                  <a:gd name="T114" fmla="*/ 747007 w 252"/>
                  <a:gd name="T115" fmla="*/ 723595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52" h="198">
                    <a:moveTo>
                      <a:pt x="203" y="198"/>
                    </a:moveTo>
                    <a:cubicBezTo>
                      <a:pt x="206" y="198"/>
                      <a:pt x="209" y="197"/>
                      <a:pt x="212" y="198"/>
                    </a:cubicBezTo>
                    <a:cubicBezTo>
                      <a:pt x="216" y="194"/>
                      <a:pt x="216" y="194"/>
                      <a:pt x="216" y="194"/>
                    </a:cubicBezTo>
                    <a:cubicBezTo>
                      <a:pt x="217" y="192"/>
                      <a:pt x="217" y="192"/>
                      <a:pt x="217" y="192"/>
                    </a:cubicBezTo>
                    <a:cubicBezTo>
                      <a:pt x="219" y="191"/>
                      <a:pt x="219" y="191"/>
                      <a:pt x="219" y="191"/>
                    </a:cubicBezTo>
                    <a:cubicBezTo>
                      <a:pt x="221" y="191"/>
                      <a:pt x="221" y="191"/>
                      <a:pt x="221" y="191"/>
                    </a:cubicBezTo>
                    <a:cubicBezTo>
                      <a:pt x="224" y="193"/>
                      <a:pt x="224" y="193"/>
                      <a:pt x="224" y="193"/>
                    </a:cubicBezTo>
                    <a:cubicBezTo>
                      <a:pt x="227" y="193"/>
                      <a:pt x="227" y="193"/>
                      <a:pt x="227" y="193"/>
                    </a:cubicBezTo>
                    <a:cubicBezTo>
                      <a:pt x="228" y="191"/>
                      <a:pt x="229" y="190"/>
                      <a:pt x="230" y="188"/>
                    </a:cubicBezTo>
                    <a:cubicBezTo>
                      <a:pt x="237" y="185"/>
                      <a:pt x="243" y="184"/>
                      <a:pt x="250" y="182"/>
                    </a:cubicBezTo>
                    <a:cubicBezTo>
                      <a:pt x="252" y="180"/>
                      <a:pt x="252" y="180"/>
                      <a:pt x="252" y="180"/>
                    </a:cubicBezTo>
                    <a:cubicBezTo>
                      <a:pt x="249" y="176"/>
                      <a:pt x="249" y="176"/>
                      <a:pt x="249" y="176"/>
                    </a:cubicBezTo>
                    <a:cubicBezTo>
                      <a:pt x="248" y="170"/>
                      <a:pt x="248" y="170"/>
                      <a:pt x="248" y="170"/>
                    </a:cubicBezTo>
                    <a:cubicBezTo>
                      <a:pt x="244" y="164"/>
                      <a:pt x="239" y="162"/>
                      <a:pt x="238" y="155"/>
                    </a:cubicBezTo>
                    <a:cubicBezTo>
                      <a:pt x="236" y="152"/>
                      <a:pt x="236" y="152"/>
                      <a:pt x="236" y="152"/>
                    </a:cubicBezTo>
                    <a:cubicBezTo>
                      <a:pt x="234" y="154"/>
                      <a:pt x="231" y="156"/>
                      <a:pt x="229" y="157"/>
                    </a:cubicBezTo>
                    <a:cubicBezTo>
                      <a:pt x="224" y="155"/>
                      <a:pt x="224" y="155"/>
                      <a:pt x="224" y="155"/>
                    </a:cubicBezTo>
                    <a:cubicBezTo>
                      <a:pt x="224" y="151"/>
                      <a:pt x="224" y="151"/>
                      <a:pt x="224" y="151"/>
                    </a:cubicBezTo>
                    <a:cubicBezTo>
                      <a:pt x="222" y="147"/>
                      <a:pt x="222" y="147"/>
                      <a:pt x="222" y="147"/>
                    </a:cubicBezTo>
                    <a:cubicBezTo>
                      <a:pt x="222" y="143"/>
                      <a:pt x="222" y="139"/>
                      <a:pt x="222" y="135"/>
                    </a:cubicBezTo>
                    <a:cubicBezTo>
                      <a:pt x="220" y="133"/>
                      <a:pt x="220" y="133"/>
                      <a:pt x="220" y="133"/>
                    </a:cubicBezTo>
                    <a:cubicBezTo>
                      <a:pt x="213" y="133"/>
                      <a:pt x="213" y="133"/>
                      <a:pt x="213" y="133"/>
                    </a:cubicBezTo>
                    <a:cubicBezTo>
                      <a:pt x="212" y="131"/>
                      <a:pt x="212" y="131"/>
                      <a:pt x="212" y="131"/>
                    </a:cubicBezTo>
                    <a:cubicBezTo>
                      <a:pt x="212" y="129"/>
                      <a:pt x="212" y="129"/>
                      <a:pt x="212" y="129"/>
                    </a:cubicBezTo>
                    <a:cubicBezTo>
                      <a:pt x="216" y="125"/>
                      <a:pt x="216" y="125"/>
                      <a:pt x="216" y="125"/>
                    </a:cubicBezTo>
                    <a:cubicBezTo>
                      <a:pt x="216" y="123"/>
                      <a:pt x="216" y="123"/>
                      <a:pt x="216" y="123"/>
                    </a:cubicBezTo>
                    <a:cubicBezTo>
                      <a:pt x="214" y="120"/>
                      <a:pt x="213" y="117"/>
                      <a:pt x="212" y="114"/>
                    </a:cubicBezTo>
                    <a:cubicBezTo>
                      <a:pt x="208" y="113"/>
                      <a:pt x="205" y="112"/>
                      <a:pt x="201" y="111"/>
                    </a:cubicBezTo>
                    <a:cubicBezTo>
                      <a:pt x="201" y="107"/>
                      <a:pt x="201" y="102"/>
                      <a:pt x="201" y="98"/>
                    </a:cubicBezTo>
                    <a:cubicBezTo>
                      <a:pt x="204" y="96"/>
                      <a:pt x="204" y="96"/>
                      <a:pt x="204" y="96"/>
                    </a:cubicBezTo>
                    <a:cubicBezTo>
                      <a:pt x="210" y="96"/>
                      <a:pt x="210" y="96"/>
                      <a:pt x="210" y="96"/>
                    </a:cubicBezTo>
                    <a:cubicBezTo>
                      <a:pt x="211" y="94"/>
                      <a:pt x="211" y="94"/>
                      <a:pt x="211" y="94"/>
                    </a:cubicBezTo>
                    <a:cubicBezTo>
                      <a:pt x="210" y="91"/>
                      <a:pt x="210" y="91"/>
                      <a:pt x="210" y="91"/>
                    </a:cubicBezTo>
                    <a:cubicBezTo>
                      <a:pt x="204" y="83"/>
                      <a:pt x="197" y="75"/>
                      <a:pt x="192" y="66"/>
                    </a:cubicBezTo>
                    <a:cubicBezTo>
                      <a:pt x="185" y="61"/>
                      <a:pt x="185" y="61"/>
                      <a:pt x="185" y="61"/>
                    </a:cubicBezTo>
                    <a:cubicBezTo>
                      <a:pt x="186" y="58"/>
                      <a:pt x="186" y="58"/>
                      <a:pt x="186" y="58"/>
                    </a:cubicBezTo>
                    <a:cubicBezTo>
                      <a:pt x="188" y="56"/>
                      <a:pt x="190" y="54"/>
                      <a:pt x="192" y="52"/>
                    </a:cubicBezTo>
                    <a:cubicBezTo>
                      <a:pt x="193" y="49"/>
                      <a:pt x="193" y="46"/>
                      <a:pt x="194" y="43"/>
                    </a:cubicBezTo>
                    <a:cubicBezTo>
                      <a:pt x="196" y="41"/>
                      <a:pt x="199" y="40"/>
                      <a:pt x="202" y="39"/>
                    </a:cubicBezTo>
                    <a:cubicBezTo>
                      <a:pt x="202" y="36"/>
                      <a:pt x="202" y="36"/>
                      <a:pt x="202" y="36"/>
                    </a:cubicBezTo>
                    <a:cubicBezTo>
                      <a:pt x="197" y="36"/>
                      <a:pt x="197" y="36"/>
                      <a:pt x="197" y="36"/>
                    </a:cubicBezTo>
                    <a:cubicBezTo>
                      <a:pt x="195" y="34"/>
                      <a:pt x="195" y="34"/>
                      <a:pt x="195" y="34"/>
                    </a:cubicBezTo>
                    <a:cubicBezTo>
                      <a:pt x="190" y="34"/>
                      <a:pt x="184" y="34"/>
                      <a:pt x="179" y="33"/>
                    </a:cubicBezTo>
                    <a:cubicBezTo>
                      <a:pt x="177" y="31"/>
                      <a:pt x="177" y="31"/>
                      <a:pt x="177" y="31"/>
                    </a:cubicBezTo>
                    <a:cubicBezTo>
                      <a:pt x="179" y="28"/>
                      <a:pt x="179" y="28"/>
                      <a:pt x="179" y="28"/>
                    </a:cubicBezTo>
                    <a:cubicBezTo>
                      <a:pt x="176" y="26"/>
                      <a:pt x="176" y="26"/>
                      <a:pt x="176" y="26"/>
                    </a:cubicBezTo>
                    <a:cubicBezTo>
                      <a:pt x="173" y="26"/>
                      <a:pt x="170" y="27"/>
                      <a:pt x="166" y="27"/>
                    </a:cubicBezTo>
                    <a:cubicBezTo>
                      <a:pt x="163" y="24"/>
                      <a:pt x="163" y="24"/>
                      <a:pt x="163" y="24"/>
                    </a:cubicBezTo>
                    <a:cubicBezTo>
                      <a:pt x="162" y="21"/>
                      <a:pt x="162" y="21"/>
                      <a:pt x="162" y="21"/>
                    </a:cubicBezTo>
                    <a:cubicBezTo>
                      <a:pt x="165" y="20"/>
                      <a:pt x="167" y="18"/>
                      <a:pt x="169" y="15"/>
                    </a:cubicBezTo>
                    <a:cubicBezTo>
                      <a:pt x="168" y="13"/>
                      <a:pt x="167" y="10"/>
                      <a:pt x="165" y="8"/>
                    </a:cubicBezTo>
                    <a:cubicBezTo>
                      <a:pt x="160" y="5"/>
                      <a:pt x="154" y="2"/>
                      <a:pt x="148" y="0"/>
                    </a:cubicBezTo>
                    <a:cubicBezTo>
                      <a:pt x="149" y="4"/>
                      <a:pt x="149" y="7"/>
                      <a:pt x="148" y="10"/>
                    </a:cubicBezTo>
                    <a:cubicBezTo>
                      <a:pt x="146" y="9"/>
                      <a:pt x="146" y="9"/>
                      <a:pt x="146" y="9"/>
                    </a:cubicBezTo>
                    <a:cubicBezTo>
                      <a:pt x="139" y="9"/>
                      <a:pt x="132" y="9"/>
                      <a:pt x="125" y="7"/>
                    </a:cubicBezTo>
                    <a:cubicBezTo>
                      <a:pt x="122" y="11"/>
                      <a:pt x="120" y="15"/>
                      <a:pt x="118" y="19"/>
                    </a:cubicBezTo>
                    <a:cubicBezTo>
                      <a:pt x="117" y="24"/>
                      <a:pt x="117" y="29"/>
                      <a:pt x="118" y="33"/>
                    </a:cubicBezTo>
                    <a:cubicBezTo>
                      <a:pt x="114" y="33"/>
                      <a:pt x="110" y="34"/>
                      <a:pt x="106" y="34"/>
                    </a:cubicBezTo>
                    <a:cubicBezTo>
                      <a:pt x="102" y="30"/>
                      <a:pt x="102" y="30"/>
                      <a:pt x="102" y="30"/>
                    </a:cubicBezTo>
                    <a:cubicBezTo>
                      <a:pt x="96" y="30"/>
                      <a:pt x="90" y="30"/>
                      <a:pt x="85" y="32"/>
                    </a:cubicBezTo>
                    <a:cubicBezTo>
                      <a:pt x="80" y="39"/>
                      <a:pt x="80" y="39"/>
                      <a:pt x="80" y="39"/>
                    </a:cubicBezTo>
                    <a:cubicBezTo>
                      <a:pt x="74" y="41"/>
                      <a:pt x="69" y="45"/>
                      <a:pt x="63" y="48"/>
                    </a:cubicBezTo>
                    <a:cubicBezTo>
                      <a:pt x="61" y="45"/>
                      <a:pt x="61" y="45"/>
                      <a:pt x="61" y="45"/>
                    </a:cubicBezTo>
                    <a:cubicBezTo>
                      <a:pt x="63" y="43"/>
                      <a:pt x="63" y="43"/>
                      <a:pt x="63" y="43"/>
                    </a:cubicBezTo>
                    <a:cubicBezTo>
                      <a:pt x="62" y="40"/>
                      <a:pt x="62" y="40"/>
                      <a:pt x="62" y="40"/>
                    </a:cubicBezTo>
                    <a:cubicBezTo>
                      <a:pt x="56" y="36"/>
                      <a:pt x="51" y="31"/>
                      <a:pt x="47" y="25"/>
                    </a:cubicBezTo>
                    <a:cubicBezTo>
                      <a:pt x="42" y="25"/>
                      <a:pt x="38" y="26"/>
                      <a:pt x="33" y="28"/>
                    </a:cubicBezTo>
                    <a:cubicBezTo>
                      <a:pt x="29" y="32"/>
                      <a:pt x="29" y="32"/>
                      <a:pt x="29" y="32"/>
                    </a:cubicBezTo>
                    <a:cubicBezTo>
                      <a:pt x="29" y="33"/>
                      <a:pt x="29" y="35"/>
                      <a:pt x="29" y="36"/>
                    </a:cubicBezTo>
                    <a:cubicBezTo>
                      <a:pt x="23" y="49"/>
                      <a:pt x="14" y="60"/>
                      <a:pt x="1" y="66"/>
                    </a:cubicBezTo>
                    <a:cubicBezTo>
                      <a:pt x="0" y="68"/>
                      <a:pt x="0" y="68"/>
                      <a:pt x="0" y="68"/>
                    </a:cubicBezTo>
                    <a:cubicBezTo>
                      <a:pt x="0" y="71"/>
                      <a:pt x="0" y="71"/>
                      <a:pt x="0" y="71"/>
                    </a:cubicBezTo>
                    <a:cubicBezTo>
                      <a:pt x="5" y="74"/>
                      <a:pt x="10" y="77"/>
                      <a:pt x="14" y="81"/>
                    </a:cubicBezTo>
                    <a:cubicBezTo>
                      <a:pt x="18" y="98"/>
                      <a:pt x="21" y="114"/>
                      <a:pt x="26" y="130"/>
                    </a:cubicBezTo>
                    <a:cubicBezTo>
                      <a:pt x="26" y="134"/>
                      <a:pt x="26" y="134"/>
                      <a:pt x="26" y="134"/>
                    </a:cubicBezTo>
                    <a:cubicBezTo>
                      <a:pt x="24" y="136"/>
                      <a:pt x="23" y="138"/>
                      <a:pt x="22" y="140"/>
                    </a:cubicBezTo>
                    <a:cubicBezTo>
                      <a:pt x="30" y="145"/>
                      <a:pt x="38" y="149"/>
                      <a:pt x="46" y="154"/>
                    </a:cubicBezTo>
                    <a:cubicBezTo>
                      <a:pt x="48" y="156"/>
                      <a:pt x="48" y="156"/>
                      <a:pt x="48" y="156"/>
                    </a:cubicBezTo>
                    <a:cubicBezTo>
                      <a:pt x="54" y="153"/>
                      <a:pt x="59" y="150"/>
                      <a:pt x="66" y="148"/>
                    </a:cubicBezTo>
                    <a:cubicBezTo>
                      <a:pt x="68" y="149"/>
                      <a:pt x="68" y="149"/>
                      <a:pt x="68" y="149"/>
                    </a:cubicBezTo>
                    <a:cubicBezTo>
                      <a:pt x="71" y="153"/>
                      <a:pt x="71" y="153"/>
                      <a:pt x="71" y="153"/>
                    </a:cubicBezTo>
                    <a:cubicBezTo>
                      <a:pt x="73" y="155"/>
                      <a:pt x="76" y="157"/>
                      <a:pt x="78" y="160"/>
                    </a:cubicBezTo>
                    <a:cubicBezTo>
                      <a:pt x="82" y="160"/>
                      <a:pt x="82" y="160"/>
                      <a:pt x="82" y="160"/>
                    </a:cubicBezTo>
                    <a:cubicBezTo>
                      <a:pt x="83" y="157"/>
                      <a:pt x="83" y="157"/>
                      <a:pt x="83" y="157"/>
                    </a:cubicBezTo>
                    <a:cubicBezTo>
                      <a:pt x="86" y="155"/>
                      <a:pt x="86" y="155"/>
                      <a:pt x="86" y="155"/>
                    </a:cubicBezTo>
                    <a:cubicBezTo>
                      <a:pt x="94" y="148"/>
                      <a:pt x="94" y="148"/>
                      <a:pt x="94" y="148"/>
                    </a:cubicBezTo>
                    <a:cubicBezTo>
                      <a:pt x="98" y="149"/>
                      <a:pt x="98" y="149"/>
                      <a:pt x="98" y="149"/>
                    </a:cubicBezTo>
                    <a:cubicBezTo>
                      <a:pt x="103" y="155"/>
                      <a:pt x="103" y="155"/>
                      <a:pt x="103" y="155"/>
                    </a:cubicBezTo>
                    <a:cubicBezTo>
                      <a:pt x="103" y="158"/>
                      <a:pt x="103" y="158"/>
                      <a:pt x="103" y="158"/>
                    </a:cubicBezTo>
                    <a:cubicBezTo>
                      <a:pt x="103" y="161"/>
                      <a:pt x="103" y="164"/>
                      <a:pt x="103" y="167"/>
                    </a:cubicBezTo>
                    <a:cubicBezTo>
                      <a:pt x="106" y="169"/>
                      <a:pt x="106" y="169"/>
                      <a:pt x="106" y="169"/>
                    </a:cubicBezTo>
                    <a:cubicBezTo>
                      <a:pt x="111" y="169"/>
                      <a:pt x="111" y="169"/>
                      <a:pt x="111" y="169"/>
                    </a:cubicBezTo>
                    <a:cubicBezTo>
                      <a:pt x="114" y="168"/>
                      <a:pt x="114" y="168"/>
                      <a:pt x="114" y="168"/>
                    </a:cubicBezTo>
                    <a:cubicBezTo>
                      <a:pt x="114" y="165"/>
                      <a:pt x="115" y="162"/>
                      <a:pt x="115" y="160"/>
                    </a:cubicBezTo>
                    <a:cubicBezTo>
                      <a:pt x="117" y="157"/>
                      <a:pt x="117" y="157"/>
                      <a:pt x="117" y="157"/>
                    </a:cubicBezTo>
                    <a:cubicBezTo>
                      <a:pt x="121" y="158"/>
                      <a:pt x="121" y="158"/>
                      <a:pt x="121" y="158"/>
                    </a:cubicBezTo>
                    <a:cubicBezTo>
                      <a:pt x="125" y="162"/>
                      <a:pt x="129" y="167"/>
                      <a:pt x="131" y="173"/>
                    </a:cubicBezTo>
                    <a:cubicBezTo>
                      <a:pt x="133" y="173"/>
                      <a:pt x="133" y="173"/>
                      <a:pt x="133" y="173"/>
                    </a:cubicBezTo>
                    <a:cubicBezTo>
                      <a:pt x="135" y="171"/>
                      <a:pt x="135" y="171"/>
                      <a:pt x="135" y="171"/>
                    </a:cubicBezTo>
                    <a:cubicBezTo>
                      <a:pt x="136" y="166"/>
                      <a:pt x="136" y="166"/>
                      <a:pt x="136" y="166"/>
                    </a:cubicBezTo>
                    <a:cubicBezTo>
                      <a:pt x="139" y="166"/>
                      <a:pt x="139" y="166"/>
                      <a:pt x="139" y="166"/>
                    </a:cubicBezTo>
                    <a:cubicBezTo>
                      <a:pt x="141" y="166"/>
                      <a:pt x="143" y="167"/>
                      <a:pt x="146" y="168"/>
                    </a:cubicBezTo>
                    <a:cubicBezTo>
                      <a:pt x="149" y="173"/>
                      <a:pt x="149" y="173"/>
                      <a:pt x="149" y="173"/>
                    </a:cubicBezTo>
                    <a:cubicBezTo>
                      <a:pt x="152" y="177"/>
                      <a:pt x="152" y="177"/>
                      <a:pt x="152" y="177"/>
                    </a:cubicBezTo>
                    <a:cubicBezTo>
                      <a:pt x="159" y="180"/>
                      <a:pt x="159" y="180"/>
                      <a:pt x="159" y="180"/>
                    </a:cubicBezTo>
                    <a:cubicBezTo>
                      <a:pt x="164" y="179"/>
                      <a:pt x="164" y="179"/>
                      <a:pt x="164" y="179"/>
                    </a:cubicBezTo>
                    <a:cubicBezTo>
                      <a:pt x="168" y="176"/>
                      <a:pt x="172" y="173"/>
                      <a:pt x="176" y="170"/>
                    </a:cubicBezTo>
                    <a:cubicBezTo>
                      <a:pt x="180" y="169"/>
                      <a:pt x="180" y="169"/>
                      <a:pt x="180" y="169"/>
                    </a:cubicBezTo>
                    <a:cubicBezTo>
                      <a:pt x="181" y="171"/>
                      <a:pt x="181" y="171"/>
                      <a:pt x="181" y="171"/>
                    </a:cubicBezTo>
                    <a:cubicBezTo>
                      <a:pt x="181" y="174"/>
                      <a:pt x="181" y="174"/>
                      <a:pt x="181" y="174"/>
                    </a:cubicBezTo>
                    <a:cubicBezTo>
                      <a:pt x="181" y="175"/>
                      <a:pt x="181" y="175"/>
                      <a:pt x="181" y="175"/>
                    </a:cubicBezTo>
                    <a:cubicBezTo>
                      <a:pt x="184" y="173"/>
                      <a:pt x="184" y="173"/>
                      <a:pt x="184" y="173"/>
                    </a:cubicBezTo>
                    <a:cubicBezTo>
                      <a:pt x="191" y="172"/>
                      <a:pt x="191" y="172"/>
                      <a:pt x="191" y="172"/>
                    </a:cubicBezTo>
                    <a:cubicBezTo>
                      <a:pt x="192" y="171"/>
                      <a:pt x="192" y="171"/>
                      <a:pt x="192" y="171"/>
                    </a:cubicBezTo>
                    <a:cubicBezTo>
                      <a:pt x="193" y="173"/>
                      <a:pt x="193" y="173"/>
                      <a:pt x="193" y="173"/>
                    </a:cubicBezTo>
                    <a:cubicBezTo>
                      <a:pt x="193" y="179"/>
                      <a:pt x="194" y="184"/>
                      <a:pt x="196" y="190"/>
                    </a:cubicBezTo>
                    <a:cubicBezTo>
                      <a:pt x="199" y="192"/>
                      <a:pt x="201" y="195"/>
                      <a:pt x="203" y="198"/>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6" name="Freeform 18">
                <a:extLst>
                  <a:ext uri="{FF2B5EF4-FFF2-40B4-BE49-F238E27FC236}">
                    <a16:creationId xmlns:a16="http://schemas.microsoft.com/office/drawing/2014/main" id="{9A0AC68C-2FF2-992F-2F11-6A3B20C58C91}"/>
                  </a:ext>
                </a:extLst>
              </p:cNvPr>
              <p:cNvSpPr>
                <a:spLocks/>
              </p:cNvSpPr>
              <p:nvPr/>
            </p:nvSpPr>
            <p:spPr bwMode="auto">
              <a:xfrm>
                <a:off x="10663238" y="5216525"/>
                <a:ext cx="1033462" cy="735013"/>
              </a:xfrm>
              <a:custGeom>
                <a:avLst/>
                <a:gdLst>
                  <a:gd name="T0" fmla="*/ 1022021 w 271"/>
                  <a:gd name="T1" fmla="*/ 163759 h 193"/>
                  <a:gd name="T2" fmla="*/ 995327 w 271"/>
                  <a:gd name="T3" fmla="*/ 137101 h 193"/>
                  <a:gd name="T4" fmla="*/ 1029648 w 271"/>
                  <a:gd name="T5" fmla="*/ 95209 h 193"/>
                  <a:gd name="T6" fmla="*/ 1029648 w 271"/>
                  <a:gd name="T7" fmla="*/ 76167 h 193"/>
                  <a:gd name="T8" fmla="*/ 991513 w 271"/>
                  <a:gd name="T9" fmla="*/ 76167 h 193"/>
                  <a:gd name="T10" fmla="*/ 964819 w 271"/>
                  <a:gd name="T11" fmla="*/ 99017 h 193"/>
                  <a:gd name="T12" fmla="*/ 903803 w 271"/>
                  <a:gd name="T13" fmla="*/ 102826 h 193"/>
                  <a:gd name="T14" fmla="*/ 888549 w 271"/>
                  <a:gd name="T15" fmla="*/ 125676 h 193"/>
                  <a:gd name="T16" fmla="*/ 865667 w 271"/>
                  <a:gd name="T17" fmla="*/ 99017 h 193"/>
                  <a:gd name="T18" fmla="*/ 831346 w 271"/>
                  <a:gd name="T19" fmla="*/ 121867 h 193"/>
                  <a:gd name="T20" fmla="*/ 766516 w 271"/>
                  <a:gd name="T21" fmla="*/ 99017 h 193"/>
                  <a:gd name="T22" fmla="*/ 705500 w 271"/>
                  <a:gd name="T23" fmla="*/ 95209 h 193"/>
                  <a:gd name="T24" fmla="*/ 537705 w 271"/>
                  <a:gd name="T25" fmla="*/ 19042 h 193"/>
                  <a:gd name="T26" fmla="*/ 541519 w 271"/>
                  <a:gd name="T27" fmla="*/ 15233 h 193"/>
                  <a:gd name="T28" fmla="*/ 514824 w 271"/>
                  <a:gd name="T29" fmla="*/ 7617 h 193"/>
                  <a:gd name="T30" fmla="*/ 484316 w 271"/>
                  <a:gd name="T31" fmla="*/ 30467 h 193"/>
                  <a:gd name="T32" fmla="*/ 442367 w 271"/>
                  <a:gd name="T33" fmla="*/ 49509 h 193"/>
                  <a:gd name="T34" fmla="*/ 438554 w 271"/>
                  <a:gd name="T35" fmla="*/ 76167 h 193"/>
                  <a:gd name="T36" fmla="*/ 427113 w 271"/>
                  <a:gd name="T37" fmla="*/ 106634 h 193"/>
                  <a:gd name="T38" fmla="*/ 408046 w 271"/>
                  <a:gd name="T39" fmla="*/ 99017 h 193"/>
                  <a:gd name="T40" fmla="*/ 293640 w 271"/>
                  <a:gd name="T41" fmla="*/ 110442 h 193"/>
                  <a:gd name="T42" fmla="*/ 278386 w 271"/>
                  <a:gd name="T43" fmla="*/ 87592 h 193"/>
                  <a:gd name="T44" fmla="*/ 209743 w 271"/>
                  <a:gd name="T45" fmla="*/ 99017 h 193"/>
                  <a:gd name="T46" fmla="*/ 190676 w 271"/>
                  <a:gd name="T47" fmla="*/ 121867 h 193"/>
                  <a:gd name="T48" fmla="*/ 137286 w 271"/>
                  <a:gd name="T49" fmla="*/ 144717 h 193"/>
                  <a:gd name="T50" fmla="*/ 183049 w 271"/>
                  <a:gd name="T51" fmla="*/ 213268 h 193"/>
                  <a:gd name="T52" fmla="*/ 198303 w 271"/>
                  <a:gd name="T53" fmla="*/ 251351 h 193"/>
                  <a:gd name="T54" fmla="*/ 114405 w 271"/>
                  <a:gd name="T55" fmla="*/ 281818 h 193"/>
                  <a:gd name="T56" fmla="*/ 91524 w 271"/>
                  <a:gd name="T57" fmla="*/ 300860 h 193"/>
                  <a:gd name="T58" fmla="*/ 72457 w 271"/>
                  <a:gd name="T59" fmla="*/ 293243 h 193"/>
                  <a:gd name="T60" fmla="*/ 61016 w 271"/>
                  <a:gd name="T61" fmla="*/ 304668 h 193"/>
                  <a:gd name="T62" fmla="*/ 11441 w 271"/>
                  <a:gd name="T63" fmla="*/ 319902 h 193"/>
                  <a:gd name="T64" fmla="*/ 53389 w 271"/>
                  <a:gd name="T65" fmla="*/ 380835 h 193"/>
                  <a:gd name="T66" fmla="*/ 22881 w 271"/>
                  <a:gd name="T67" fmla="*/ 396069 h 193"/>
                  <a:gd name="T68" fmla="*/ 7627 w 271"/>
                  <a:gd name="T69" fmla="*/ 476044 h 193"/>
                  <a:gd name="T70" fmla="*/ 30508 w 271"/>
                  <a:gd name="T71" fmla="*/ 510319 h 193"/>
                  <a:gd name="T72" fmla="*/ 15254 w 271"/>
                  <a:gd name="T73" fmla="*/ 525553 h 193"/>
                  <a:gd name="T74" fmla="*/ 19068 w 271"/>
                  <a:gd name="T75" fmla="*/ 559828 h 193"/>
                  <a:gd name="T76" fmla="*/ 7627 w 271"/>
                  <a:gd name="T77" fmla="*/ 616953 h 193"/>
                  <a:gd name="T78" fmla="*/ 38135 w 271"/>
                  <a:gd name="T79" fmla="*/ 620761 h 193"/>
                  <a:gd name="T80" fmla="*/ 68643 w 271"/>
                  <a:gd name="T81" fmla="*/ 674078 h 193"/>
                  <a:gd name="T82" fmla="*/ 293640 w 271"/>
                  <a:gd name="T83" fmla="*/ 719779 h 193"/>
                  <a:gd name="T84" fmla="*/ 320335 w 271"/>
                  <a:gd name="T85" fmla="*/ 731204 h 193"/>
                  <a:gd name="T86" fmla="*/ 388978 w 271"/>
                  <a:gd name="T87" fmla="*/ 693120 h 193"/>
                  <a:gd name="T88" fmla="*/ 598722 w 271"/>
                  <a:gd name="T89" fmla="*/ 727395 h 193"/>
                  <a:gd name="T90" fmla="*/ 640670 w 271"/>
                  <a:gd name="T91" fmla="*/ 677887 h 193"/>
                  <a:gd name="T92" fmla="*/ 652111 w 271"/>
                  <a:gd name="T93" fmla="*/ 506511 h 193"/>
                  <a:gd name="T94" fmla="*/ 758889 w 271"/>
                  <a:gd name="T95" fmla="*/ 357985 h 193"/>
                  <a:gd name="T96" fmla="*/ 877108 w 271"/>
                  <a:gd name="T97" fmla="*/ 308477 h 193"/>
                  <a:gd name="T98" fmla="*/ 884735 w 271"/>
                  <a:gd name="T99" fmla="*/ 251351 h 193"/>
                  <a:gd name="T100" fmla="*/ 1022021 w 271"/>
                  <a:gd name="T101" fmla="*/ 182801 h 19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1" h="193">
                    <a:moveTo>
                      <a:pt x="269" y="47"/>
                    </a:moveTo>
                    <a:cubicBezTo>
                      <a:pt x="268" y="43"/>
                      <a:pt x="268" y="43"/>
                      <a:pt x="268" y="43"/>
                    </a:cubicBezTo>
                    <a:cubicBezTo>
                      <a:pt x="261" y="40"/>
                      <a:pt x="261" y="40"/>
                      <a:pt x="261" y="40"/>
                    </a:cubicBezTo>
                    <a:cubicBezTo>
                      <a:pt x="261" y="36"/>
                      <a:pt x="261" y="36"/>
                      <a:pt x="261" y="36"/>
                    </a:cubicBezTo>
                    <a:cubicBezTo>
                      <a:pt x="265" y="29"/>
                      <a:pt x="265" y="29"/>
                      <a:pt x="265" y="29"/>
                    </a:cubicBezTo>
                    <a:cubicBezTo>
                      <a:pt x="270" y="25"/>
                      <a:pt x="270" y="25"/>
                      <a:pt x="270" y="25"/>
                    </a:cubicBezTo>
                    <a:cubicBezTo>
                      <a:pt x="271" y="22"/>
                      <a:pt x="271" y="22"/>
                      <a:pt x="271" y="22"/>
                    </a:cubicBezTo>
                    <a:cubicBezTo>
                      <a:pt x="270" y="20"/>
                      <a:pt x="270" y="20"/>
                      <a:pt x="270" y="20"/>
                    </a:cubicBezTo>
                    <a:cubicBezTo>
                      <a:pt x="268" y="19"/>
                      <a:pt x="268" y="19"/>
                      <a:pt x="268" y="19"/>
                    </a:cubicBezTo>
                    <a:cubicBezTo>
                      <a:pt x="260" y="20"/>
                      <a:pt x="260" y="20"/>
                      <a:pt x="260" y="20"/>
                    </a:cubicBezTo>
                    <a:cubicBezTo>
                      <a:pt x="255" y="22"/>
                      <a:pt x="255" y="22"/>
                      <a:pt x="255" y="22"/>
                    </a:cubicBezTo>
                    <a:cubicBezTo>
                      <a:pt x="253" y="26"/>
                      <a:pt x="253" y="26"/>
                      <a:pt x="253" y="26"/>
                    </a:cubicBezTo>
                    <a:cubicBezTo>
                      <a:pt x="241" y="26"/>
                      <a:pt x="241" y="26"/>
                      <a:pt x="241" y="26"/>
                    </a:cubicBezTo>
                    <a:cubicBezTo>
                      <a:pt x="237" y="27"/>
                      <a:pt x="237" y="27"/>
                      <a:pt x="237" y="27"/>
                    </a:cubicBezTo>
                    <a:cubicBezTo>
                      <a:pt x="235" y="32"/>
                      <a:pt x="235" y="32"/>
                      <a:pt x="235" y="32"/>
                    </a:cubicBezTo>
                    <a:cubicBezTo>
                      <a:pt x="233" y="33"/>
                      <a:pt x="233" y="33"/>
                      <a:pt x="233" y="33"/>
                    </a:cubicBezTo>
                    <a:cubicBezTo>
                      <a:pt x="232" y="33"/>
                      <a:pt x="232" y="33"/>
                      <a:pt x="232" y="33"/>
                    </a:cubicBezTo>
                    <a:cubicBezTo>
                      <a:pt x="230" y="30"/>
                      <a:pt x="229" y="28"/>
                      <a:pt x="227" y="26"/>
                    </a:cubicBezTo>
                    <a:cubicBezTo>
                      <a:pt x="224" y="26"/>
                      <a:pt x="224" y="26"/>
                      <a:pt x="224" y="26"/>
                    </a:cubicBezTo>
                    <a:cubicBezTo>
                      <a:pt x="222" y="29"/>
                      <a:pt x="220" y="30"/>
                      <a:pt x="218" y="32"/>
                    </a:cubicBezTo>
                    <a:cubicBezTo>
                      <a:pt x="215" y="31"/>
                      <a:pt x="215" y="31"/>
                      <a:pt x="215" y="31"/>
                    </a:cubicBezTo>
                    <a:cubicBezTo>
                      <a:pt x="212" y="29"/>
                      <a:pt x="205" y="27"/>
                      <a:pt x="201" y="26"/>
                    </a:cubicBezTo>
                    <a:cubicBezTo>
                      <a:pt x="195" y="27"/>
                      <a:pt x="195" y="27"/>
                      <a:pt x="195" y="27"/>
                    </a:cubicBezTo>
                    <a:cubicBezTo>
                      <a:pt x="185" y="25"/>
                      <a:pt x="185" y="25"/>
                      <a:pt x="185" y="25"/>
                    </a:cubicBezTo>
                    <a:cubicBezTo>
                      <a:pt x="177" y="21"/>
                      <a:pt x="167" y="10"/>
                      <a:pt x="163" y="2"/>
                    </a:cubicBezTo>
                    <a:cubicBezTo>
                      <a:pt x="156" y="2"/>
                      <a:pt x="148" y="3"/>
                      <a:pt x="141" y="5"/>
                    </a:cubicBezTo>
                    <a:cubicBezTo>
                      <a:pt x="137" y="2"/>
                      <a:pt x="137" y="2"/>
                      <a:pt x="137" y="2"/>
                    </a:cubicBezTo>
                    <a:cubicBezTo>
                      <a:pt x="142" y="4"/>
                      <a:pt x="142" y="4"/>
                      <a:pt x="142" y="4"/>
                    </a:cubicBezTo>
                    <a:cubicBezTo>
                      <a:pt x="139" y="2"/>
                      <a:pt x="139" y="2"/>
                      <a:pt x="139" y="2"/>
                    </a:cubicBezTo>
                    <a:cubicBezTo>
                      <a:pt x="135" y="2"/>
                      <a:pt x="135" y="2"/>
                      <a:pt x="135" y="2"/>
                    </a:cubicBezTo>
                    <a:cubicBezTo>
                      <a:pt x="136" y="3"/>
                      <a:pt x="132" y="0"/>
                      <a:pt x="132" y="2"/>
                    </a:cubicBezTo>
                    <a:cubicBezTo>
                      <a:pt x="131" y="4"/>
                      <a:pt x="129" y="6"/>
                      <a:pt x="127" y="8"/>
                    </a:cubicBezTo>
                    <a:cubicBezTo>
                      <a:pt x="129" y="14"/>
                      <a:pt x="129" y="14"/>
                      <a:pt x="129" y="14"/>
                    </a:cubicBezTo>
                    <a:cubicBezTo>
                      <a:pt x="125" y="13"/>
                      <a:pt x="120" y="13"/>
                      <a:pt x="116" y="13"/>
                    </a:cubicBezTo>
                    <a:cubicBezTo>
                      <a:pt x="115" y="15"/>
                      <a:pt x="115" y="15"/>
                      <a:pt x="115" y="15"/>
                    </a:cubicBezTo>
                    <a:cubicBezTo>
                      <a:pt x="115" y="20"/>
                      <a:pt x="115" y="20"/>
                      <a:pt x="115" y="20"/>
                    </a:cubicBezTo>
                    <a:cubicBezTo>
                      <a:pt x="114" y="26"/>
                      <a:pt x="114" y="26"/>
                      <a:pt x="114" y="26"/>
                    </a:cubicBezTo>
                    <a:cubicBezTo>
                      <a:pt x="112" y="28"/>
                      <a:pt x="112" y="28"/>
                      <a:pt x="112" y="28"/>
                    </a:cubicBezTo>
                    <a:cubicBezTo>
                      <a:pt x="110" y="28"/>
                      <a:pt x="110" y="28"/>
                      <a:pt x="110" y="28"/>
                    </a:cubicBezTo>
                    <a:cubicBezTo>
                      <a:pt x="107" y="26"/>
                      <a:pt x="107" y="26"/>
                      <a:pt x="107" y="26"/>
                    </a:cubicBezTo>
                    <a:cubicBezTo>
                      <a:pt x="99" y="24"/>
                      <a:pt x="99" y="24"/>
                      <a:pt x="99" y="24"/>
                    </a:cubicBezTo>
                    <a:cubicBezTo>
                      <a:pt x="92" y="26"/>
                      <a:pt x="85" y="28"/>
                      <a:pt x="77" y="29"/>
                    </a:cubicBezTo>
                    <a:cubicBezTo>
                      <a:pt x="72" y="28"/>
                      <a:pt x="72" y="28"/>
                      <a:pt x="72" y="28"/>
                    </a:cubicBezTo>
                    <a:cubicBezTo>
                      <a:pt x="73" y="23"/>
                      <a:pt x="73" y="23"/>
                      <a:pt x="73" y="23"/>
                    </a:cubicBezTo>
                    <a:cubicBezTo>
                      <a:pt x="70" y="24"/>
                      <a:pt x="67" y="26"/>
                      <a:pt x="65" y="29"/>
                    </a:cubicBezTo>
                    <a:cubicBezTo>
                      <a:pt x="61" y="28"/>
                      <a:pt x="58" y="27"/>
                      <a:pt x="55" y="26"/>
                    </a:cubicBezTo>
                    <a:cubicBezTo>
                      <a:pt x="52" y="26"/>
                      <a:pt x="52" y="26"/>
                      <a:pt x="52" y="26"/>
                    </a:cubicBezTo>
                    <a:cubicBezTo>
                      <a:pt x="52" y="29"/>
                      <a:pt x="51" y="31"/>
                      <a:pt x="50" y="32"/>
                    </a:cubicBezTo>
                    <a:cubicBezTo>
                      <a:pt x="46" y="33"/>
                      <a:pt x="43" y="34"/>
                      <a:pt x="39" y="35"/>
                    </a:cubicBezTo>
                    <a:cubicBezTo>
                      <a:pt x="36" y="38"/>
                      <a:pt x="36" y="38"/>
                      <a:pt x="36" y="38"/>
                    </a:cubicBezTo>
                    <a:cubicBezTo>
                      <a:pt x="38" y="41"/>
                      <a:pt x="38" y="41"/>
                      <a:pt x="38" y="41"/>
                    </a:cubicBezTo>
                    <a:cubicBezTo>
                      <a:pt x="39" y="48"/>
                      <a:pt x="44" y="50"/>
                      <a:pt x="48" y="56"/>
                    </a:cubicBezTo>
                    <a:cubicBezTo>
                      <a:pt x="49" y="62"/>
                      <a:pt x="49" y="62"/>
                      <a:pt x="49" y="62"/>
                    </a:cubicBezTo>
                    <a:cubicBezTo>
                      <a:pt x="52" y="66"/>
                      <a:pt x="52" y="66"/>
                      <a:pt x="52" y="66"/>
                    </a:cubicBezTo>
                    <a:cubicBezTo>
                      <a:pt x="50" y="68"/>
                      <a:pt x="50" y="68"/>
                      <a:pt x="50" y="68"/>
                    </a:cubicBezTo>
                    <a:cubicBezTo>
                      <a:pt x="43" y="70"/>
                      <a:pt x="37" y="72"/>
                      <a:pt x="30" y="74"/>
                    </a:cubicBezTo>
                    <a:cubicBezTo>
                      <a:pt x="29" y="76"/>
                      <a:pt x="28" y="77"/>
                      <a:pt x="27" y="79"/>
                    </a:cubicBezTo>
                    <a:cubicBezTo>
                      <a:pt x="24" y="79"/>
                      <a:pt x="24" y="79"/>
                      <a:pt x="24" y="79"/>
                    </a:cubicBezTo>
                    <a:cubicBezTo>
                      <a:pt x="21" y="77"/>
                      <a:pt x="21" y="77"/>
                      <a:pt x="21" y="77"/>
                    </a:cubicBezTo>
                    <a:cubicBezTo>
                      <a:pt x="19" y="77"/>
                      <a:pt x="19" y="77"/>
                      <a:pt x="19" y="77"/>
                    </a:cubicBezTo>
                    <a:cubicBezTo>
                      <a:pt x="17" y="78"/>
                      <a:pt x="17" y="78"/>
                      <a:pt x="17" y="78"/>
                    </a:cubicBezTo>
                    <a:cubicBezTo>
                      <a:pt x="16" y="80"/>
                      <a:pt x="16" y="80"/>
                      <a:pt x="16" y="80"/>
                    </a:cubicBezTo>
                    <a:cubicBezTo>
                      <a:pt x="12" y="84"/>
                      <a:pt x="12" y="84"/>
                      <a:pt x="12" y="84"/>
                    </a:cubicBezTo>
                    <a:cubicBezTo>
                      <a:pt x="9" y="83"/>
                      <a:pt x="6" y="84"/>
                      <a:pt x="3" y="84"/>
                    </a:cubicBezTo>
                    <a:cubicBezTo>
                      <a:pt x="5" y="88"/>
                      <a:pt x="6" y="91"/>
                      <a:pt x="8" y="95"/>
                    </a:cubicBezTo>
                    <a:cubicBezTo>
                      <a:pt x="10" y="97"/>
                      <a:pt x="12" y="98"/>
                      <a:pt x="14" y="100"/>
                    </a:cubicBezTo>
                    <a:cubicBezTo>
                      <a:pt x="14" y="101"/>
                      <a:pt x="13" y="103"/>
                      <a:pt x="12" y="104"/>
                    </a:cubicBezTo>
                    <a:cubicBezTo>
                      <a:pt x="6" y="104"/>
                      <a:pt x="6" y="104"/>
                      <a:pt x="6" y="104"/>
                    </a:cubicBezTo>
                    <a:cubicBezTo>
                      <a:pt x="4" y="107"/>
                      <a:pt x="4" y="107"/>
                      <a:pt x="4" y="107"/>
                    </a:cubicBezTo>
                    <a:cubicBezTo>
                      <a:pt x="3" y="111"/>
                      <a:pt x="1" y="121"/>
                      <a:pt x="2" y="125"/>
                    </a:cubicBezTo>
                    <a:cubicBezTo>
                      <a:pt x="4" y="127"/>
                      <a:pt x="6" y="129"/>
                      <a:pt x="9" y="130"/>
                    </a:cubicBezTo>
                    <a:cubicBezTo>
                      <a:pt x="8" y="134"/>
                      <a:pt x="8" y="134"/>
                      <a:pt x="8" y="134"/>
                    </a:cubicBezTo>
                    <a:cubicBezTo>
                      <a:pt x="7" y="136"/>
                      <a:pt x="7" y="136"/>
                      <a:pt x="7" y="136"/>
                    </a:cubicBezTo>
                    <a:cubicBezTo>
                      <a:pt x="4" y="138"/>
                      <a:pt x="4" y="138"/>
                      <a:pt x="4" y="138"/>
                    </a:cubicBezTo>
                    <a:cubicBezTo>
                      <a:pt x="6" y="140"/>
                      <a:pt x="6" y="140"/>
                      <a:pt x="6" y="140"/>
                    </a:cubicBezTo>
                    <a:cubicBezTo>
                      <a:pt x="5" y="147"/>
                      <a:pt x="5" y="147"/>
                      <a:pt x="5" y="147"/>
                    </a:cubicBezTo>
                    <a:cubicBezTo>
                      <a:pt x="4" y="150"/>
                      <a:pt x="2" y="152"/>
                      <a:pt x="0" y="155"/>
                    </a:cubicBezTo>
                    <a:cubicBezTo>
                      <a:pt x="2" y="162"/>
                      <a:pt x="2" y="162"/>
                      <a:pt x="2" y="162"/>
                    </a:cubicBezTo>
                    <a:cubicBezTo>
                      <a:pt x="5" y="163"/>
                      <a:pt x="5" y="163"/>
                      <a:pt x="5" y="163"/>
                    </a:cubicBezTo>
                    <a:cubicBezTo>
                      <a:pt x="10" y="163"/>
                      <a:pt x="10" y="163"/>
                      <a:pt x="10" y="163"/>
                    </a:cubicBezTo>
                    <a:cubicBezTo>
                      <a:pt x="12" y="164"/>
                      <a:pt x="14" y="166"/>
                      <a:pt x="15" y="167"/>
                    </a:cubicBezTo>
                    <a:cubicBezTo>
                      <a:pt x="18" y="177"/>
                      <a:pt x="18" y="177"/>
                      <a:pt x="18" y="177"/>
                    </a:cubicBezTo>
                    <a:cubicBezTo>
                      <a:pt x="27" y="173"/>
                      <a:pt x="38" y="174"/>
                      <a:pt x="48" y="172"/>
                    </a:cubicBezTo>
                    <a:cubicBezTo>
                      <a:pt x="59" y="175"/>
                      <a:pt x="68" y="182"/>
                      <a:pt x="77" y="189"/>
                    </a:cubicBezTo>
                    <a:cubicBezTo>
                      <a:pt x="79" y="193"/>
                      <a:pt x="79" y="193"/>
                      <a:pt x="79" y="193"/>
                    </a:cubicBezTo>
                    <a:cubicBezTo>
                      <a:pt x="84" y="192"/>
                      <a:pt x="84" y="192"/>
                      <a:pt x="84" y="192"/>
                    </a:cubicBezTo>
                    <a:cubicBezTo>
                      <a:pt x="88" y="189"/>
                      <a:pt x="93" y="186"/>
                      <a:pt x="96" y="182"/>
                    </a:cubicBezTo>
                    <a:cubicBezTo>
                      <a:pt x="102" y="182"/>
                      <a:pt x="102" y="182"/>
                      <a:pt x="102" y="182"/>
                    </a:cubicBezTo>
                    <a:cubicBezTo>
                      <a:pt x="105" y="185"/>
                      <a:pt x="105" y="185"/>
                      <a:pt x="105" y="185"/>
                    </a:cubicBezTo>
                    <a:cubicBezTo>
                      <a:pt x="122" y="188"/>
                      <a:pt x="140" y="192"/>
                      <a:pt x="157" y="191"/>
                    </a:cubicBezTo>
                    <a:cubicBezTo>
                      <a:pt x="161" y="190"/>
                      <a:pt x="161" y="190"/>
                      <a:pt x="161" y="190"/>
                    </a:cubicBezTo>
                    <a:cubicBezTo>
                      <a:pt x="168" y="178"/>
                      <a:pt x="168" y="178"/>
                      <a:pt x="168" y="178"/>
                    </a:cubicBezTo>
                    <a:cubicBezTo>
                      <a:pt x="170" y="165"/>
                      <a:pt x="168" y="151"/>
                      <a:pt x="168" y="138"/>
                    </a:cubicBezTo>
                    <a:cubicBezTo>
                      <a:pt x="171" y="133"/>
                      <a:pt x="171" y="133"/>
                      <a:pt x="171" y="133"/>
                    </a:cubicBezTo>
                    <a:cubicBezTo>
                      <a:pt x="183" y="127"/>
                      <a:pt x="190" y="116"/>
                      <a:pt x="202" y="110"/>
                    </a:cubicBezTo>
                    <a:cubicBezTo>
                      <a:pt x="201" y="105"/>
                      <a:pt x="201" y="99"/>
                      <a:pt x="199" y="94"/>
                    </a:cubicBezTo>
                    <a:cubicBezTo>
                      <a:pt x="204" y="89"/>
                      <a:pt x="204" y="89"/>
                      <a:pt x="204" y="89"/>
                    </a:cubicBezTo>
                    <a:cubicBezTo>
                      <a:pt x="211" y="86"/>
                      <a:pt x="223" y="84"/>
                      <a:pt x="230" y="81"/>
                    </a:cubicBezTo>
                    <a:cubicBezTo>
                      <a:pt x="233" y="75"/>
                      <a:pt x="233" y="75"/>
                      <a:pt x="233" y="75"/>
                    </a:cubicBezTo>
                    <a:cubicBezTo>
                      <a:pt x="232" y="66"/>
                      <a:pt x="232" y="66"/>
                      <a:pt x="232" y="66"/>
                    </a:cubicBezTo>
                    <a:cubicBezTo>
                      <a:pt x="235" y="60"/>
                      <a:pt x="235" y="60"/>
                      <a:pt x="235" y="60"/>
                    </a:cubicBezTo>
                    <a:cubicBezTo>
                      <a:pt x="246" y="56"/>
                      <a:pt x="257" y="53"/>
                      <a:pt x="268" y="48"/>
                    </a:cubicBezTo>
                    <a:lnTo>
                      <a:pt x="269" y="47"/>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7" name="Freeform 19">
                <a:extLst>
                  <a:ext uri="{FF2B5EF4-FFF2-40B4-BE49-F238E27FC236}">
                    <a16:creationId xmlns:a16="http://schemas.microsoft.com/office/drawing/2014/main" id="{ECA9047A-2519-06A7-3335-431EE4839917}"/>
                  </a:ext>
                </a:extLst>
              </p:cNvPr>
              <p:cNvSpPr>
                <a:spLocks/>
              </p:cNvSpPr>
              <p:nvPr/>
            </p:nvSpPr>
            <p:spPr bwMode="auto">
              <a:xfrm>
                <a:off x="10896600" y="4254500"/>
                <a:ext cx="936625" cy="1141413"/>
              </a:xfrm>
              <a:custGeom>
                <a:avLst/>
                <a:gdLst>
                  <a:gd name="T0" fmla="*/ 453083 w 246"/>
                  <a:gd name="T1" fmla="*/ 0 h 299"/>
                  <a:gd name="T2" fmla="*/ 392164 w 246"/>
                  <a:gd name="T3" fmla="*/ 38174 h 299"/>
                  <a:gd name="T4" fmla="*/ 388357 w 246"/>
                  <a:gd name="T5" fmla="*/ 38174 h 299"/>
                  <a:gd name="T6" fmla="*/ 335053 w 246"/>
                  <a:gd name="T7" fmla="*/ 30539 h 299"/>
                  <a:gd name="T8" fmla="*/ 331245 w 246"/>
                  <a:gd name="T9" fmla="*/ 15270 h 299"/>
                  <a:gd name="T10" fmla="*/ 296979 w 246"/>
                  <a:gd name="T11" fmla="*/ 3817 h 299"/>
                  <a:gd name="T12" fmla="*/ 281749 w 246"/>
                  <a:gd name="T13" fmla="*/ 26722 h 299"/>
                  <a:gd name="T14" fmla="*/ 232253 w 246"/>
                  <a:gd name="T15" fmla="*/ 30539 h 299"/>
                  <a:gd name="T16" fmla="*/ 118030 w 246"/>
                  <a:gd name="T17" fmla="*/ 95436 h 299"/>
                  <a:gd name="T18" fmla="*/ 91378 w 246"/>
                  <a:gd name="T19" fmla="*/ 118340 h 299"/>
                  <a:gd name="T20" fmla="*/ 91378 w 246"/>
                  <a:gd name="T21" fmla="*/ 183237 h 299"/>
                  <a:gd name="T22" fmla="*/ 72341 w 246"/>
                  <a:gd name="T23" fmla="*/ 187054 h 299"/>
                  <a:gd name="T24" fmla="*/ 38074 w 246"/>
                  <a:gd name="T25" fmla="*/ 167967 h 299"/>
                  <a:gd name="T26" fmla="*/ 11422 w 246"/>
                  <a:gd name="T27" fmla="*/ 271038 h 299"/>
                  <a:gd name="T28" fmla="*/ 91378 w 246"/>
                  <a:gd name="T29" fmla="*/ 347386 h 299"/>
                  <a:gd name="T30" fmla="*/ 190371 w 246"/>
                  <a:gd name="T31" fmla="*/ 301577 h 299"/>
                  <a:gd name="T32" fmla="*/ 213215 w 246"/>
                  <a:gd name="T33" fmla="*/ 313029 h 299"/>
                  <a:gd name="T34" fmla="*/ 201793 w 246"/>
                  <a:gd name="T35" fmla="*/ 328299 h 299"/>
                  <a:gd name="T36" fmla="*/ 232253 w 246"/>
                  <a:gd name="T37" fmla="*/ 377926 h 299"/>
                  <a:gd name="T38" fmla="*/ 255097 w 246"/>
                  <a:gd name="T39" fmla="*/ 358839 h 299"/>
                  <a:gd name="T40" fmla="*/ 304593 w 246"/>
                  <a:gd name="T41" fmla="*/ 427552 h 299"/>
                  <a:gd name="T42" fmla="*/ 293171 w 246"/>
                  <a:gd name="T43" fmla="*/ 458092 h 299"/>
                  <a:gd name="T44" fmla="*/ 312208 w 246"/>
                  <a:gd name="T45" fmla="*/ 522988 h 299"/>
                  <a:gd name="T46" fmla="*/ 293171 w 246"/>
                  <a:gd name="T47" fmla="*/ 557345 h 299"/>
                  <a:gd name="T48" fmla="*/ 262712 w 246"/>
                  <a:gd name="T49" fmla="*/ 549710 h 299"/>
                  <a:gd name="T50" fmla="*/ 243675 w 246"/>
                  <a:gd name="T51" fmla="*/ 629876 h 299"/>
                  <a:gd name="T52" fmla="*/ 274134 w 246"/>
                  <a:gd name="T53" fmla="*/ 648963 h 299"/>
                  <a:gd name="T54" fmla="*/ 300786 w 246"/>
                  <a:gd name="T55" fmla="*/ 633694 h 299"/>
                  <a:gd name="T56" fmla="*/ 350283 w 246"/>
                  <a:gd name="T57" fmla="*/ 725312 h 299"/>
                  <a:gd name="T58" fmla="*/ 350283 w 246"/>
                  <a:gd name="T59" fmla="*/ 748217 h 299"/>
                  <a:gd name="T60" fmla="*/ 357897 w 246"/>
                  <a:gd name="T61" fmla="*/ 774939 h 299"/>
                  <a:gd name="T62" fmla="*/ 422623 w 246"/>
                  <a:gd name="T63" fmla="*/ 813113 h 299"/>
                  <a:gd name="T64" fmla="*/ 449275 w 246"/>
                  <a:gd name="T65" fmla="*/ 885644 h 299"/>
                  <a:gd name="T66" fmla="*/ 426431 w 246"/>
                  <a:gd name="T67" fmla="*/ 935271 h 299"/>
                  <a:gd name="T68" fmla="*/ 449275 w 246"/>
                  <a:gd name="T69" fmla="*/ 965810 h 299"/>
                  <a:gd name="T70" fmla="*/ 418816 w 246"/>
                  <a:gd name="T71" fmla="*/ 969628 h 299"/>
                  <a:gd name="T72" fmla="*/ 472120 w 246"/>
                  <a:gd name="T73" fmla="*/ 1057429 h 299"/>
                  <a:gd name="T74" fmla="*/ 533039 w 246"/>
                  <a:gd name="T75" fmla="*/ 1061246 h 299"/>
                  <a:gd name="T76" fmla="*/ 597765 w 246"/>
                  <a:gd name="T77" fmla="*/ 1084151 h 299"/>
                  <a:gd name="T78" fmla="*/ 632032 w 246"/>
                  <a:gd name="T79" fmla="*/ 1061246 h 299"/>
                  <a:gd name="T80" fmla="*/ 654876 w 246"/>
                  <a:gd name="T81" fmla="*/ 1087968 h 299"/>
                  <a:gd name="T82" fmla="*/ 670106 w 246"/>
                  <a:gd name="T83" fmla="*/ 1065063 h 299"/>
                  <a:gd name="T84" fmla="*/ 731024 w 246"/>
                  <a:gd name="T85" fmla="*/ 1061246 h 299"/>
                  <a:gd name="T86" fmla="*/ 757676 w 246"/>
                  <a:gd name="T87" fmla="*/ 1038341 h 299"/>
                  <a:gd name="T88" fmla="*/ 795751 w 246"/>
                  <a:gd name="T89" fmla="*/ 1038341 h 299"/>
                  <a:gd name="T90" fmla="*/ 795751 w 246"/>
                  <a:gd name="T91" fmla="*/ 1057429 h 299"/>
                  <a:gd name="T92" fmla="*/ 761484 w 246"/>
                  <a:gd name="T93" fmla="*/ 1099420 h 299"/>
                  <a:gd name="T94" fmla="*/ 788136 w 246"/>
                  <a:gd name="T95" fmla="*/ 1126142 h 299"/>
                  <a:gd name="T96" fmla="*/ 822402 w 246"/>
                  <a:gd name="T97" fmla="*/ 1099420 h 299"/>
                  <a:gd name="T98" fmla="*/ 864284 w 246"/>
                  <a:gd name="T99" fmla="*/ 1114690 h 299"/>
                  <a:gd name="T100" fmla="*/ 902358 w 246"/>
                  <a:gd name="T101" fmla="*/ 1042159 h 299"/>
                  <a:gd name="T102" fmla="*/ 913780 w 246"/>
                  <a:gd name="T103" fmla="*/ 973445 h 299"/>
                  <a:gd name="T104" fmla="*/ 925203 w 246"/>
                  <a:gd name="T105" fmla="*/ 912366 h 299"/>
                  <a:gd name="T106" fmla="*/ 864284 w 246"/>
                  <a:gd name="T107" fmla="*/ 679503 h 299"/>
                  <a:gd name="T108" fmla="*/ 807173 w 246"/>
                  <a:gd name="T109" fmla="*/ 503901 h 299"/>
                  <a:gd name="T110" fmla="*/ 711987 w 246"/>
                  <a:gd name="T111" fmla="*/ 439005 h 299"/>
                  <a:gd name="T112" fmla="*/ 586342 w 246"/>
                  <a:gd name="T113" fmla="*/ 206141 h 299"/>
                  <a:gd name="T114" fmla="*/ 620609 w 246"/>
                  <a:gd name="T115" fmla="*/ 87801 h 299"/>
                  <a:gd name="T116" fmla="*/ 494964 w 246"/>
                  <a:gd name="T117" fmla="*/ 1908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6" h="299">
                    <a:moveTo>
                      <a:pt x="130" y="5"/>
                    </a:moveTo>
                    <a:cubicBezTo>
                      <a:pt x="119" y="0"/>
                      <a:pt x="119" y="0"/>
                      <a:pt x="119" y="0"/>
                    </a:cubicBezTo>
                    <a:cubicBezTo>
                      <a:pt x="110" y="8"/>
                      <a:pt x="110" y="8"/>
                      <a:pt x="110" y="8"/>
                    </a:cubicBezTo>
                    <a:cubicBezTo>
                      <a:pt x="103" y="10"/>
                      <a:pt x="103" y="10"/>
                      <a:pt x="103" y="10"/>
                    </a:cubicBezTo>
                    <a:cubicBezTo>
                      <a:pt x="102" y="10"/>
                      <a:pt x="102" y="10"/>
                      <a:pt x="102" y="10"/>
                    </a:cubicBezTo>
                    <a:cubicBezTo>
                      <a:pt x="102" y="10"/>
                      <a:pt x="102" y="10"/>
                      <a:pt x="102" y="10"/>
                    </a:cubicBezTo>
                    <a:cubicBezTo>
                      <a:pt x="97" y="11"/>
                      <a:pt x="97" y="11"/>
                      <a:pt x="97" y="11"/>
                    </a:cubicBezTo>
                    <a:cubicBezTo>
                      <a:pt x="88" y="8"/>
                      <a:pt x="88" y="8"/>
                      <a:pt x="88" y="8"/>
                    </a:cubicBezTo>
                    <a:cubicBezTo>
                      <a:pt x="87" y="7"/>
                      <a:pt x="87" y="7"/>
                      <a:pt x="87" y="7"/>
                    </a:cubicBezTo>
                    <a:cubicBezTo>
                      <a:pt x="87" y="4"/>
                      <a:pt x="87" y="4"/>
                      <a:pt x="87" y="4"/>
                    </a:cubicBezTo>
                    <a:cubicBezTo>
                      <a:pt x="85" y="3"/>
                      <a:pt x="84" y="2"/>
                      <a:pt x="83" y="1"/>
                    </a:cubicBezTo>
                    <a:cubicBezTo>
                      <a:pt x="78" y="1"/>
                      <a:pt x="78" y="1"/>
                      <a:pt x="78" y="1"/>
                    </a:cubicBezTo>
                    <a:cubicBezTo>
                      <a:pt x="74" y="3"/>
                      <a:pt x="74" y="3"/>
                      <a:pt x="74" y="3"/>
                    </a:cubicBezTo>
                    <a:cubicBezTo>
                      <a:pt x="74" y="7"/>
                      <a:pt x="74" y="7"/>
                      <a:pt x="74" y="7"/>
                    </a:cubicBezTo>
                    <a:cubicBezTo>
                      <a:pt x="70" y="10"/>
                      <a:pt x="70" y="10"/>
                      <a:pt x="70" y="10"/>
                    </a:cubicBezTo>
                    <a:cubicBezTo>
                      <a:pt x="67" y="10"/>
                      <a:pt x="64" y="9"/>
                      <a:pt x="61" y="8"/>
                    </a:cubicBezTo>
                    <a:cubicBezTo>
                      <a:pt x="57" y="9"/>
                      <a:pt x="57" y="9"/>
                      <a:pt x="57" y="9"/>
                    </a:cubicBezTo>
                    <a:cubicBezTo>
                      <a:pt x="51" y="12"/>
                      <a:pt x="37" y="22"/>
                      <a:pt x="31" y="25"/>
                    </a:cubicBezTo>
                    <a:cubicBezTo>
                      <a:pt x="30" y="30"/>
                      <a:pt x="30" y="30"/>
                      <a:pt x="30" y="30"/>
                    </a:cubicBezTo>
                    <a:cubicBezTo>
                      <a:pt x="28" y="31"/>
                      <a:pt x="26" y="31"/>
                      <a:pt x="24" y="31"/>
                    </a:cubicBezTo>
                    <a:cubicBezTo>
                      <a:pt x="23" y="33"/>
                      <a:pt x="23" y="33"/>
                      <a:pt x="23" y="33"/>
                    </a:cubicBezTo>
                    <a:cubicBezTo>
                      <a:pt x="24" y="48"/>
                      <a:pt x="24" y="48"/>
                      <a:pt x="24" y="48"/>
                    </a:cubicBezTo>
                    <a:cubicBezTo>
                      <a:pt x="23" y="50"/>
                      <a:pt x="23" y="50"/>
                      <a:pt x="23" y="50"/>
                    </a:cubicBezTo>
                    <a:cubicBezTo>
                      <a:pt x="19" y="49"/>
                      <a:pt x="19" y="49"/>
                      <a:pt x="19" y="49"/>
                    </a:cubicBezTo>
                    <a:cubicBezTo>
                      <a:pt x="15" y="44"/>
                      <a:pt x="15" y="44"/>
                      <a:pt x="15" y="44"/>
                    </a:cubicBezTo>
                    <a:cubicBezTo>
                      <a:pt x="10" y="44"/>
                      <a:pt x="10" y="44"/>
                      <a:pt x="10" y="44"/>
                    </a:cubicBezTo>
                    <a:cubicBezTo>
                      <a:pt x="1" y="45"/>
                      <a:pt x="1" y="45"/>
                      <a:pt x="1" y="45"/>
                    </a:cubicBezTo>
                    <a:cubicBezTo>
                      <a:pt x="1" y="54"/>
                      <a:pt x="0" y="63"/>
                      <a:pt x="3" y="71"/>
                    </a:cubicBezTo>
                    <a:cubicBezTo>
                      <a:pt x="9" y="77"/>
                      <a:pt x="14" y="83"/>
                      <a:pt x="19" y="89"/>
                    </a:cubicBezTo>
                    <a:cubicBezTo>
                      <a:pt x="24" y="91"/>
                      <a:pt x="24" y="91"/>
                      <a:pt x="24" y="91"/>
                    </a:cubicBezTo>
                    <a:cubicBezTo>
                      <a:pt x="27" y="89"/>
                      <a:pt x="29" y="87"/>
                      <a:pt x="30" y="85"/>
                    </a:cubicBezTo>
                    <a:cubicBezTo>
                      <a:pt x="36" y="82"/>
                      <a:pt x="43" y="80"/>
                      <a:pt x="50" y="79"/>
                    </a:cubicBezTo>
                    <a:cubicBezTo>
                      <a:pt x="54" y="80"/>
                      <a:pt x="54" y="80"/>
                      <a:pt x="54" y="80"/>
                    </a:cubicBezTo>
                    <a:cubicBezTo>
                      <a:pt x="56" y="82"/>
                      <a:pt x="56" y="82"/>
                      <a:pt x="56" y="82"/>
                    </a:cubicBezTo>
                    <a:cubicBezTo>
                      <a:pt x="55" y="84"/>
                      <a:pt x="55" y="84"/>
                      <a:pt x="55" y="84"/>
                    </a:cubicBezTo>
                    <a:cubicBezTo>
                      <a:pt x="53" y="86"/>
                      <a:pt x="53" y="86"/>
                      <a:pt x="53" y="86"/>
                    </a:cubicBezTo>
                    <a:cubicBezTo>
                      <a:pt x="55" y="89"/>
                      <a:pt x="56" y="93"/>
                      <a:pt x="57" y="96"/>
                    </a:cubicBezTo>
                    <a:cubicBezTo>
                      <a:pt x="61" y="99"/>
                      <a:pt x="61" y="99"/>
                      <a:pt x="61" y="99"/>
                    </a:cubicBezTo>
                    <a:cubicBezTo>
                      <a:pt x="63" y="95"/>
                      <a:pt x="63" y="95"/>
                      <a:pt x="63" y="95"/>
                    </a:cubicBezTo>
                    <a:cubicBezTo>
                      <a:pt x="67" y="94"/>
                      <a:pt x="67" y="94"/>
                      <a:pt x="67" y="94"/>
                    </a:cubicBezTo>
                    <a:cubicBezTo>
                      <a:pt x="70" y="96"/>
                      <a:pt x="73" y="98"/>
                      <a:pt x="76" y="100"/>
                    </a:cubicBezTo>
                    <a:cubicBezTo>
                      <a:pt x="80" y="112"/>
                      <a:pt x="80" y="112"/>
                      <a:pt x="80" y="112"/>
                    </a:cubicBezTo>
                    <a:cubicBezTo>
                      <a:pt x="77" y="116"/>
                      <a:pt x="77" y="116"/>
                      <a:pt x="77" y="116"/>
                    </a:cubicBezTo>
                    <a:cubicBezTo>
                      <a:pt x="77" y="120"/>
                      <a:pt x="77" y="120"/>
                      <a:pt x="77" y="120"/>
                    </a:cubicBezTo>
                    <a:cubicBezTo>
                      <a:pt x="78" y="124"/>
                      <a:pt x="80" y="128"/>
                      <a:pt x="82" y="132"/>
                    </a:cubicBezTo>
                    <a:cubicBezTo>
                      <a:pt x="82" y="137"/>
                      <a:pt x="82" y="137"/>
                      <a:pt x="82" y="137"/>
                    </a:cubicBezTo>
                    <a:cubicBezTo>
                      <a:pt x="78" y="142"/>
                      <a:pt x="78" y="142"/>
                      <a:pt x="78" y="142"/>
                    </a:cubicBezTo>
                    <a:cubicBezTo>
                      <a:pt x="77" y="146"/>
                      <a:pt x="77" y="146"/>
                      <a:pt x="77" y="146"/>
                    </a:cubicBezTo>
                    <a:cubicBezTo>
                      <a:pt x="73" y="146"/>
                      <a:pt x="73" y="146"/>
                      <a:pt x="73" y="146"/>
                    </a:cubicBezTo>
                    <a:cubicBezTo>
                      <a:pt x="69" y="144"/>
                      <a:pt x="69" y="144"/>
                      <a:pt x="69" y="144"/>
                    </a:cubicBezTo>
                    <a:cubicBezTo>
                      <a:pt x="65" y="145"/>
                      <a:pt x="65" y="145"/>
                      <a:pt x="65" y="145"/>
                    </a:cubicBezTo>
                    <a:cubicBezTo>
                      <a:pt x="63" y="151"/>
                      <a:pt x="63" y="158"/>
                      <a:pt x="64" y="165"/>
                    </a:cubicBezTo>
                    <a:cubicBezTo>
                      <a:pt x="67" y="170"/>
                      <a:pt x="67" y="170"/>
                      <a:pt x="67" y="170"/>
                    </a:cubicBezTo>
                    <a:cubicBezTo>
                      <a:pt x="72" y="170"/>
                      <a:pt x="72" y="170"/>
                      <a:pt x="72" y="170"/>
                    </a:cubicBezTo>
                    <a:cubicBezTo>
                      <a:pt x="75" y="167"/>
                      <a:pt x="75" y="167"/>
                      <a:pt x="75" y="167"/>
                    </a:cubicBezTo>
                    <a:cubicBezTo>
                      <a:pt x="79" y="166"/>
                      <a:pt x="79" y="166"/>
                      <a:pt x="79" y="166"/>
                    </a:cubicBezTo>
                    <a:cubicBezTo>
                      <a:pt x="81" y="174"/>
                      <a:pt x="84" y="181"/>
                      <a:pt x="87" y="189"/>
                    </a:cubicBezTo>
                    <a:cubicBezTo>
                      <a:pt x="89" y="189"/>
                      <a:pt x="91" y="190"/>
                      <a:pt x="92" y="190"/>
                    </a:cubicBezTo>
                    <a:cubicBezTo>
                      <a:pt x="93" y="192"/>
                      <a:pt x="93" y="192"/>
                      <a:pt x="93" y="192"/>
                    </a:cubicBezTo>
                    <a:cubicBezTo>
                      <a:pt x="92" y="196"/>
                      <a:pt x="92" y="196"/>
                      <a:pt x="92" y="196"/>
                    </a:cubicBezTo>
                    <a:cubicBezTo>
                      <a:pt x="92" y="199"/>
                      <a:pt x="92" y="199"/>
                      <a:pt x="92" y="199"/>
                    </a:cubicBezTo>
                    <a:cubicBezTo>
                      <a:pt x="94" y="203"/>
                      <a:pt x="94" y="203"/>
                      <a:pt x="94" y="203"/>
                    </a:cubicBezTo>
                    <a:cubicBezTo>
                      <a:pt x="100" y="205"/>
                      <a:pt x="105" y="206"/>
                      <a:pt x="109" y="209"/>
                    </a:cubicBezTo>
                    <a:cubicBezTo>
                      <a:pt x="111" y="213"/>
                      <a:pt x="111" y="213"/>
                      <a:pt x="111" y="213"/>
                    </a:cubicBezTo>
                    <a:cubicBezTo>
                      <a:pt x="111" y="217"/>
                      <a:pt x="111" y="221"/>
                      <a:pt x="112" y="225"/>
                    </a:cubicBezTo>
                    <a:cubicBezTo>
                      <a:pt x="114" y="227"/>
                      <a:pt x="116" y="229"/>
                      <a:pt x="118" y="232"/>
                    </a:cubicBezTo>
                    <a:cubicBezTo>
                      <a:pt x="119" y="234"/>
                      <a:pt x="119" y="234"/>
                      <a:pt x="119" y="234"/>
                    </a:cubicBezTo>
                    <a:cubicBezTo>
                      <a:pt x="117" y="238"/>
                      <a:pt x="114" y="242"/>
                      <a:pt x="112" y="245"/>
                    </a:cubicBezTo>
                    <a:cubicBezTo>
                      <a:pt x="112" y="248"/>
                      <a:pt x="112" y="248"/>
                      <a:pt x="112" y="248"/>
                    </a:cubicBezTo>
                    <a:cubicBezTo>
                      <a:pt x="114" y="249"/>
                      <a:pt x="116" y="251"/>
                      <a:pt x="118" y="253"/>
                    </a:cubicBezTo>
                    <a:cubicBezTo>
                      <a:pt x="118" y="256"/>
                      <a:pt x="118" y="256"/>
                      <a:pt x="118" y="256"/>
                    </a:cubicBezTo>
                    <a:cubicBezTo>
                      <a:pt x="110" y="254"/>
                      <a:pt x="110" y="254"/>
                      <a:pt x="110" y="254"/>
                    </a:cubicBezTo>
                    <a:cubicBezTo>
                      <a:pt x="102" y="254"/>
                      <a:pt x="102" y="254"/>
                      <a:pt x="102" y="254"/>
                    </a:cubicBezTo>
                    <a:cubicBezTo>
                      <a:pt x="105" y="262"/>
                      <a:pt x="116" y="273"/>
                      <a:pt x="124" y="277"/>
                    </a:cubicBezTo>
                    <a:cubicBezTo>
                      <a:pt x="134" y="279"/>
                      <a:pt x="134" y="279"/>
                      <a:pt x="134" y="279"/>
                    </a:cubicBezTo>
                    <a:cubicBezTo>
                      <a:pt x="140" y="278"/>
                      <a:pt x="140" y="278"/>
                      <a:pt x="140" y="278"/>
                    </a:cubicBezTo>
                    <a:cubicBezTo>
                      <a:pt x="144" y="279"/>
                      <a:pt x="151" y="281"/>
                      <a:pt x="154" y="283"/>
                    </a:cubicBezTo>
                    <a:cubicBezTo>
                      <a:pt x="157" y="284"/>
                      <a:pt x="157" y="284"/>
                      <a:pt x="157" y="284"/>
                    </a:cubicBezTo>
                    <a:cubicBezTo>
                      <a:pt x="159" y="282"/>
                      <a:pt x="161" y="281"/>
                      <a:pt x="163" y="278"/>
                    </a:cubicBezTo>
                    <a:cubicBezTo>
                      <a:pt x="166" y="278"/>
                      <a:pt x="166" y="278"/>
                      <a:pt x="166" y="278"/>
                    </a:cubicBezTo>
                    <a:cubicBezTo>
                      <a:pt x="168" y="280"/>
                      <a:pt x="169" y="282"/>
                      <a:pt x="171" y="285"/>
                    </a:cubicBezTo>
                    <a:cubicBezTo>
                      <a:pt x="172" y="285"/>
                      <a:pt x="172" y="285"/>
                      <a:pt x="172" y="285"/>
                    </a:cubicBezTo>
                    <a:cubicBezTo>
                      <a:pt x="174" y="284"/>
                      <a:pt x="174" y="284"/>
                      <a:pt x="174" y="284"/>
                    </a:cubicBezTo>
                    <a:cubicBezTo>
                      <a:pt x="176" y="279"/>
                      <a:pt x="176" y="279"/>
                      <a:pt x="176" y="279"/>
                    </a:cubicBezTo>
                    <a:cubicBezTo>
                      <a:pt x="180" y="278"/>
                      <a:pt x="180" y="278"/>
                      <a:pt x="180" y="278"/>
                    </a:cubicBezTo>
                    <a:cubicBezTo>
                      <a:pt x="192" y="278"/>
                      <a:pt x="192" y="278"/>
                      <a:pt x="192" y="278"/>
                    </a:cubicBezTo>
                    <a:cubicBezTo>
                      <a:pt x="194" y="274"/>
                      <a:pt x="194" y="274"/>
                      <a:pt x="194" y="274"/>
                    </a:cubicBezTo>
                    <a:cubicBezTo>
                      <a:pt x="199" y="272"/>
                      <a:pt x="199" y="272"/>
                      <a:pt x="199" y="272"/>
                    </a:cubicBezTo>
                    <a:cubicBezTo>
                      <a:pt x="207" y="271"/>
                      <a:pt x="207" y="271"/>
                      <a:pt x="207" y="271"/>
                    </a:cubicBezTo>
                    <a:cubicBezTo>
                      <a:pt x="209" y="272"/>
                      <a:pt x="209" y="272"/>
                      <a:pt x="209" y="272"/>
                    </a:cubicBezTo>
                    <a:cubicBezTo>
                      <a:pt x="210" y="274"/>
                      <a:pt x="210" y="274"/>
                      <a:pt x="210" y="274"/>
                    </a:cubicBezTo>
                    <a:cubicBezTo>
                      <a:pt x="209" y="277"/>
                      <a:pt x="209" y="277"/>
                      <a:pt x="209" y="277"/>
                    </a:cubicBezTo>
                    <a:cubicBezTo>
                      <a:pt x="204" y="281"/>
                      <a:pt x="204" y="281"/>
                      <a:pt x="204" y="281"/>
                    </a:cubicBezTo>
                    <a:cubicBezTo>
                      <a:pt x="200" y="288"/>
                      <a:pt x="200" y="288"/>
                      <a:pt x="200" y="288"/>
                    </a:cubicBezTo>
                    <a:cubicBezTo>
                      <a:pt x="200" y="292"/>
                      <a:pt x="200" y="292"/>
                      <a:pt x="200" y="292"/>
                    </a:cubicBezTo>
                    <a:cubicBezTo>
                      <a:pt x="207" y="295"/>
                      <a:pt x="207" y="295"/>
                      <a:pt x="207" y="295"/>
                    </a:cubicBezTo>
                    <a:cubicBezTo>
                      <a:pt x="208" y="299"/>
                      <a:pt x="208" y="299"/>
                      <a:pt x="208" y="299"/>
                    </a:cubicBezTo>
                    <a:cubicBezTo>
                      <a:pt x="216" y="288"/>
                      <a:pt x="216" y="288"/>
                      <a:pt x="216" y="288"/>
                    </a:cubicBezTo>
                    <a:cubicBezTo>
                      <a:pt x="220" y="286"/>
                      <a:pt x="220" y="286"/>
                      <a:pt x="220" y="286"/>
                    </a:cubicBezTo>
                    <a:cubicBezTo>
                      <a:pt x="223" y="288"/>
                      <a:pt x="225" y="289"/>
                      <a:pt x="227" y="292"/>
                    </a:cubicBezTo>
                    <a:cubicBezTo>
                      <a:pt x="231" y="291"/>
                      <a:pt x="231" y="291"/>
                      <a:pt x="231" y="291"/>
                    </a:cubicBezTo>
                    <a:cubicBezTo>
                      <a:pt x="233" y="285"/>
                      <a:pt x="235" y="279"/>
                      <a:pt x="237" y="273"/>
                    </a:cubicBezTo>
                    <a:cubicBezTo>
                      <a:pt x="236" y="265"/>
                      <a:pt x="236" y="265"/>
                      <a:pt x="236" y="265"/>
                    </a:cubicBezTo>
                    <a:cubicBezTo>
                      <a:pt x="240" y="255"/>
                      <a:pt x="240" y="255"/>
                      <a:pt x="240" y="255"/>
                    </a:cubicBezTo>
                    <a:cubicBezTo>
                      <a:pt x="246" y="249"/>
                      <a:pt x="246" y="249"/>
                      <a:pt x="246" y="249"/>
                    </a:cubicBezTo>
                    <a:cubicBezTo>
                      <a:pt x="243" y="239"/>
                      <a:pt x="243" y="239"/>
                      <a:pt x="243" y="239"/>
                    </a:cubicBezTo>
                    <a:cubicBezTo>
                      <a:pt x="236" y="230"/>
                      <a:pt x="228" y="218"/>
                      <a:pt x="223" y="207"/>
                    </a:cubicBezTo>
                    <a:cubicBezTo>
                      <a:pt x="223" y="197"/>
                      <a:pt x="225" y="188"/>
                      <a:pt x="227" y="178"/>
                    </a:cubicBezTo>
                    <a:cubicBezTo>
                      <a:pt x="222" y="168"/>
                      <a:pt x="214" y="159"/>
                      <a:pt x="206" y="152"/>
                    </a:cubicBezTo>
                    <a:cubicBezTo>
                      <a:pt x="208" y="145"/>
                      <a:pt x="210" y="139"/>
                      <a:pt x="212" y="132"/>
                    </a:cubicBezTo>
                    <a:cubicBezTo>
                      <a:pt x="208" y="127"/>
                      <a:pt x="208" y="127"/>
                      <a:pt x="208" y="127"/>
                    </a:cubicBezTo>
                    <a:cubicBezTo>
                      <a:pt x="201" y="123"/>
                      <a:pt x="194" y="119"/>
                      <a:pt x="187" y="115"/>
                    </a:cubicBezTo>
                    <a:cubicBezTo>
                      <a:pt x="177" y="99"/>
                      <a:pt x="186" y="77"/>
                      <a:pt x="172" y="62"/>
                    </a:cubicBezTo>
                    <a:cubicBezTo>
                      <a:pt x="166" y="61"/>
                      <a:pt x="160" y="58"/>
                      <a:pt x="154" y="54"/>
                    </a:cubicBezTo>
                    <a:cubicBezTo>
                      <a:pt x="154" y="49"/>
                      <a:pt x="154" y="43"/>
                      <a:pt x="155" y="37"/>
                    </a:cubicBezTo>
                    <a:cubicBezTo>
                      <a:pt x="160" y="32"/>
                      <a:pt x="159" y="30"/>
                      <a:pt x="163" y="23"/>
                    </a:cubicBezTo>
                    <a:cubicBezTo>
                      <a:pt x="155" y="19"/>
                      <a:pt x="147" y="13"/>
                      <a:pt x="141" y="7"/>
                    </a:cubicBezTo>
                    <a:lnTo>
                      <a:pt x="130" y="5"/>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8" name="Freeform 20">
                <a:extLst>
                  <a:ext uri="{FF2B5EF4-FFF2-40B4-BE49-F238E27FC236}">
                    <a16:creationId xmlns:a16="http://schemas.microsoft.com/office/drawing/2014/main" id="{31D0A0E7-9265-225A-5F70-AA0E9F4B477A}"/>
                  </a:ext>
                </a:extLst>
              </p:cNvPr>
              <p:cNvSpPr>
                <a:spLocks/>
              </p:cNvSpPr>
              <p:nvPr/>
            </p:nvSpPr>
            <p:spPr bwMode="auto">
              <a:xfrm>
                <a:off x="10561638" y="3465513"/>
                <a:ext cx="857250" cy="987425"/>
              </a:xfrm>
              <a:custGeom>
                <a:avLst/>
                <a:gdLst>
                  <a:gd name="T0" fmla="*/ 72390 w 225"/>
                  <a:gd name="T1" fmla="*/ 934051 h 259"/>
                  <a:gd name="T2" fmla="*/ 102870 w 225"/>
                  <a:gd name="T3" fmla="*/ 941676 h 259"/>
                  <a:gd name="T4" fmla="*/ 121920 w 225"/>
                  <a:gd name="T5" fmla="*/ 918801 h 259"/>
                  <a:gd name="T6" fmla="*/ 163830 w 225"/>
                  <a:gd name="T7" fmla="*/ 949300 h 259"/>
                  <a:gd name="T8" fmla="*/ 186690 w 225"/>
                  <a:gd name="T9" fmla="*/ 949300 h 259"/>
                  <a:gd name="T10" fmla="*/ 194310 w 225"/>
                  <a:gd name="T11" fmla="*/ 926426 h 259"/>
                  <a:gd name="T12" fmla="*/ 262890 w 225"/>
                  <a:gd name="T13" fmla="*/ 930238 h 259"/>
                  <a:gd name="T14" fmla="*/ 297180 w 225"/>
                  <a:gd name="T15" fmla="*/ 956925 h 259"/>
                  <a:gd name="T16" fmla="*/ 339090 w 225"/>
                  <a:gd name="T17" fmla="*/ 960738 h 259"/>
                  <a:gd name="T18" fmla="*/ 392430 w 225"/>
                  <a:gd name="T19" fmla="*/ 956925 h 259"/>
                  <a:gd name="T20" fmla="*/ 422910 w 225"/>
                  <a:gd name="T21" fmla="*/ 979800 h 259"/>
                  <a:gd name="T22" fmla="*/ 422910 w 225"/>
                  <a:gd name="T23" fmla="*/ 914988 h 259"/>
                  <a:gd name="T24" fmla="*/ 449580 w 225"/>
                  <a:gd name="T25" fmla="*/ 903551 h 259"/>
                  <a:gd name="T26" fmla="*/ 552450 w 225"/>
                  <a:gd name="T27" fmla="*/ 823490 h 259"/>
                  <a:gd name="T28" fmla="*/ 601980 w 225"/>
                  <a:gd name="T29" fmla="*/ 827302 h 259"/>
                  <a:gd name="T30" fmla="*/ 617220 w 225"/>
                  <a:gd name="T31" fmla="*/ 800615 h 259"/>
                  <a:gd name="T32" fmla="*/ 651510 w 225"/>
                  <a:gd name="T33" fmla="*/ 792990 h 259"/>
                  <a:gd name="T34" fmla="*/ 666750 w 225"/>
                  <a:gd name="T35" fmla="*/ 815865 h 259"/>
                  <a:gd name="T36" fmla="*/ 704850 w 225"/>
                  <a:gd name="T37" fmla="*/ 831114 h 259"/>
                  <a:gd name="T38" fmla="*/ 723900 w 225"/>
                  <a:gd name="T39" fmla="*/ 827302 h 259"/>
                  <a:gd name="T40" fmla="*/ 731520 w 225"/>
                  <a:gd name="T41" fmla="*/ 731991 h 259"/>
                  <a:gd name="T42" fmla="*/ 762000 w 225"/>
                  <a:gd name="T43" fmla="*/ 632867 h 259"/>
                  <a:gd name="T44" fmla="*/ 750570 w 225"/>
                  <a:gd name="T45" fmla="*/ 583305 h 259"/>
                  <a:gd name="T46" fmla="*/ 784860 w 225"/>
                  <a:gd name="T47" fmla="*/ 495619 h 259"/>
                  <a:gd name="T48" fmla="*/ 731520 w 225"/>
                  <a:gd name="T49" fmla="*/ 430807 h 259"/>
                  <a:gd name="T50" fmla="*/ 845820 w 225"/>
                  <a:gd name="T51" fmla="*/ 369808 h 259"/>
                  <a:gd name="T52" fmla="*/ 777240 w 225"/>
                  <a:gd name="T53" fmla="*/ 76249 h 259"/>
                  <a:gd name="T54" fmla="*/ 685800 w 225"/>
                  <a:gd name="T55" fmla="*/ 114374 h 259"/>
                  <a:gd name="T56" fmla="*/ 613410 w 225"/>
                  <a:gd name="T57" fmla="*/ 160123 h 259"/>
                  <a:gd name="T58" fmla="*/ 628650 w 225"/>
                  <a:gd name="T59" fmla="*/ 190623 h 259"/>
                  <a:gd name="T60" fmla="*/ 590550 w 225"/>
                  <a:gd name="T61" fmla="*/ 186810 h 259"/>
                  <a:gd name="T62" fmla="*/ 590550 w 225"/>
                  <a:gd name="T63" fmla="*/ 221122 h 259"/>
                  <a:gd name="T64" fmla="*/ 548640 w 225"/>
                  <a:gd name="T65" fmla="*/ 236372 h 259"/>
                  <a:gd name="T66" fmla="*/ 533400 w 225"/>
                  <a:gd name="T67" fmla="*/ 217310 h 259"/>
                  <a:gd name="T68" fmla="*/ 514350 w 225"/>
                  <a:gd name="T69" fmla="*/ 213497 h 259"/>
                  <a:gd name="T70" fmla="*/ 483870 w 225"/>
                  <a:gd name="T71" fmla="*/ 224935 h 259"/>
                  <a:gd name="T72" fmla="*/ 468630 w 225"/>
                  <a:gd name="T73" fmla="*/ 240184 h 259"/>
                  <a:gd name="T74" fmla="*/ 445770 w 225"/>
                  <a:gd name="T75" fmla="*/ 236372 h 259"/>
                  <a:gd name="T76" fmla="*/ 396240 w 225"/>
                  <a:gd name="T77" fmla="*/ 198247 h 259"/>
                  <a:gd name="T78" fmla="*/ 361950 w 225"/>
                  <a:gd name="T79" fmla="*/ 240184 h 259"/>
                  <a:gd name="T80" fmla="*/ 312420 w 225"/>
                  <a:gd name="T81" fmla="*/ 278309 h 259"/>
                  <a:gd name="T82" fmla="*/ 293370 w 225"/>
                  <a:gd name="T83" fmla="*/ 266872 h 259"/>
                  <a:gd name="T84" fmla="*/ 281940 w 225"/>
                  <a:gd name="T85" fmla="*/ 266872 h 259"/>
                  <a:gd name="T86" fmla="*/ 266700 w 225"/>
                  <a:gd name="T87" fmla="*/ 297371 h 259"/>
                  <a:gd name="T88" fmla="*/ 190500 w 225"/>
                  <a:gd name="T89" fmla="*/ 365995 h 259"/>
                  <a:gd name="T90" fmla="*/ 80010 w 225"/>
                  <a:gd name="T91" fmla="*/ 507056 h 259"/>
                  <a:gd name="T92" fmla="*/ 80010 w 225"/>
                  <a:gd name="T93" fmla="*/ 545181 h 259"/>
                  <a:gd name="T94" fmla="*/ 15240 w 225"/>
                  <a:gd name="T95" fmla="*/ 590930 h 259"/>
                  <a:gd name="T96" fmla="*/ 3810 w 225"/>
                  <a:gd name="T97" fmla="*/ 670992 h 259"/>
                  <a:gd name="T98" fmla="*/ 34290 w 225"/>
                  <a:gd name="T99" fmla="*/ 743428 h 259"/>
                  <a:gd name="T100" fmla="*/ 95250 w 225"/>
                  <a:gd name="T101" fmla="*/ 773928 h 259"/>
                  <a:gd name="T102" fmla="*/ 95250 w 225"/>
                  <a:gd name="T103" fmla="*/ 819677 h 259"/>
                  <a:gd name="T104" fmla="*/ 114300 w 225"/>
                  <a:gd name="T105" fmla="*/ 838739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5" h="259">
                    <a:moveTo>
                      <a:pt x="16" y="238"/>
                    </a:moveTo>
                    <a:cubicBezTo>
                      <a:pt x="19" y="245"/>
                      <a:pt x="19" y="245"/>
                      <a:pt x="19" y="245"/>
                    </a:cubicBezTo>
                    <a:cubicBezTo>
                      <a:pt x="23" y="249"/>
                      <a:pt x="23" y="249"/>
                      <a:pt x="23" y="249"/>
                    </a:cubicBezTo>
                    <a:cubicBezTo>
                      <a:pt x="27" y="247"/>
                      <a:pt x="27" y="247"/>
                      <a:pt x="27" y="247"/>
                    </a:cubicBezTo>
                    <a:cubicBezTo>
                      <a:pt x="29" y="243"/>
                      <a:pt x="29" y="243"/>
                      <a:pt x="29" y="243"/>
                    </a:cubicBezTo>
                    <a:cubicBezTo>
                      <a:pt x="32" y="241"/>
                      <a:pt x="32" y="241"/>
                      <a:pt x="32" y="241"/>
                    </a:cubicBezTo>
                    <a:cubicBezTo>
                      <a:pt x="36" y="241"/>
                      <a:pt x="36" y="241"/>
                      <a:pt x="36" y="241"/>
                    </a:cubicBezTo>
                    <a:cubicBezTo>
                      <a:pt x="38" y="244"/>
                      <a:pt x="40" y="246"/>
                      <a:pt x="43" y="249"/>
                    </a:cubicBezTo>
                    <a:cubicBezTo>
                      <a:pt x="44" y="249"/>
                      <a:pt x="44" y="249"/>
                      <a:pt x="44" y="249"/>
                    </a:cubicBezTo>
                    <a:cubicBezTo>
                      <a:pt x="49" y="249"/>
                      <a:pt x="49" y="249"/>
                      <a:pt x="49" y="249"/>
                    </a:cubicBezTo>
                    <a:cubicBezTo>
                      <a:pt x="49" y="246"/>
                      <a:pt x="49" y="246"/>
                      <a:pt x="49" y="246"/>
                    </a:cubicBezTo>
                    <a:cubicBezTo>
                      <a:pt x="51" y="243"/>
                      <a:pt x="51" y="243"/>
                      <a:pt x="51" y="243"/>
                    </a:cubicBezTo>
                    <a:cubicBezTo>
                      <a:pt x="58" y="245"/>
                      <a:pt x="58" y="245"/>
                      <a:pt x="58" y="245"/>
                    </a:cubicBezTo>
                    <a:cubicBezTo>
                      <a:pt x="69" y="244"/>
                      <a:pt x="69" y="244"/>
                      <a:pt x="69" y="244"/>
                    </a:cubicBezTo>
                    <a:cubicBezTo>
                      <a:pt x="75" y="246"/>
                      <a:pt x="75" y="246"/>
                      <a:pt x="75" y="246"/>
                    </a:cubicBezTo>
                    <a:cubicBezTo>
                      <a:pt x="78" y="251"/>
                      <a:pt x="78" y="251"/>
                      <a:pt x="78" y="251"/>
                    </a:cubicBezTo>
                    <a:cubicBezTo>
                      <a:pt x="82" y="254"/>
                      <a:pt x="85" y="257"/>
                      <a:pt x="89" y="259"/>
                    </a:cubicBezTo>
                    <a:cubicBezTo>
                      <a:pt x="89" y="252"/>
                      <a:pt x="89" y="252"/>
                      <a:pt x="89" y="252"/>
                    </a:cubicBezTo>
                    <a:cubicBezTo>
                      <a:pt x="98" y="251"/>
                      <a:pt x="98" y="251"/>
                      <a:pt x="98" y="251"/>
                    </a:cubicBezTo>
                    <a:cubicBezTo>
                      <a:pt x="103" y="251"/>
                      <a:pt x="103" y="251"/>
                      <a:pt x="103" y="251"/>
                    </a:cubicBezTo>
                    <a:cubicBezTo>
                      <a:pt x="107" y="256"/>
                      <a:pt x="107" y="256"/>
                      <a:pt x="107" y="256"/>
                    </a:cubicBezTo>
                    <a:cubicBezTo>
                      <a:pt x="111" y="257"/>
                      <a:pt x="111" y="257"/>
                      <a:pt x="111" y="257"/>
                    </a:cubicBezTo>
                    <a:cubicBezTo>
                      <a:pt x="112" y="255"/>
                      <a:pt x="112" y="255"/>
                      <a:pt x="112" y="255"/>
                    </a:cubicBezTo>
                    <a:cubicBezTo>
                      <a:pt x="111" y="240"/>
                      <a:pt x="111" y="240"/>
                      <a:pt x="111" y="240"/>
                    </a:cubicBezTo>
                    <a:cubicBezTo>
                      <a:pt x="112" y="238"/>
                      <a:pt x="112" y="238"/>
                      <a:pt x="112" y="238"/>
                    </a:cubicBezTo>
                    <a:cubicBezTo>
                      <a:pt x="114" y="238"/>
                      <a:pt x="116" y="238"/>
                      <a:pt x="118" y="237"/>
                    </a:cubicBezTo>
                    <a:cubicBezTo>
                      <a:pt x="119" y="232"/>
                      <a:pt x="119" y="232"/>
                      <a:pt x="119" y="232"/>
                    </a:cubicBezTo>
                    <a:cubicBezTo>
                      <a:pt x="125" y="229"/>
                      <a:pt x="139" y="219"/>
                      <a:pt x="145" y="216"/>
                    </a:cubicBezTo>
                    <a:cubicBezTo>
                      <a:pt x="149" y="215"/>
                      <a:pt x="149" y="215"/>
                      <a:pt x="149" y="215"/>
                    </a:cubicBezTo>
                    <a:cubicBezTo>
                      <a:pt x="152" y="216"/>
                      <a:pt x="155" y="217"/>
                      <a:pt x="158" y="217"/>
                    </a:cubicBezTo>
                    <a:cubicBezTo>
                      <a:pt x="162" y="214"/>
                      <a:pt x="162" y="214"/>
                      <a:pt x="162" y="214"/>
                    </a:cubicBezTo>
                    <a:cubicBezTo>
                      <a:pt x="162" y="210"/>
                      <a:pt x="162" y="210"/>
                      <a:pt x="162" y="210"/>
                    </a:cubicBezTo>
                    <a:cubicBezTo>
                      <a:pt x="166" y="208"/>
                      <a:pt x="166" y="208"/>
                      <a:pt x="166" y="208"/>
                    </a:cubicBezTo>
                    <a:cubicBezTo>
                      <a:pt x="171" y="208"/>
                      <a:pt x="171" y="208"/>
                      <a:pt x="171" y="208"/>
                    </a:cubicBezTo>
                    <a:cubicBezTo>
                      <a:pt x="172" y="209"/>
                      <a:pt x="173" y="210"/>
                      <a:pt x="175" y="211"/>
                    </a:cubicBezTo>
                    <a:cubicBezTo>
                      <a:pt x="175" y="214"/>
                      <a:pt x="175" y="214"/>
                      <a:pt x="175" y="214"/>
                    </a:cubicBezTo>
                    <a:cubicBezTo>
                      <a:pt x="176" y="215"/>
                      <a:pt x="176" y="215"/>
                      <a:pt x="176" y="215"/>
                    </a:cubicBezTo>
                    <a:cubicBezTo>
                      <a:pt x="185" y="218"/>
                      <a:pt x="185" y="218"/>
                      <a:pt x="185" y="218"/>
                    </a:cubicBezTo>
                    <a:cubicBezTo>
                      <a:pt x="190" y="217"/>
                      <a:pt x="190" y="217"/>
                      <a:pt x="190" y="217"/>
                    </a:cubicBezTo>
                    <a:cubicBezTo>
                      <a:pt x="190" y="217"/>
                      <a:pt x="190" y="217"/>
                      <a:pt x="190" y="217"/>
                    </a:cubicBezTo>
                    <a:cubicBezTo>
                      <a:pt x="189" y="210"/>
                      <a:pt x="188" y="203"/>
                      <a:pt x="189" y="196"/>
                    </a:cubicBezTo>
                    <a:cubicBezTo>
                      <a:pt x="192" y="192"/>
                      <a:pt x="192" y="192"/>
                      <a:pt x="192" y="192"/>
                    </a:cubicBezTo>
                    <a:cubicBezTo>
                      <a:pt x="200" y="187"/>
                      <a:pt x="200" y="187"/>
                      <a:pt x="200" y="187"/>
                    </a:cubicBezTo>
                    <a:cubicBezTo>
                      <a:pt x="202" y="177"/>
                      <a:pt x="199" y="176"/>
                      <a:pt x="200" y="166"/>
                    </a:cubicBezTo>
                    <a:cubicBezTo>
                      <a:pt x="197" y="163"/>
                      <a:pt x="195" y="160"/>
                      <a:pt x="194" y="157"/>
                    </a:cubicBezTo>
                    <a:cubicBezTo>
                      <a:pt x="197" y="153"/>
                      <a:pt x="197" y="153"/>
                      <a:pt x="197" y="153"/>
                    </a:cubicBezTo>
                    <a:cubicBezTo>
                      <a:pt x="199" y="147"/>
                      <a:pt x="207" y="141"/>
                      <a:pt x="207" y="134"/>
                    </a:cubicBezTo>
                    <a:cubicBezTo>
                      <a:pt x="206" y="130"/>
                      <a:pt x="206" y="130"/>
                      <a:pt x="206" y="130"/>
                    </a:cubicBezTo>
                    <a:cubicBezTo>
                      <a:pt x="202" y="125"/>
                      <a:pt x="197" y="120"/>
                      <a:pt x="191" y="117"/>
                    </a:cubicBezTo>
                    <a:cubicBezTo>
                      <a:pt x="192" y="113"/>
                      <a:pt x="192" y="113"/>
                      <a:pt x="192" y="113"/>
                    </a:cubicBezTo>
                    <a:cubicBezTo>
                      <a:pt x="201" y="109"/>
                      <a:pt x="210" y="106"/>
                      <a:pt x="218" y="102"/>
                    </a:cubicBezTo>
                    <a:cubicBezTo>
                      <a:pt x="222" y="97"/>
                      <a:pt x="222" y="97"/>
                      <a:pt x="222" y="97"/>
                    </a:cubicBezTo>
                    <a:cubicBezTo>
                      <a:pt x="225" y="78"/>
                      <a:pt x="223" y="55"/>
                      <a:pt x="219" y="36"/>
                    </a:cubicBezTo>
                    <a:cubicBezTo>
                      <a:pt x="213" y="32"/>
                      <a:pt x="211" y="24"/>
                      <a:pt x="204" y="20"/>
                    </a:cubicBezTo>
                    <a:cubicBezTo>
                      <a:pt x="198" y="13"/>
                      <a:pt x="193" y="7"/>
                      <a:pt x="187" y="0"/>
                    </a:cubicBezTo>
                    <a:cubicBezTo>
                      <a:pt x="186" y="8"/>
                      <a:pt x="180" y="22"/>
                      <a:pt x="180" y="30"/>
                    </a:cubicBezTo>
                    <a:cubicBezTo>
                      <a:pt x="178" y="34"/>
                      <a:pt x="178" y="34"/>
                      <a:pt x="178" y="34"/>
                    </a:cubicBezTo>
                    <a:cubicBezTo>
                      <a:pt x="172" y="36"/>
                      <a:pt x="166" y="39"/>
                      <a:pt x="161" y="42"/>
                    </a:cubicBezTo>
                    <a:cubicBezTo>
                      <a:pt x="161" y="47"/>
                      <a:pt x="161" y="47"/>
                      <a:pt x="161" y="47"/>
                    </a:cubicBezTo>
                    <a:cubicBezTo>
                      <a:pt x="165" y="50"/>
                      <a:pt x="165" y="50"/>
                      <a:pt x="165" y="50"/>
                    </a:cubicBezTo>
                    <a:cubicBezTo>
                      <a:pt x="160" y="51"/>
                      <a:pt x="160" y="51"/>
                      <a:pt x="160" y="51"/>
                    </a:cubicBezTo>
                    <a:cubicBezTo>
                      <a:pt x="158" y="51"/>
                      <a:pt x="156" y="50"/>
                      <a:pt x="155" y="49"/>
                    </a:cubicBezTo>
                    <a:cubicBezTo>
                      <a:pt x="153" y="51"/>
                      <a:pt x="153" y="51"/>
                      <a:pt x="153" y="51"/>
                    </a:cubicBezTo>
                    <a:cubicBezTo>
                      <a:pt x="154" y="53"/>
                      <a:pt x="155" y="55"/>
                      <a:pt x="155" y="58"/>
                    </a:cubicBezTo>
                    <a:cubicBezTo>
                      <a:pt x="154" y="59"/>
                      <a:pt x="154" y="59"/>
                      <a:pt x="154" y="59"/>
                    </a:cubicBezTo>
                    <a:cubicBezTo>
                      <a:pt x="151" y="60"/>
                      <a:pt x="147" y="61"/>
                      <a:pt x="144" y="62"/>
                    </a:cubicBezTo>
                    <a:cubicBezTo>
                      <a:pt x="141" y="61"/>
                      <a:pt x="141" y="61"/>
                      <a:pt x="141" y="61"/>
                    </a:cubicBezTo>
                    <a:cubicBezTo>
                      <a:pt x="140" y="57"/>
                      <a:pt x="140" y="57"/>
                      <a:pt x="140" y="57"/>
                    </a:cubicBezTo>
                    <a:cubicBezTo>
                      <a:pt x="139" y="55"/>
                      <a:pt x="137" y="52"/>
                      <a:pt x="136" y="50"/>
                    </a:cubicBezTo>
                    <a:cubicBezTo>
                      <a:pt x="136" y="52"/>
                      <a:pt x="136" y="54"/>
                      <a:pt x="135" y="56"/>
                    </a:cubicBezTo>
                    <a:cubicBezTo>
                      <a:pt x="133" y="60"/>
                      <a:pt x="133" y="60"/>
                      <a:pt x="133" y="60"/>
                    </a:cubicBezTo>
                    <a:cubicBezTo>
                      <a:pt x="127" y="59"/>
                      <a:pt x="127" y="59"/>
                      <a:pt x="127" y="59"/>
                    </a:cubicBezTo>
                    <a:cubicBezTo>
                      <a:pt x="125" y="60"/>
                      <a:pt x="125" y="60"/>
                      <a:pt x="125" y="60"/>
                    </a:cubicBezTo>
                    <a:cubicBezTo>
                      <a:pt x="123" y="63"/>
                      <a:pt x="123" y="63"/>
                      <a:pt x="123" y="63"/>
                    </a:cubicBezTo>
                    <a:cubicBezTo>
                      <a:pt x="122" y="63"/>
                      <a:pt x="122" y="63"/>
                      <a:pt x="122" y="63"/>
                    </a:cubicBezTo>
                    <a:cubicBezTo>
                      <a:pt x="117" y="62"/>
                      <a:pt x="117" y="62"/>
                      <a:pt x="117" y="62"/>
                    </a:cubicBezTo>
                    <a:cubicBezTo>
                      <a:pt x="114" y="58"/>
                      <a:pt x="110" y="55"/>
                      <a:pt x="106" y="52"/>
                    </a:cubicBezTo>
                    <a:cubicBezTo>
                      <a:pt x="104" y="52"/>
                      <a:pt x="104" y="52"/>
                      <a:pt x="104" y="52"/>
                    </a:cubicBezTo>
                    <a:cubicBezTo>
                      <a:pt x="102" y="56"/>
                      <a:pt x="102" y="56"/>
                      <a:pt x="102" y="56"/>
                    </a:cubicBezTo>
                    <a:cubicBezTo>
                      <a:pt x="95" y="63"/>
                      <a:pt x="95" y="63"/>
                      <a:pt x="95" y="63"/>
                    </a:cubicBezTo>
                    <a:cubicBezTo>
                      <a:pt x="91" y="64"/>
                      <a:pt x="87" y="66"/>
                      <a:pt x="84" y="67"/>
                    </a:cubicBezTo>
                    <a:cubicBezTo>
                      <a:pt x="83" y="69"/>
                      <a:pt x="83" y="71"/>
                      <a:pt x="82" y="73"/>
                    </a:cubicBezTo>
                    <a:cubicBezTo>
                      <a:pt x="77" y="73"/>
                      <a:pt x="77" y="73"/>
                      <a:pt x="77" y="73"/>
                    </a:cubicBezTo>
                    <a:cubicBezTo>
                      <a:pt x="77" y="70"/>
                      <a:pt x="77" y="70"/>
                      <a:pt x="77" y="70"/>
                    </a:cubicBezTo>
                    <a:cubicBezTo>
                      <a:pt x="76" y="69"/>
                      <a:pt x="76" y="69"/>
                      <a:pt x="76" y="69"/>
                    </a:cubicBezTo>
                    <a:cubicBezTo>
                      <a:pt x="74" y="70"/>
                      <a:pt x="74" y="70"/>
                      <a:pt x="74" y="70"/>
                    </a:cubicBezTo>
                    <a:cubicBezTo>
                      <a:pt x="73" y="75"/>
                      <a:pt x="73" y="75"/>
                      <a:pt x="73" y="75"/>
                    </a:cubicBezTo>
                    <a:cubicBezTo>
                      <a:pt x="70" y="78"/>
                      <a:pt x="70" y="78"/>
                      <a:pt x="70" y="78"/>
                    </a:cubicBezTo>
                    <a:cubicBezTo>
                      <a:pt x="68" y="77"/>
                      <a:pt x="65" y="76"/>
                      <a:pt x="63" y="75"/>
                    </a:cubicBezTo>
                    <a:cubicBezTo>
                      <a:pt x="59" y="82"/>
                      <a:pt x="54" y="89"/>
                      <a:pt x="50" y="96"/>
                    </a:cubicBezTo>
                    <a:cubicBezTo>
                      <a:pt x="42" y="101"/>
                      <a:pt x="42" y="101"/>
                      <a:pt x="42" y="101"/>
                    </a:cubicBezTo>
                    <a:cubicBezTo>
                      <a:pt x="36" y="112"/>
                      <a:pt x="25" y="121"/>
                      <a:pt x="21" y="133"/>
                    </a:cubicBezTo>
                    <a:cubicBezTo>
                      <a:pt x="22" y="138"/>
                      <a:pt x="22" y="138"/>
                      <a:pt x="22" y="138"/>
                    </a:cubicBezTo>
                    <a:cubicBezTo>
                      <a:pt x="21" y="143"/>
                      <a:pt x="21" y="143"/>
                      <a:pt x="21" y="143"/>
                    </a:cubicBezTo>
                    <a:cubicBezTo>
                      <a:pt x="15" y="150"/>
                      <a:pt x="15" y="150"/>
                      <a:pt x="15" y="150"/>
                    </a:cubicBezTo>
                    <a:cubicBezTo>
                      <a:pt x="4" y="155"/>
                      <a:pt x="4" y="155"/>
                      <a:pt x="4" y="155"/>
                    </a:cubicBezTo>
                    <a:cubicBezTo>
                      <a:pt x="1" y="159"/>
                      <a:pt x="1" y="159"/>
                      <a:pt x="1" y="159"/>
                    </a:cubicBezTo>
                    <a:cubicBezTo>
                      <a:pt x="0" y="164"/>
                      <a:pt x="0" y="170"/>
                      <a:pt x="1" y="176"/>
                    </a:cubicBezTo>
                    <a:cubicBezTo>
                      <a:pt x="4" y="177"/>
                      <a:pt x="7" y="178"/>
                      <a:pt x="10" y="179"/>
                    </a:cubicBezTo>
                    <a:cubicBezTo>
                      <a:pt x="10" y="184"/>
                      <a:pt x="9" y="190"/>
                      <a:pt x="9" y="195"/>
                    </a:cubicBezTo>
                    <a:cubicBezTo>
                      <a:pt x="13" y="197"/>
                      <a:pt x="18" y="199"/>
                      <a:pt x="22" y="200"/>
                    </a:cubicBezTo>
                    <a:cubicBezTo>
                      <a:pt x="25" y="203"/>
                      <a:pt x="25" y="203"/>
                      <a:pt x="25" y="203"/>
                    </a:cubicBezTo>
                    <a:cubicBezTo>
                      <a:pt x="24" y="206"/>
                      <a:pt x="24" y="210"/>
                      <a:pt x="24" y="214"/>
                    </a:cubicBezTo>
                    <a:cubicBezTo>
                      <a:pt x="25" y="215"/>
                      <a:pt x="25" y="215"/>
                      <a:pt x="25" y="215"/>
                    </a:cubicBezTo>
                    <a:cubicBezTo>
                      <a:pt x="29" y="217"/>
                      <a:pt x="29" y="217"/>
                      <a:pt x="29" y="217"/>
                    </a:cubicBezTo>
                    <a:cubicBezTo>
                      <a:pt x="30" y="220"/>
                      <a:pt x="30" y="220"/>
                      <a:pt x="30" y="220"/>
                    </a:cubicBezTo>
                    <a:cubicBezTo>
                      <a:pt x="24" y="225"/>
                      <a:pt x="20" y="231"/>
                      <a:pt x="16" y="238"/>
                    </a:cubicBezTo>
                    <a:close/>
                  </a:path>
                </a:pathLst>
              </a:custGeom>
              <a:solidFill>
                <a:srgbClr val="1C1442"/>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21">
                <a:extLst>
                  <a:ext uri="{FF2B5EF4-FFF2-40B4-BE49-F238E27FC236}">
                    <a16:creationId xmlns:a16="http://schemas.microsoft.com/office/drawing/2014/main" id="{C9B3B6E3-546C-2107-AC8E-89EB0E1E8EA3}"/>
                  </a:ext>
                </a:extLst>
              </p:cNvPr>
              <p:cNvSpPr>
                <a:spLocks/>
              </p:cNvSpPr>
              <p:nvPr/>
            </p:nvSpPr>
            <p:spPr bwMode="auto">
              <a:xfrm>
                <a:off x="5302250" y="4129088"/>
                <a:ext cx="979487" cy="1343025"/>
              </a:xfrm>
              <a:custGeom>
                <a:avLst/>
                <a:gdLst>
                  <a:gd name="T0" fmla="*/ 2147483646 w 257"/>
                  <a:gd name="T1" fmla="*/ 2147483646 h 352"/>
                  <a:gd name="T2" fmla="*/ 2147483646 w 257"/>
                  <a:gd name="T3" fmla="*/ 2147483646 h 352"/>
                  <a:gd name="T4" fmla="*/ 2147483646 w 257"/>
                  <a:gd name="T5" fmla="*/ 2147483646 h 352"/>
                  <a:gd name="T6" fmla="*/ 2147483646 w 257"/>
                  <a:gd name="T7" fmla="*/ 2147483646 h 352"/>
                  <a:gd name="T8" fmla="*/ 2147483646 w 257"/>
                  <a:gd name="T9" fmla="*/ 2147483646 h 352"/>
                  <a:gd name="T10" fmla="*/ 2147483646 w 257"/>
                  <a:gd name="T11" fmla="*/ 2147483646 h 352"/>
                  <a:gd name="T12" fmla="*/ 2147483646 w 257"/>
                  <a:gd name="T13" fmla="*/ 2147483646 h 352"/>
                  <a:gd name="T14" fmla="*/ 2147483646 w 257"/>
                  <a:gd name="T15" fmla="*/ 1994357786 h 352"/>
                  <a:gd name="T16" fmla="*/ 2147483646 w 257"/>
                  <a:gd name="T17" fmla="*/ 1615868923 h 352"/>
                  <a:gd name="T18" fmla="*/ 2147483646 w 257"/>
                  <a:gd name="T19" fmla="*/ 1091803017 h 352"/>
                  <a:gd name="T20" fmla="*/ 2147483646 w 257"/>
                  <a:gd name="T21" fmla="*/ 742425746 h 352"/>
                  <a:gd name="T22" fmla="*/ 1960944408 w 257"/>
                  <a:gd name="T23" fmla="*/ 655083336 h 352"/>
                  <a:gd name="T24" fmla="*/ 2048095883 w 257"/>
                  <a:gd name="T25" fmla="*/ 553181314 h 352"/>
                  <a:gd name="T26" fmla="*/ 2147483646 w 257"/>
                  <a:gd name="T27" fmla="*/ 422163884 h 352"/>
                  <a:gd name="T28" fmla="*/ 1859264510 w 257"/>
                  <a:gd name="T29" fmla="*/ 232919452 h 352"/>
                  <a:gd name="T30" fmla="*/ 1859264510 w 257"/>
                  <a:gd name="T31" fmla="*/ 87342410 h 352"/>
                  <a:gd name="T32" fmla="*/ 1641380104 w 257"/>
                  <a:gd name="T33" fmla="*/ 0 h 352"/>
                  <a:gd name="T34" fmla="*/ 857005390 w 257"/>
                  <a:gd name="T35" fmla="*/ 553181314 h 352"/>
                  <a:gd name="T36" fmla="*/ 595547152 w 257"/>
                  <a:gd name="T37" fmla="*/ 727869950 h 352"/>
                  <a:gd name="T38" fmla="*/ 406715779 w 257"/>
                  <a:gd name="T39" fmla="*/ 2147483646 h 352"/>
                  <a:gd name="T40" fmla="*/ 319560492 w 257"/>
                  <a:gd name="T41" fmla="*/ 2147483646 h 352"/>
                  <a:gd name="T42" fmla="*/ 261458238 w 257"/>
                  <a:gd name="T43" fmla="*/ 2147483646 h 352"/>
                  <a:gd name="T44" fmla="*/ 159782152 w 257"/>
                  <a:gd name="T45" fmla="*/ 2147483646 h 352"/>
                  <a:gd name="T46" fmla="*/ 14524611 w 257"/>
                  <a:gd name="T47" fmla="*/ 2147483646 h 352"/>
                  <a:gd name="T48" fmla="*/ 203355984 w 257"/>
                  <a:gd name="T49" fmla="*/ 2147483646 h 352"/>
                  <a:gd name="T50" fmla="*/ 305035881 w 257"/>
                  <a:gd name="T51" fmla="*/ 2147483646 h 352"/>
                  <a:gd name="T52" fmla="*/ 769850103 w 257"/>
                  <a:gd name="T53" fmla="*/ 2147483646 h 352"/>
                  <a:gd name="T54" fmla="*/ 915107644 w 257"/>
                  <a:gd name="T55" fmla="*/ 2147483646 h 352"/>
                  <a:gd name="T56" fmla="*/ 1510650985 w 257"/>
                  <a:gd name="T57" fmla="*/ 2147483646 h 352"/>
                  <a:gd name="T58" fmla="*/ 2147483646 w 257"/>
                  <a:gd name="T59" fmla="*/ 2147483646 h 352"/>
                  <a:gd name="T60" fmla="*/ 2147483646 w 257"/>
                  <a:gd name="T61" fmla="*/ 2147483646 h 352"/>
                  <a:gd name="T62" fmla="*/ 2147483646 w 257"/>
                  <a:gd name="T63" fmla="*/ 2147483646 h 352"/>
                  <a:gd name="T64" fmla="*/ 2147483646 w 257"/>
                  <a:gd name="T65" fmla="*/ 2147483646 h 352"/>
                  <a:gd name="T66" fmla="*/ 2147483646 w 257"/>
                  <a:gd name="T67" fmla="*/ 2147483646 h 352"/>
                  <a:gd name="T68" fmla="*/ 2147483646 w 257"/>
                  <a:gd name="T69" fmla="*/ 2147483646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352">
                    <a:moveTo>
                      <a:pt x="252" y="237"/>
                    </a:moveTo>
                    <a:cubicBezTo>
                      <a:pt x="250" y="233"/>
                      <a:pt x="247" y="229"/>
                      <a:pt x="243" y="226"/>
                    </a:cubicBezTo>
                    <a:cubicBezTo>
                      <a:pt x="243" y="225"/>
                      <a:pt x="243" y="225"/>
                      <a:pt x="243" y="225"/>
                    </a:cubicBezTo>
                    <a:cubicBezTo>
                      <a:pt x="245" y="223"/>
                      <a:pt x="245" y="223"/>
                      <a:pt x="245" y="223"/>
                    </a:cubicBezTo>
                    <a:cubicBezTo>
                      <a:pt x="249" y="223"/>
                      <a:pt x="249" y="223"/>
                      <a:pt x="249" y="223"/>
                    </a:cubicBezTo>
                    <a:cubicBezTo>
                      <a:pt x="256" y="220"/>
                      <a:pt x="256" y="220"/>
                      <a:pt x="256" y="220"/>
                    </a:cubicBezTo>
                    <a:cubicBezTo>
                      <a:pt x="257" y="217"/>
                      <a:pt x="257" y="217"/>
                      <a:pt x="257" y="217"/>
                    </a:cubicBezTo>
                    <a:cubicBezTo>
                      <a:pt x="255" y="214"/>
                      <a:pt x="252" y="211"/>
                      <a:pt x="249" y="209"/>
                    </a:cubicBezTo>
                    <a:cubicBezTo>
                      <a:pt x="247" y="203"/>
                      <a:pt x="246" y="197"/>
                      <a:pt x="246" y="190"/>
                    </a:cubicBezTo>
                    <a:cubicBezTo>
                      <a:pt x="241" y="188"/>
                      <a:pt x="241" y="188"/>
                      <a:pt x="241" y="188"/>
                    </a:cubicBezTo>
                    <a:cubicBezTo>
                      <a:pt x="235" y="186"/>
                      <a:pt x="235" y="186"/>
                      <a:pt x="235" y="186"/>
                    </a:cubicBezTo>
                    <a:cubicBezTo>
                      <a:pt x="231" y="187"/>
                      <a:pt x="231" y="187"/>
                      <a:pt x="231" y="187"/>
                    </a:cubicBezTo>
                    <a:cubicBezTo>
                      <a:pt x="225" y="185"/>
                      <a:pt x="219" y="181"/>
                      <a:pt x="214" y="177"/>
                    </a:cubicBezTo>
                    <a:cubicBezTo>
                      <a:pt x="213" y="167"/>
                      <a:pt x="211" y="159"/>
                      <a:pt x="208" y="150"/>
                    </a:cubicBezTo>
                    <a:cubicBezTo>
                      <a:pt x="210" y="145"/>
                      <a:pt x="210" y="145"/>
                      <a:pt x="210" y="145"/>
                    </a:cubicBezTo>
                    <a:cubicBezTo>
                      <a:pt x="212" y="142"/>
                      <a:pt x="215" y="139"/>
                      <a:pt x="218" y="137"/>
                    </a:cubicBezTo>
                    <a:cubicBezTo>
                      <a:pt x="216" y="132"/>
                      <a:pt x="215" y="126"/>
                      <a:pt x="214" y="121"/>
                    </a:cubicBezTo>
                    <a:cubicBezTo>
                      <a:pt x="212" y="117"/>
                      <a:pt x="209" y="114"/>
                      <a:pt x="206" y="111"/>
                    </a:cubicBezTo>
                    <a:cubicBezTo>
                      <a:pt x="204" y="102"/>
                      <a:pt x="203" y="93"/>
                      <a:pt x="201" y="84"/>
                    </a:cubicBezTo>
                    <a:cubicBezTo>
                      <a:pt x="194" y="79"/>
                      <a:pt x="185" y="76"/>
                      <a:pt x="177" y="75"/>
                    </a:cubicBezTo>
                    <a:cubicBezTo>
                      <a:pt x="172" y="68"/>
                      <a:pt x="173" y="60"/>
                      <a:pt x="170" y="53"/>
                    </a:cubicBezTo>
                    <a:cubicBezTo>
                      <a:pt x="168" y="51"/>
                      <a:pt x="168" y="51"/>
                      <a:pt x="168" y="51"/>
                    </a:cubicBezTo>
                    <a:cubicBezTo>
                      <a:pt x="162" y="51"/>
                      <a:pt x="156" y="50"/>
                      <a:pt x="150" y="51"/>
                    </a:cubicBezTo>
                    <a:cubicBezTo>
                      <a:pt x="145" y="48"/>
                      <a:pt x="140" y="47"/>
                      <a:pt x="135" y="45"/>
                    </a:cubicBezTo>
                    <a:cubicBezTo>
                      <a:pt x="134" y="42"/>
                      <a:pt x="134" y="42"/>
                      <a:pt x="134" y="42"/>
                    </a:cubicBezTo>
                    <a:cubicBezTo>
                      <a:pt x="141" y="38"/>
                      <a:pt x="141" y="38"/>
                      <a:pt x="141" y="38"/>
                    </a:cubicBezTo>
                    <a:cubicBezTo>
                      <a:pt x="143" y="39"/>
                      <a:pt x="143" y="39"/>
                      <a:pt x="143" y="39"/>
                    </a:cubicBezTo>
                    <a:cubicBezTo>
                      <a:pt x="146" y="36"/>
                      <a:pt x="147" y="33"/>
                      <a:pt x="148" y="29"/>
                    </a:cubicBezTo>
                    <a:cubicBezTo>
                      <a:pt x="145" y="25"/>
                      <a:pt x="145" y="25"/>
                      <a:pt x="145" y="25"/>
                    </a:cubicBezTo>
                    <a:cubicBezTo>
                      <a:pt x="139" y="22"/>
                      <a:pt x="134" y="19"/>
                      <a:pt x="128" y="16"/>
                    </a:cubicBezTo>
                    <a:cubicBezTo>
                      <a:pt x="128" y="14"/>
                      <a:pt x="128" y="14"/>
                      <a:pt x="128" y="14"/>
                    </a:cubicBezTo>
                    <a:cubicBezTo>
                      <a:pt x="128" y="12"/>
                      <a:pt x="128" y="9"/>
                      <a:pt x="128" y="6"/>
                    </a:cubicBezTo>
                    <a:cubicBezTo>
                      <a:pt x="126" y="3"/>
                      <a:pt x="126" y="3"/>
                      <a:pt x="126" y="3"/>
                    </a:cubicBezTo>
                    <a:cubicBezTo>
                      <a:pt x="122" y="2"/>
                      <a:pt x="117" y="1"/>
                      <a:pt x="113" y="0"/>
                    </a:cubicBezTo>
                    <a:cubicBezTo>
                      <a:pt x="105" y="3"/>
                      <a:pt x="105" y="3"/>
                      <a:pt x="105" y="3"/>
                    </a:cubicBezTo>
                    <a:cubicBezTo>
                      <a:pt x="94" y="20"/>
                      <a:pt x="79" y="30"/>
                      <a:pt x="59" y="38"/>
                    </a:cubicBezTo>
                    <a:cubicBezTo>
                      <a:pt x="51" y="46"/>
                      <a:pt x="51" y="46"/>
                      <a:pt x="51" y="46"/>
                    </a:cubicBezTo>
                    <a:cubicBezTo>
                      <a:pt x="41" y="50"/>
                      <a:pt x="41" y="50"/>
                      <a:pt x="41" y="50"/>
                    </a:cubicBezTo>
                    <a:cubicBezTo>
                      <a:pt x="41" y="89"/>
                      <a:pt x="25" y="115"/>
                      <a:pt x="13" y="153"/>
                    </a:cubicBezTo>
                    <a:cubicBezTo>
                      <a:pt x="17" y="161"/>
                      <a:pt x="23" y="170"/>
                      <a:pt x="28" y="177"/>
                    </a:cubicBezTo>
                    <a:cubicBezTo>
                      <a:pt x="29" y="192"/>
                      <a:pt x="30" y="207"/>
                      <a:pt x="28" y="221"/>
                    </a:cubicBezTo>
                    <a:cubicBezTo>
                      <a:pt x="22" y="223"/>
                      <a:pt x="22" y="223"/>
                      <a:pt x="22" y="223"/>
                    </a:cubicBezTo>
                    <a:cubicBezTo>
                      <a:pt x="19" y="214"/>
                      <a:pt x="20" y="204"/>
                      <a:pt x="21" y="194"/>
                    </a:cubicBezTo>
                    <a:cubicBezTo>
                      <a:pt x="18" y="181"/>
                      <a:pt x="18" y="181"/>
                      <a:pt x="18" y="181"/>
                    </a:cubicBezTo>
                    <a:cubicBezTo>
                      <a:pt x="13" y="178"/>
                      <a:pt x="13" y="178"/>
                      <a:pt x="13" y="178"/>
                    </a:cubicBezTo>
                    <a:cubicBezTo>
                      <a:pt x="11" y="181"/>
                      <a:pt x="11" y="181"/>
                      <a:pt x="11" y="181"/>
                    </a:cubicBezTo>
                    <a:cubicBezTo>
                      <a:pt x="14" y="197"/>
                      <a:pt x="9" y="209"/>
                      <a:pt x="2" y="223"/>
                    </a:cubicBezTo>
                    <a:cubicBezTo>
                      <a:pt x="0" y="249"/>
                      <a:pt x="6" y="270"/>
                      <a:pt x="1" y="297"/>
                    </a:cubicBezTo>
                    <a:cubicBezTo>
                      <a:pt x="3" y="306"/>
                      <a:pt x="10" y="313"/>
                      <a:pt x="14" y="321"/>
                    </a:cubicBezTo>
                    <a:cubicBezTo>
                      <a:pt x="14" y="342"/>
                      <a:pt x="14" y="342"/>
                      <a:pt x="14" y="342"/>
                    </a:cubicBezTo>
                    <a:cubicBezTo>
                      <a:pt x="16" y="346"/>
                      <a:pt x="16" y="346"/>
                      <a:pt x="16" y="346"/>
                    </a:cubicBezTo>
                    <a:cubicBezTo>
                      <a:pt x="21" y="349"/>
                      <a:pt x="21" y="349"/>
                      <a:pt x="21" y="349"/>
                    </a:cubicBezTo>
                    <a:cubicBezTo>
                      <a:pt x="30" y="349"/>
                      <a:pt x="39" y="350"/>
                      <a:pt x="48" y="352"/>
                    </a:cubicBezTo>
                    <a:cubicBezTo>
                      <a:pt x="53" y="350"/>
                      <a:pt x="53" y="350"/>
                      <a:pt x="53" y="350"/>
                    </a:cubicBezTo>
                    <a:cubicBezTo>
                      <a:pt x="57" y="341"/>
                      <a:pt x="58" y="332"/>
                      <a:pt x="58" y="323"/>
                    </a:cubicBezTo>
                    <a:cubicBezTo>
                      <a:pt x="63" y="315"/>
                      <a:pt x="63" y="315"/>
                      <a:pt x="63" y="315"/>
                    </a:cubicBezTo>
                    <a:cubicBezTo>
                      <a:pt x="72" y="308"/>
                      <a:pt x="81" y="300"/>
                      <a:pt x="87" y="291"/>
                    </a:cubicBezTo>
                    <a:cubicBezTo>
                      <a:pt x="92" y="290"/>
                      <a:pt x="98" y="290"/>
                      <a:pt x="104" y="291"/>
                    </a:cubicBezTo>
                    <a:cubicBezTo>
                      <a:pt x="116" y="282"/>
                      <a:pt x="141" y="283"/>
                      <a:pt x="151" y="272"/>
                    </a:cubicBezTo>
                    <a:cubicBezTo>
                      <a:pt x="151" y="266"/>
                      <a:pt x="151" y="266"/>
                      <a:pt x="151" y="266"/>
                    </a:cubicBezTo>
                    <a:cubicBezTo>
                      <a:pt x="155" y="265"/>
                      <a:pt x="158" y="263"/>
                      <a:pt x="162" y="263"/>
                    </a:cubicBezTo>
                    <a:cubicBezTo>
                      <a:pt x="168" y="266"/>
                      <a:pt x="168" y="266"/>
                      <a:pt x="168" y="266"/>
                    </a:cubicBezTo>
                    <a:cubicBezTo>
                      <a:pt x="182" y="268"/>
                      <a:pt x="182" y="268"/>
                      <a:pt x="182" y="268"/>
                    </a:cubicBezTo>
                    <a:cubicBezTo>
                      <a:pt x="190" y="265"/>
                      <a:pt x="190" y="265"/>
                      <a:pt x="190" y="265"/>
                    </a:cubicBezTo>
                    <a:cubicBezTo>
                      <a:pt x="197" y="259"/>
                      <a:pt x="197" y="259"/>
                      <a:pt x="197" y="259"/>
                    </a:cubicBezTo>
                    <a:cubicBezTo>
                      <a:pt x="201" y="258"/>
                      <a:pt x="201" y="258"/>
                      <a:pt x="201" y="258"/>
                    </a:cubicBezTo>
                    <a:cubicBezTo>
                      <a:pt x="205" y="259"/>
                      <a:pt x="205" y="259"/>
                      <a:pt x="205" y="259"/>
                    </a:cubicBezTo>
                    <a:cubicBezTo>
                      <a:pt x="207" y="256"/>
                      <a:pt x="208" y="254"/>
                      <a:pt x="210" y="251"/>
                    </a:cubicBezTo>
                    <a:cubicBezTo>
                      <a:pt x="217" y="248"/>
                      <a:pt x="217" y="248"/>
                      <a:pt x="217" y="248"/>
                    </a:cubicBezTo>
                    <a:cubicBezTo>
                      <a:pt x="224" y="247"/>
                      <a:pt x="230" y="247"/>
                      <a:pt x="237" y="246"/>
                    </a:cubicBezTo>
                    <a:cubicBezTo>
                      <a:pt x="242" y="243"/>
                      <a:pt x="247" y="239"/>
                      <a:pt x="252" y="237"/>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0" name="Freeform 22">
                <a:extLst>
                  <a:ext uri="{FF2B5EF4-FFF2-40B4-BE49-F238E27FC236}">
                    <a16:creationId xmlns:a16="http://schemas.microsoft.com/office/drawing/2014/main" id="{C8B3E4D5-AF93-1345-40DB-1CD64456CF2D}"/>
                  </a:ext>
                </a:extLst>
              </p:cNvPr>
              <p:cNvSpPr>
                <a:spLocks/>
              </p:cNvSpPr>
              <p:nvPr/>
            </p:nvSpPr>
            <p:spPr bwMode="auto">
              <a:xfrm>
                <a:off x="5732463" y="3090863"/>
                <a:ext cx="857250" cy="1125537"/>
              </a:xfrm>
              <a:custGeom>
                <a:avLst/>
                <a:gdLst>
                  <a:gd name="T0" fmla="*/ 435483000 w 225"/>
                  <a:gd name="T1" fmla="*/ 2147483646 h 295"/>
                  <a:gd name="T2" fmla="*/ 493547400 w 225"/>
                  <a:gd name="T3" fmla="*/ 2147483646 h 295"/>
                  <a:gd name="T4" fmla="*/ 464515200 w 225"/>
                  <a:gd name="T5" fmla="*/ 2147483646 h 295"/>
                  <a:gd name="T6" fmla="*/ 508063500 w 225"/>
                  <a:gd name="T7" fmla="*/ 2147483646 h 295"/>
                  <a:gd name="T8" fmla="*/ 508063500 w 225"/>
                  <a:gd name="T9" fmla="*/ 2147483646 h 295"/>
                  <a:gd name="T10" fmla="*/ 580644000 w 225"/>
                  <a:gd name="T11" fmla="*/ 2147483646 h 295"/>
                  <a:gd name="T12" fmla="*/ 653224500 w 225"/>
                  <a:gd name="T13" fmla="*/ 2147483646 h 295"/>
                  <a:gd name="T14" fmla="*/ 754837200 w 225"/>
                  <a:gd name="T15" fmla="*/ 2147483646 h 295"/>
                  <a:gd name="T16" fmla="*/ 798385500 w 225"/>
                  <a:gd name="T17" fmla="*/ 2147483646 h 295"/>
                  <a:gd name="T18" fmla="*/ 914514300 w 225"/>
                  <a:gd name="T19" fmla="*/ 2147483646 h 295"/>
                  <a:gd name="T20" fmla="*/ 1233868500 w 225"/>
                  <a:gd name="T21" fmla="*/ 2147483646 h 295"/>
                  <a:gd name="T22" fmla="*/ 1262900700 w 225"/>
                  <a:gd name="T23" fmla="*/ 2147483646 h 295"/>
                  <a:gd name="T24" fmla="*/ 1480642200 w 225"/>
                  <a:gd name="T25" fmla="*/ 2147483646 h 295"/>
                  <a:gd name="T26" fmla="*/ 1437093900 w 225"/>
                  <a:gd name="T27" fmla="*/ 2147483646 h 295"/>
                  <a:gd name="T28" fmla="*/ 1698383700 w 225"/>
                  <a:gd name="T29" fmla="*/ 2147483646 h 295"/>
                  <a:gd name="T30" fmla="*/ 2017737900 w 225"/>
                  <a:gd name="T31" fmla="*/ 2147483646 h 295"/>
                  <a:gd name="T32" fmla="*/ 2147483646 w 225"/>
                  <a:gd name="T33" fmla="*/ 2147483646 h 295"/>
                  <a:gd name="T34" fmla="*/ 2147483646 w 225"/>
                  <a:gd name="T35" fmla="*/ 2147483646 h 295"/>
                  <a:gd name="T36" fmla="*/ 2147483646 w 225"/>
                  <a:gd name="T37" fmla="*/ 2147483646 h 295"/>
                  <a:gd name="T38" fmla="*/ 2147483646 w 225"/>
                  <a:gd name="T39" fmla="*/ 2147483646 h 295"/>
                  <a:gd name="T40" fmla="*/ 2147483646 w 225"/>
                  <a:gd name="T41" fmla="*/ 1659510830 h 295"/>
                  <a:gd name="T42" fmla="*/ 2147483646 w 225"/>
                  <a:gd name="T43" fmla="*/ 1543053996 h 295"/>
                  <a:gd name="T44" fmla="*/ 2147483646 w 225"/>
                  <a:gd name="T45" fmla="*/ 1572169158 h 295"/>
                  <a:gd name="T46" fmla="*/ 2147483646 w 225"/>
                  <a:gd name="T47" fmla="*/ 1382926327 h 295"/>
                  <a:gd name="T48" fmla="*/ 2147483646 w 225"/>
                  <a:gd name="T49" fmla="*/ 1339255492 h 295"/>
                  <a:gd name="T50" fmla="*/ 2147483646 w 225"/>
                  <a:gd name="T51" fmla="*/ 1150012661 h 295"/>
                  <a:gd name="T52" fmla="*/ 2147483646 w 225"/>
                  <a:gd name="T53" fmla="*/ 960769829 h 295"/>
                  <a:gd name="T54" fmla="*/ 2147483646 w 225"/>
                  <a:gd name="T55" fmla="*/ 393041336 h 295"/>
                  <a:gd name="T56" fmla="*/ 2147483646 w 225"/>
                  <a:gd name="T57" fmla="*/ 291143991 h 295"/>
                  <a:gd name="T58" fmla="*/ 2147483646 w 225"/>
                  <a:gd name="T59" fmla="*/ 291143991 h 295"/>
                  <a:gd name="T60" fmla="*/ 2147483646 w 225"/>
                  <a:gd name="T61" fmla="*/ 262028829 h 295"/>
                  <a:gd name="T62" fmla="*/ 2147483646 w 225"/>
                  <a:gd name="T63" fmla="*/ 72785998 h 295"/>
                  <a:gd name="T64" fmla="*/ 2147483646 w 225"/>
                  <a:gd name="T65" fmla="*/ 29115162 h 295"/>
                  <a:gd name="T66" fmla="*/ 2147483646 w 225"/>
                  <a:gd name="T67" fmla="*/ 43670836 h 295"/>
                  <a:gd name="T68" fmla="*/ 2147483646 w 225"/>
                  <a:gd name="T69" fmla="*/ 145571996 h 295"/>
                  <a:gd name="T70" fmla="*/ 1538706600 w 225"/>
                  <a:gd name="T71" fmla="*/ 378485662 h 295"/>
                  <a:gd name="T72" fmla="*/ 508063500 w 225"/>
                  <a:gd name="T73" fmla="*/ 1921539659 h 295"/>
                  <a:gd name="T74" fmla="*/ 203225400 w 225"/>
                  <a:gd name="T75" fmla="*/ 2147483646 h 295"/>
                  <a:gd name="T76" fmla="*/ 29032200 w 225"/>
                  <a:gd name="T77" fmla="*/ 2147483646 h 295"/>
                  <a:gd name="T78" fmla="*/ 188709300 w 225"/>
                  <a:gd name="T79" fmla="*/ 2147483646 h 295"/>
                  <a:gd name="T80" fmla="*/ 217741500 w 225"/>
                  <a:gd name="T81" fmla="*/ 2147483646 h 295"/>
                  <a:gd name="T82" fmla="*/ 420966900 w 225"/>
                  <a:gd name="T83" fmla="*/ 2147483646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5" h="295">
                    <a:moveTo>
                      <a:pt x="29" y="295"/>
                    </a:moveTo>
                    <a:cubicBezTo>
                      <a:pt x="30" y="290"/>
                      <a:pt x="30" y="285"/>
                      <a:pt x="30" y="279"/>
                    </a:cubicBezTo>
                    <a:cubicBezTo>
                      <a:pt x="31" y="275"/>
                      <a:pt x="31" y="275"/>
                      <a:pt x="31" y="275"/>
                    </a:cubicBezTo>
                    <a:cubicBezTo>
                      <a:pt x="34" y="276"/>
                      <a:pt x="34" y="276"/>
                      <a:pt x="34" y="276"/>
                    </a:cubicBezTo>
                    <a:cubicBezTo>
                      <a:pt x="37" y="274"/>
                      <a:pt x="37" y="274"/>
                      <a:pt x="37" y="274"/>
                    </a:cubicBezTo>
                    <a:cubicBezTo>
                      <a:pt x="36" y="268"/>
                      <a:pt x="34" y="262"/>
                      <a:pt x="32" y="256"/>
                    </a:cubicBezTo>
                    <a:cubicBezTo>
                      <a:pt x="32" y="253"/>
                      <a:pt x="32" y="253"/>
                      <a:pt x="32" y="253"/>
                    </a:cubicBezTo>
                    <a:cubicBezTo>
                      <a:pt x="35" y="252"/>
                      <a:pt x="35" y="252"/>
                      <a:pt x="35" y="252"/>
                    </a:cubicBezTo>
                    <a:cubicBezTo>
                      <a:pt x="36" y="251"/>
                      <a:pt x="36" y="251"/>
                      <a:pt x="36" y="251"/>
                    </a:cubicBezTo>
                    <a:cubicBezTo>
                      <a:pt x="35" y="245"/>
                      <a:pt x="35" y="245"/>
                      <a:pt x="35" y="245"/>
                    </a:cubicBezTo>
                    <a:cubicBezTo>
                      <a:pt x="37" y="239"/>
                      <a:pt x="37" y="239"/>
                      <a:pt x="37" y="239"/>
                    </a:cubicBezTo>
                    <a:cubicBezTo>
                      <a:pt x="40" y="237"/>
                      <a:pt x="40" y="237"/>
                      <a:pt x="40" y="237"/>
                    </a:cubicBezTo>
                    <a:cubicBezTo>
                      <a:pt x="42" y="234"/>
                      <a:pt x="42" y="234"/>
                      <a:pt x="42" y="234"/>
                    </a:cubicBezTo>
                    <a:cubicBezTo>
                      <a:pt x="45" y="231"/>
                      <a:pt x="45" y="231"/>
                      <a:pt x="45" y="231"/>
                    </a:cubicBezTo>
                    <a:cubicBezTo>
                      <a:pt x="47" y="233"/>
                      <a:pt x="49" y="234"/>
                      <a:pt x="51" y="235"/>
                    </a:cubicBezTo>
                    <a:cubicBezTo>
                      <a:pt x="52" y="233"/>
                      <a:pt x="52" y="233"/>
                      <a:pt x="52" y="233"/>
                    </a:cubicBezTo>
                    <a:cubicBezTo>
                      <a:pt x="52" y="230"/>
                      <a:pt x="52" y="230"/>
                      <a:pt x="52" y="230"/>
                    </a:cubicBezTo>
                    <a:cubicBezTo>
                      <a:pt x="55" y="226"/>
                      <a:pt x="55" y="226"/>
                      <a:pt x="55" y="226"/>
                    </a:cubicBezTo>
                    <a:cubicBezTo>
                      <a:pt x="60" y="226"/>
                      <a:pt x="60" y="226"/>
                      <a:pt x="60" y="226"/>
                    </a:cubicBezTo>
                    <a:cubicBezTo>
                      <a:pt x="63" y="224"/>
                      <a:pt x="63" y="224"/>
                      <a:pt x="63" y="224"/>
                    </a:cubicBezTo>
                    <a:cubicBezTo>
                      <a:pt x="66" y="221"/>
                      <a:pt x="66" y="217"/>
                      <a:pt x="70" y="213"/>
                    </a:cubicBezTo>
                    <a:cubicBezTo>
                      <a:pt x="74" y="213"/>
                      <a:pt x="82" y="215"/>
                      <a:pt x="85" y="216"/>
                    </a:cubicBezTo>
                    <a:cubicBezTo>
                      <a:pt x="88" y="215"/>
                      <a:pt x="88" y="215"/>
                      <a:pt x="88" y="215"/>
                    </a:cubicBezTo>
                    <a:cubicBezTo>
                      <a:pt x="87" y="213"/>
                      <a:pt x="87" y="213"/>
                      <a:pt x="87" y="213"/>
                    </a:cubicBezTo>
                    <a:cubicBezTo>
                      <a:pt x="95" y="216"/>
                      <a:pt x="99" y="218"/>
                      <a:pt x="100" y="218"/>
                    </a:cubicBezTo>
                    <a:cubicBezTo>
                      <a:pt x="102" y="221"/>
                      <a:pt x="102" y="221"/>
                      <a:pt x="102" y="221"/>
                    </a:cubicBezTo>
                    <a:cubicBezTo>
                      <a:pt x="99" y="224"/>
                      <a:pt x="99" y="224"/>
                      <a:pt x="99" y="224"/>
                    </a:cubicBezTo>
                    <a:cubicBezTo>
                      <a:pt x="99" y="226"/>
                      <a:pt x="99" y="226"/>
                      <a:pt x="99" y="226"/>
                    </a:cubicBezTo>
                    <a:cubicBezTo>
                      <a:pt x="103" y="227"/>
                      <a:pt x="108" y="228"/>
                      <a:pt x="113" y="227"/>
                    </a:cubicBezTo>
                    <a:cubicBezTo>
                      <a:pt x="117" y="224"/>
                      <a:pt x="117" y="224"/>
                      <a:pt x="117" y="224"/>
                    </a:cubicBezTo>
                    <a:cubicBezTo>
                      <a:pt x="122" y="222"/>
                      <a:pt x="122" y="222"/>
                      <a:pt x="122" y="222"/>
                    </a:cubicBezTo>
                    <a:cubicBezTo>
                      <a:pt x="127" y="224"/>
                      <a:pt x="133" y="225"/>
                      <a:pt x="139" y="225"/>
                    </a:cubicBezTo>
                    <a:cubicBezTo>
                      <a:pt x="144" y="223"/>
                      <a:pt x="142" y="229"/>
                      <a:pt x="147" y="228"/>
                    </a:cubicBezTo>
                    <a:cubicBezTo>
                      <a:pt x="153" y="228"/>
                      <a:pt x="160" y="229"/>
                      <a:pt x="167" y="231"/>
                    </a:cubicBezTo>
                    <a:cubicBezTo>
                      <a:pt x="175" y="230"/>
                      <a:pt x="182" y="227"/>
                      <a:pt x="190" y="224"/>
                    </a:cubicBezTo>
                    <a:cubicBezTo>
                      <a:pt x="193" y="214"/>
                      <a:pt x="191" y="204"/>
                      <a:pt x="190" y="194"/>
                    </a:cubicBezTo>
                    <a:cubicBezTo>
                      <a:pt x="192" y="188"/>
                      <a:pt x="192" y="188"/>
                      <a:pt x="192" y="188"/>
                    </a:cubicBezTo>
                    <a:cubicBezTo>
                      <a:pt x="196" y="186"/>
                      <a:pt x="199" y="184"/>
                      <a:pt x="202" y="181"/>
                    </a:cubicBezTo>
                    <a:cubicBezTo>
                      <a:pt x="203" y="177"/>
                      <a:pt x="205" y="173"/>
                      <a:pt x="207" y="169"/>
                    </a:cubicBezTo>
                    <a:cubicBezTo>
                      <a:pt x="215" y="166"/>
                      <a:pt x="215" y="166"/>
                      <a:pt x="215" y="166"/>
                    </a:cubicBezTo>
                    <a:cubicBezTo>
                      <a:pt x="218" y="164"/>
                      <a:pt x="218" y="164"/>
                      <a:pt x="218" y="164"/>
                    </a:cubicBezTo>
                    <a:cubicBezTo>
                      <a:pt x="218" y="151"/>
                      <a:pt x="225" y="127"/>
                      <a:pt x="221" y="114"/>
                    </a:cubicBezTo>
                    <a:cubicBezTo>
                      <a:pt x="216" y="111"/>
                      <a:pt x="216" y="111"/>
                      <a:pt x="216" y="111"/>
                    </a:cubicBezTo>
                    <a:cubicBezTo>
                      <a:pt x="213" y="106"/>
                      <a:pt x="213" y="106"/>
                      <a:pt x="213" y="106"/>
                    </a:cubicBezTo>
                    <a:cubicBezTo>
                      <a:pt x="208" y="105"/>
                      <a:pt x="208" y="105"/>
                      <a:pt x="208" y="105"/>
                    </a:cubicBezTo>
                    <a:cubicBezTo>
                      <a:pt x="201" y="108"/>
                      <a:pt x="201" y="108"/>
                      <a:pt x="201" y="108"/>
                    </a:cubicBezTo>
                    <a:cubicBezTo>
                      <a:pt x="196" y="108"/>
                      <a:pt x="196" y="108"/>
                      <a:pt x="196" y="108"/>
                    </a:cubicBezTo>
                    <a:cubicBezTo>
                      <a:pt x="190" y="104"/>
                      <a:pt x="184" y="99"/>
                      <a:pt x="178" y="95"/>
                    </a:cubicBezTo>
                    <a:cubicBezTo>
                      <a:pt x="179" y="94"/>
                      <a:pt x="179" y="94"/>
                      <a:pt x="179" y="94"/>
                    </a:cubicBezTo>
                    <a:cubicBezTo>
                      <a:pt x="187" y="92"/>
                      <a:pt x="187" y="92"/>
                      <a:pt x="187" y="92"/>
                    </a:cubicBezTo>
                    <a:cubicBezTo>
                      <a:pt x="192" y="90"/>
                      <a:pt x="196" y="86"/>
                      <a:pt x="199" y="82"/>
                    </a:cubicBezTo>
                    <a:cubicBezTo>
                      <a:pt x="198" y="79"/>
                      <a:pt x="198" y="79"/>
                      <a:pt x="198" y="79"/>
                    </a:cubicBezTo>
                    <a:cubicBezTo>
                      <a:pt x="201" y="74"/>
                      <a:pt x="201" y="74"/>
                      <a:pt x="201" y="74"/>
                    </a:cubicBezTo>
                    <a:cubicBezTo>
                      <a:pt x="207" y="71"/>
                      <a:pt x="215" y="69"/>
                      <a:pt x="222" y="66"/>
                    </a:cubicBezTo>
                    <a:cubicBezTo>
                      <a:pt x="224" y="55"/>
                      <a:pt x="221" y="41"/>
                      <a:pt x="216" y="32"/>
                    </a:cubicBezTo>
                    <a:cubicBezTo>
                      <a:pt x="216" y="27"/>
                      <a:pt x="216" y="27"/>
                      <a:pt x="216" y="27"/>
                    </a:cubicBezTo>
                    <a:cubicBezTo>
                      <a:pt x="217" y="23"/>
                      <a:pt x="217" y="23"/>
                      <a:pt x="217" y="23"/>
                    </a:cubicBezTo>
                    <a:cubicBezTo>
                      <a:pt x="216" y="20"/>
                      <a:pt x="216" y="20"/>
                      <a:pt x="216" y="20"/>
                    </a:cubicBezTo>
                    <a:cubicBezTo>
                      <a:pt x="214" y="19"/>
                      <a:pt x="214" y="19"/>
                      <a:pt x="214" y="19"/>
                    </a:cubicBezTo>
                    <a:cubicBezTo>
                      <a:pt x="209" y="20"/>
                      <a:pt x="209" y="20"/>
                      <a:pt x="209" y="20"/>
                    </a:cubicBezTo>
                    <a:cubicBezTo>
                      <a:pt x="208" y="19"/>
                      <a:pt x="208" y="19"/>
                      <a:pt x="208" y="19"/>
                    </a:cubicBezTo>
                    <a:cubicBezTo>
                      <a:pt x="208" y="18"/>
                      <a:pt x="208" y="18"/>
                      <a:pt x="208" y="18"/>
                    </a:cubicBezTo>
                    <a:cubicBezTo>
                      <a:pt x="208" y="17"/>
                      <a:pt x="209" y="16"/>
                      <a:pt x="210" y="15"/>
                    </a:cubicBezTo>
                    <a:cubicBezTo>
                      <a:pt x="210" y="11"/>
                      <a:pt x="209" y="8"/>
                      <a:pt x="209" y="5"/>
                    </a:cubicBezTo>
                    <a:cubicBezTo>
                      <a:pt x="206" y="2"/>
                      <a:pt x="206" y="2"/>
                      <a:pt x="206" y="2"/>
                    </a:cubicBezTo>
                    <a:cubicBezTo>
                      <a:pt x="201" y="2"/>
                      <a:pt x="201" y="2"/>
                      <a:pt x="201" y="2"/>
                    </a:cubicBezTo>
                    <a:cubicBezTo>
                      <a:pt x="199" y="0"/>
                      <a:pt x="199" y="0"/>
                      <a:pt x="199" y="0"/>
                    </a:cubicBezTo>
                    <a:cubicBezTo>
                      <a:pt x="197" y="1"/>
                      <a:pt x="196" y="2"/>
                      <a:pt x="194" y="3"/>
                    </a:cubicBezTo>
                    <a:cubicBezTo>
                      <a:pt x="189" y="8"/>
                      <a:pt x="189" y="8"/>
                      <a:pt x="189" y="8"/>
                    </a:cubicBezTo>
                    <a:cubicBezTo>
                      <a:pt x="186" y="8"/>
                      <a:pt x="183" y="9"/>
                      <a:pt x="180" y="10"/>
                    </a:cubicBezTo>
                    <a:cubicBezTo>
                      <a:pt x="176" y="14"/>
                      <a:pt x="172" y="18"/>
                      <a:pt x="168" y="22"/>
                    </a:cubicBezTo>
                    <a:cubicBezTo>
                      <a:pt x="151" y="27"/>
                      <a:pt x="123" y="28"/>
                      <a:pt x="106" y="26"/>
                    </a:cubicBezTo>
                    <a:cubicBezTo>
                      <a:pt x="99" y="29"/>
                      <a:pt x="99" y="29"/>
                      <a:pt x="99" y="29"/>
                    </a:cubicBezTo>
                    <a:cubicBezTo>
                      <a:pt x="76" y="61"/>
                      <a:pt x="47" y="95"/>
                      <a:pt x="35" y="132"/>
                    </a:cubicBezTo>
                    <a:cubicBezTo>
                      <a:pt x="20" y="143"/>
                      <a:pt x="20" y="143"/>
                      <a:pt x="20" y="143"/>
                    </a:cubicBezTo>
                    <a:cubicBezTo>
                      <a:pt x="20" y="161"/>
                      <a:pt x="20" y="180"/>
                      <a:pt x="14" y="197"/>
                    </a:cubicBezTo>
                    <a:cubicBezTo>
                      <a:pt x="21" y="239"/>
                      <a:pt x="21" y="239"/>
                      <a:pt x="21" y="239"/>
                    </a:cubicBezTo>
                    <a:cubicBezTo>
                      <a:pt x="15" y="250"/>
                      <a:pt x="10" y="261"/>
                      <a:pt x="2" y="271"/>
                    </a:cubicBezTo>
                    <a:cubicBezTo>
                      <a:pt x="0" y="272"/>
                      <a:pt x="0" y="272"/>
                      <a:pt x="0" y="272"/>
                    </a:cubicBezTo>
                    <a:cubicBezTo>
                      <a:pt x="4" y="273"/>
                      <a:pt x="9" y="274"/>
                      <a:pt x="13" y="275"/>
                    </a:cubicBezTo>
                    <a:cubicBezTo>
                      <a:pt x="15" y="278"/>
                      <a:pt x="15" y="278"/>
                      <a:pt x="15" y="278"/>
                    </a:cubicBezTo>
                    <a:cubicBezTo>
                      <a:pt x="15" y="281"/>
                      <a:pt x="15" y="284"/>
                      <a:pt x="15" y="286"/>
                    </a:cubicBezTo>
                    <a:cubicBezTo>
                      <a:pt x="15" y="288"/>
                      <a:pt x="15" y="288"/>
                      <a:pt x="15" y="288"/>
                    </a:cubicBezTo>
                    <a:cubicBezTo>
                      <a:pt x="20" y="291"/>
                      <a:pt x="24" y="293"/>
                      <a:pt x="29" y="295"/>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1" name="Freeform 23">
                <a:extLst>
                  <a:ext uri="{FF2B5EF4-FFF2-40B4-BE49-F238E27FC236}">
                    <a16:creationId xmlns:a16="http://schemas.microsoft.com/office/drawing/2014/main" id="{8EF38DFA-9AD8-E105-12ED-EF0F9C4F86E6}"/>
                  </a:ext>
                </a:extLst>
              </p:cNvPr>
              <p:cNvSpPr>
                <a:spLocks/>
              </p:cNvSpPr>
              <p:nvPr/>
            </p:nvSpPr>
            <p:spPr bwMode="auto">
              <a:xfrm>
                <a:off x="5811838" y="3830638"/>
                <a:ext cx="919162" cy="1038225"/>
              </a:xfrm>
              <a:custGeom>
                <a:avLst/>
                <a:gdLst>
                  <a:gd name="T0" fmla="*/ 1920098906 w 241"/>
                  <a:gd name="T1" fmla="*/ 2147483646 h 272"/>
                  <a:gd name="T2" fmla="*/ 1992830937 w 241"/>
                  <a:gd name="T3" fmla="*/ 2147483646 h 272"/>
                  <a:gd name="T4" fmla="*/ 1832824284 w 241"/>
                  <a:gd name="T5" fmla="*/ 2147483646 h 272"/>
                  <a:gd name="T6" fmla="*/ 1920098906 w 241"/>
                  <a:gd name="T7" fmla="*/ 2147483646 h 272"/>
                  <a:gd name="T8" fmla="*/ 2147483646 w 241"/>
                  <a:gd name="T9" fmla="*/ 2147483646 h 272"/>
                  <a:gd name="T10" fmla="*/ 2138294998 w 241"/>
                  <a:gd name="T11" fmla="*/ 2147483646 h 272"/>
                  <a:gd name="T12" fmla="*/ 2147483646 w 241"/>
                  <a:gd name="T13" fmla="*/ 2147483646 h 272"/>
                  <a:gd name="T14" fmla="*/ 2147483646 w 241"/>
                  <a:gd name="T15" fmla="*/ 2147483646 h 272"/>
                  <a:gd name="T16" fmla="*/ 2147483646 w 241"/>
                  <a:gd name="T17" fmla="*/ 2141720763 h 272"/>
                  <a:gd name="T18" fmla="*/ 2147483646 w 241"/>
                  <a:gd name="T19" fmla="*/ 2010595236 h 272"/>
                  <a:gd name="T20" fmla="*/ 2147483646 w 241"/>
                  <a:gd name="T21" fmla="*/ 1806618376 h 272"/>
                  <a:gd name="T22" fmla="*/ 2147483646 w 241"/>
                  <a:gd name="T23" fmla="*/ 1690062352 h 272"/>
                  <a:gd name="T24" fmla="*/ 2147483646 w 241"/>
                  <a:gd name="T25" fmla="*/ 1573506328 h 272"/>
                  <a:gd name="T26" fmla="*/ 2147483646 w 241"/>
                  <a:gd name="T27" fmla="*/ 1442380800 h 272"/>
                  <a:gd name="T28" fmla="*/ 2147483646 w 241"/>
                  <a:gd name="T29" fmla="*/ 1486089309 h 272"/>
                  <a:gd name="T30" fmla="*/ 2147483646 w 241"/>
                  <a:gd name="T31" fmla="*/ 1660923346 h 272"/>
                  <a:gd name="T32" fmla="*/ 2147483646 w 241"/>
                  <a:gd name="T33" fmla="*/ 1690062352 h 272"/>
                  <a:gd name="T34" fmla="*/ 2147483646 w 241"/>
                  <a:gd name="T35" fmla="*/ 1413241794 h 272"/>
                  <a:gd name="T36" fmla="*/ 2147483646 w 241"/>
                  <a:gd name="T37" fmla="*/ 1005295709 h 272"/>
                  <a:gd name="T38" fmla="*/ 2147483646 w 241"/>
                  <a:gd name="T39" fmla="*/ 932448194 h 272"/>
                  <a:gd name="T40" fmla="*/ 2147483646 w 241"/>
                  <a:gd name="T41" fmla="*/ 932448194 h 272"/>
                  <a:gd name="T42" fmla="*/ 2147483646 w 241"/>
                  <a:gd name="T43" fmla="*/ 859600679 h 272"/>
                  <a:gd name="T44" fmla="*/ 2147483646 w 241"/>
                  <a:gd name="T45" fmla="*/ 801322667 h 272"/>
                  <a:gd name="T46" fmla="*/ 2147483646 w 241"/>
                  <a:gd name="T47" fmla="*/ 553641115 h 272"/>
                  <a:gd name="T48" fmla="*/ 2147483646 w 241"/>
                  <a:gd name="T49" fmla="*/ 305959564 h 272"/>
                  <a:gd name="T50" fmla="*/ 2147483646 w 241"/>
                  <a:gd name="T51" fmla="*/ 116556024 h 272"/>
                  <a:gd name="T52" fmla="*/ 2147483646 w 241"/>
                  <a:gd name="T53" fmla="*/ 43708509 h 272"/>
                  <a:gd name="T54" fmla="*/ 2147483646 w 241"/>
                  <a:gd name="T55" fmla="*/ 0 h 272"/>
                  <a:gd name="T56" fmla="*/ 2123748592 w 241"/>
                  <a:gd name="T57" fmla="*/ 539071612 h 272"/>
                  <a:gd name="T58" fmla="*/ 1716453035 w 241"/>
                  <a:gd name="T59" fmla="*/ 451654594 h 272"/>
                  <a:gd name="T60" fmla="*/ 1396435915 w 241"/>
                  <a:gd name="T61" fmla="*/ 437085091 h 272"/>
                  <a:gd name="T62" fmla="*/ 1134604419 w 241"/>
                  <a:gd name="T63" fmla="*/ 466224097 h 272"/>
                  <a:gd name="T64" fmla="*/ 1178243638 w 241"/>
                  <a:gd name="T65" fmla="*/ 393376582 h 272"/>
                  <a:gd name="T66" fmla="*/ 960051360 w 241"/>
                  <a:gd name="T67" fmla="*/ 276820558 h 272"/>
                  <a:gd name="T68" fmla="*/ 930958548 w 241"/>
                  <a:gd name="T69" fmla="*/ 320529067 h 272"/>
                  <a:gd name="T70" fmla="*/ 610941428 w 241"/>
                  <a:gd name="T71" fmla="*/ 437085091 h 272"/>
                  <a:gd name="T72" fmla="*/ 494570179 w 241"/>
                  <a:gd name="T73" fmla="*/ 466224097 h 272"/>
                  <a:gd name="T74" fmla="*/ 450930961 w 241"/>
                  <a:gd name="T75" fmla="*/ 568210618 h 272"/>
                  <a:gd name="T76" fmla="*/ 349109932 w 241"/>
                  <a:gd name="T77" fmla="*/ 539071612 h 272"/>
                  <a:gd name="T78" fmla="*/ 276377902 w 241"/>
                  <a:gd name="T79" fmla="*/ 626488630 h 272"/>
                  <a:gd name="T80" fmla="*/ 203645871 w 241"/>
                  <a:gd name="T81" fmla="*/ 743044655 h 272"/>
                  <a:gd name="T82" fmla="*/ 203645871 w 241"/>
                  <a:gd name="T83" fmla="*/ 845031176 h 272"/>
                  <a:gd name="T84" fmla="*/ 160006653 w 241"/>
                  <a:gd name="T85" fmla="*/ 903309188 h 272"/>
                  <a:gd name="T86" fmla="*/ 189099465 w 241"/>
                  <a:gd name="T87" fmla="*/ 1194699249 h 272"/>
                  <a:gd name="T88" fmla="*/ 130917655 w 241"/>
                  <a:gd name="T89" fmla="*/ 1238407758 h 272"/>
                  <a:gd name="T90" fmla="*/ 160006653 w 241"/>
                  <a:gd name="T91" fmla="*/ 1500658812 h 272"/>
                  <a:gd name="T92" fmla="*/ 130917655 w 241"/>
                  <a:gd name="T93" fmla="*/ 1704631855 h 272"/>
                  <a:gd name="T94" fmla="*/ 0 w 241"/>
                  <a:gd name="T95" fmla="*/ 1748340364 h 272"/>
                  <a:gd name="T96" fmla="*/ 232738684 w 241"/>
                  <a:gd name="T97" fmla="*/ 1879465891 h 272"/>
                  <a:gd name="T98" fmla="*/ 523662991 w 241"/>
                  <a:gd name="T99" fmla="*/ 1908604897 h 272"/>
                  <a:gd name="T100" fmla="*/ 974597766 w 241"/>
                  <a:gd name="T101" fmla="*/ 2147483646 h 272"/>
                  <a:gd name="T102" fmla="*/ 1163697232 w 241"/>
                  <a:gd name="T103" fmla="*/ 2147483646 h 272"/>
                  <a:gd name="T104" fmla="*/ 1105511607 w 241"/>
                  <a:gd name="T105" fmla="*/ 2147483646 h 272"/>
                  <a:gd name="T106" fmla="*/ 1163697232 w 241"/>
                  <a:gd name="T107" fmla="*/ 2147483646 h 272"/>
                  <a:gd name="T108" fmla="*/ 1469167945 w 241"/>
                  <a:gd name="T109" fmla="*/ 2147483646 h 2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72">
                    <a:moveTo>
                      <a:pt x="109" y="266"/>
                    </a:moveTo>
                    <a:cubicBezTo>
                      <a:pt x="117" y="267"/>
                      <a:pt x="125" y="269"/>
                      <a:pt x="132" y="272"/>
                    </a:cubicBezTo>
                    <a:cubicBezTo>
                      <a:pt x="135" y="269"/>
                      <a:pt x="135" y="269"/>
                      <a:pt x="135" y="269"/>
                    </a:cubicBezTo>
                    <a:cubicBezTo>
                      <a:pt x="137" y="263"/>
                      <a:pt x="137" y="263"/>
                      <a:pt x="137" y="263"/>
                    </a:cubicBezTo>
                    <a:cubicBezTo>
                      <a:pt x="136" y="260"/>
                      <a:pt x="136" y="260"/>
                      <a:pt x="136" y="260"/>
                    </a:cubicBezTo>
                    <a:cubicBezTo>
                      <a:pt x="133" y="258"/>
                      <a:pt x="129" y="257"/>
                      <a:pt x="126" y="255"/>
                    </a:cubicBezTo>
                    <a:cubicBezTo>
                      <a:pt x="127" y="252"/>
                      <a:pt x="127" y="252"/>
                      <a:pt x="127" y="252"/>
                    </a:cubicBezTo>
                    <a:cubicBezTo>
                      <a:pt x="132" y="249"/>
                      <a:pt x="132" y="249"/>
                      <a:pt x="132" y="249"/>
                    </a:cubicBezTo>
                    <a:cubicBezTo>
                      <a:pt x="137" y="248"/>
                      <a:pt x="143" y="247"/>
                      <a:pt x="149" y="247"/>
                    </a:cubicBezTo>
                    <a:cubicBezTo>
                      <a:pt x="155" y="244"/>
                      <a:pt x="155" y="244"/>
                      <a:pt x="155" y="244"/>
                    </a:cubicBezTo>
                    <a:cubicBezTo>
                      <a:pt x="156" y="239"/>
                      <a:pt x="156" y="239"/>
                      <a:pt x="156" y="239"/>
                    </a:cubicBezTo>
                    <a:cubicBezTo>
                      <a:pt x="149" y="227"/>
                      <a:pt x="149" y="215"/>
                      <a:pt x="147" y="202"/>
                    </a:cubicBezTo>
                    <a:cubicBezTo>
                      <a:pt x="150" y="197"/>
                      <a:pt x="150" y="197"/>
                      <a:pt x="150" y="197"/>
                    </a:cubicBezTo>
                    <a:cubicBezTo>
                      <a:pt x="154" y="196"/>
                      <a:pt x="159" y="194"/>
                      <a:pt x="163" y="193"/>
                    </a:cubicBezTo>
                    <a:cubicBezTo>
                      <a:pt x="167" y="186"/>
                      <a:pt x="167" y="186"/>
                      <a:pt x="167" y="186"/>
                    </a:cubicBezTo>
                    <a:cubicBezTo>
                      <a:pt x="168" y="176"/>
                      <a:pt x="166" y="167"/>
                      <a:pt x="165" y="157"/>
                    </a:cubicBezTo>
                    <a:cubicBezTo>
                      <a:pt x="169" y="154"/>
                      <a:pt x="169" y="154"/>
                      <a:pt x="169" y="154"/>
                    </a:cubicBezTo>
                    <a:cubicBezTo>
                      <a:pt x="172" y="154"/>
                      <a:pt x="171" y="149"/>
                      <a:pt x="174" y="147"/>
                    </a:cubicBezTo>
                    <a:cubicBezTo>
                      <a:pt x="176" y="141"/>
                      <a:pt x="176" y="141"/>
                      <a:pt x="176" y="141"/>
                    </a:cubicBezTo>
                    <a:cubicBezTo>
                      <a:pt x="181" y="140"/>
                      <a:pt x="185" y="138"/>
                      <a:pt x="190" y="138"/>
                    </a:cubicBezTo>
                    <a:cubicBezTo>
                      <a:pt x="195" y="135"/>
                      <a:pt x="200" y="131"/>
                      <a:pt x="204" y="127"/>
                    </a:cubicBezTo>
                    <a:cubicBezTo>
                      <a:pt x="205" y="124"/>
                      <a:pt x="205" y="124"/>
                      <a:pt x="205" y="124"/>
                    </a:cubicBezTo>
                    <a:cubicBezTo>
                      <a:pt x="201" y="120"/>
                      <a:pt x="201" y="120"/>
                      <a:pt x="201" y="120"/>
                    </a:cubicBezTo>
                    <a:cubicBezTo>
                      <a:pt x="199" y="116"/>
                      <a:pt x="199" y="116"/>
                      <a:pt x="199" y="116"/>
                    </a:cubicBezTo>
                    <a:cubicBezTo>
                      <a:pt x="194" y="115"/>
                      <a:pt x="190" y="114"/>
                      <a:pt x="186" y="114"/>
                    </a:cubicBezTo>
                    <a:cubicBezTo>
                      <a:pt x="185" y="112"/>
                      <a:pt x="184" y="110"/>
                      <a:pt x="184" y="108"/>
                    </a:cubicBezTo>
                    <a:cubicBezTo>
                      <a:pt x="190" y="102"/>
                      <a:pt x="190" y="102"/>
                      <a:pt x="190" y="102"/>
                    </a:cubicBezTo>
                    <a:cubicBezTo>
                      <a:pt x="198" y="99"/>
                      <a:pt x="198" y="99"/>
                      <a:pt x="198" y="99"/>
                    </a:cubicBezTo>
                    <a:cubicBezTo>
                      <a:pt x="206" y="100"/>
                      <a:pt x="206" y="100"/>
                      <a:pt x="206" y="100"/>
                    </a:cubicBezTo>
                    <a:cubicBezTo>
                      <a:pt x="207" y="102"/>
                      <a:pt x="207" y="102"/>
                      <a:pt x="207" y="102"/>
                    </a:cubicBezTo>
                    <a:cubicBezTo>
                      <a:pt x="206" y="104"/>
                      <a:pt x="205" y="105"/>
                      <a:pt x="204" y="107"/>
                    </a:cubicBezTo>
                    <a:cubicBezTo>
                      <a:pt x="205" y="110"/>
                      <a:pt x="207" y="112"/>
                      <a:pt x="210" y="114"/>
                    </a:cubicBezTo>
                    <a:cubicBezTo>
                      <a:pt x="213" y="116"/>
                      <a:pt x="213" y="116"/>
                      <a:pt x="213" y="116"/>
                    </a:cubicBezTo>
                    <a:cubicBezTo>
                      <a:pt x="219" y="116"/>
                      <a:pt x="219" y="116"/>
                      <a:pt x="219" y="116"/>
                    </a:cubicBezTo>
                    <a:cubicBezTo>
                      <a:pt x="224" y="110"/>
                      <a:pt x="224" y="110"/>
                      <a:pt x="224" y="110"/>
                    </a:cubicBezTo>
                    <a:cubicBezTo>
                      <a:pt x="225" y="105"/>
                      <a:pt x="226" y="101"/>
                      <a:pt x="227" y="97"/>
                    </a:cubicBezTo>
                    <a:cubicBezTo>
                      <a:pt x="234" y="88"/>
                      <a:pt x="234" y="88"/>
                      <a:pt x="234" y="88"/>
                    </a:cubicBezTo>
                    <a:cubicBezTo>
                      <a:pt x="235" y="81"/>
                      <a:pt x="238" y="75"/>
                      <a:pt x="241" y="69"/>
                    </a:cubicBezTo>
                    <a:cubicBezTo>
                      <a:pt x="241" y="63"/>
                      <a:pt x="241" y="63"/>
                      <a:pt x="241" y="63"/>
                    </a:cubicBezTo>
                    <a:cubicBezTo>
                      <a:pt x="238" y="63"/>
                      <a:pt x="235" y="63"/>
                      <a:pt x="232" y="64"/>
                    </a:cubicBezTo>
                    <a:cubicBezTo>
                      <a:pt x="228" y="66"/>
                      <a:pt x="228" y="66"/>
                      <a:pt x="228" y="66"/>
                    </a:cubicBezTo>
                    <a:cubicBezTo>
                      <a:pt x="224" y="64"/>
                      <a:pt x="220" y="63"/>
                      <a:pt x="216" y="64"/>
                    </a:cubicBezTo>
                    <a:cubicBezTo>
                      <a:pt x="213" y="61"/>
                      <a:pt x="213" y="61"/>
                      <a:pt x="213" y="61"/>
                    </a:cubicBezTo>
                    <a:cubicBezTo>
                      <a:pt x="214" y="59"/>
                      <a:pt x="214" y="59"/>
                      <a:pt x="214" y="59"/>
                    </a:cubicBezTo>
                    <a:cubicBezTo>
                      <a:pt x="214" y="56"/>
                      <a:pt x="214" y="56"/>
                      <a:pt x="214" y="56"/>
                    </a:cubicBezTo>
                    <a:cubicBezTo>
                      <a:pt x="210" y="55"/>
                      <a:pt x="210" y="55"/>
                      <a:pt x="210" y="55"/>
                    </a:cubicBezTo>
                    <a:cubicBezTo>
                      <a:pt x="210" y="55"/>
                      <a:pt x="208" y="59"/>
                      <a:pt x="209" y="56"/>
                    </a:cubicBezTo>
                    <a:cubicBezTo>
                      <a:pt x="209" y="50"/>
                      <a:pt x="208" y="44"/>
                      <a:pt x="207" y="38"/>
                    </a:cubicBezTo>
                    <a:cubicBezTo>
                      <a:pt x="204" y="36"/>
                      <a:pt x="204" y="36"/>
                      <a:pt x="204" y="36"/>
                    </a:cubicBezTo>
                    <a:cubicBezTo>
                      <a:pt x="197" y="30"/>
                      <a:pt x="188" y="27"/>
                      <a:pt x="182" y="21"/>
                    </a:cubicBezTo>
                    <a:cubicBezTo>
                      <a:pt x="183" y="18"/>
                      <a:pt x="184" y="14"/>
                      <a:pt x="184" y="10"/>
                    </a:cubicBezTo>
                    <a:cubicBezTo>
                      <a:pt x="179" y="8"/>
                      <a:pt x="179" y="8"/>
                      <a:pt x="179" y="8"/>
                    </a:cubicBezTo>
                    <a:cubicBezTo>
                      <a:pt x="176" y="5"/>
                      <a:pt x="176" y="5"/>
                      <a:pt x="176" y="5"/>
                    </a:cubicBezTo>
                    <a:cubicBezTo>
                      <a:pt x="179" y="3"/>
                      <a:pt x="179" y="3"/>
                      <a:pt x="179" y="3"/>
                    </a:cubicBezTo>
                    <a:cubicBezTo>
                      <a:pt x="178" y="1"/>
                      <a:pt x="178" y="1"/>
                      <a:pt x="178" y="1"/>
                    </a:cubicBezTo>
                    <a:cubicBezTo>
                      <a:pt x="175" y="1"/>
                      <a:pt x="172" y="0"/>
                      <a:pt x="169" y="0"/>
                    </a:cubicBezTo>
                    <a:cubicBezTo>
                      <a:pt x="170" y="10"/>
                      <a:pt x="172" y="20"/>
                      <a:pt x="169" y="30"/>
                    </a:cubicBezTo>
                    <a:cubicBezTo>
                      <a:pt x="161" y="33"/>
                      <a:pt x="154" y="36"/>
                      <a:pt x="146" y="37"/>
                    </a:cubicBezTo>
                    <a:cubicBezTo>
                      <a:pt x="139" y="35"/>
                      <a:pt x="132" y="34"/>
                      <a:pt x="126" y="34"/>
                    </a:cubicBezTo>
                    <a:cubicBezTo>
                      <a:pt x="121" y="35"/>
                      <a:pt x="123" y="29"/>
                      <a:pt x="118" y="31"/>
                    </a:cubicBezTo>
                    <a:cubicBezTo>
                      <a:pt x="112" y="31"/>
                      <a:pt x="106" y="30"/>
                      <a:pt x="101" y="28"/>
                    </a:cubicBezTo>
                    <a:cubicBezTo>
                      <a:pt x="96" y="30"/>
                      <a:pt x="96" y="30"/>
                      <a:pt x="96" y="30"/>
                    </a:cubicBezTo>
                    <a:cubicBezTo>
                      <a:pt x="92" y="33"/>
                      <a:pt x="92" y="33"/>
                      <a:pt x="92" y="33"/>
                    </a:cubicBezTo>
                    <a:cubicBezTo>
                      <a:pt x="87" y="34"/>
                      <a:pt x="82" y="33"/>
                      <a:pt x="78" y="32"/>
                    </a:cubicBezTo>
                    <a:cubicBezTo>
                      <a:pt x="78" y="30"/>
                      <a:pt x="78" y="30"/>
                      <a:pt x="78" y="30"/>
                    </a:cubicBezTo>
                    <a:cubicBezTo>
                      <a:pt x="81" y="27"/>
                      <a:pt x="81" y="27"/>
                      <a:pt x="81" y="27"/>
                    </a:cubicBezTo>
                    <a:cubicBezTo>
                      <a:pt x="79" y="24"/>
                      <a:pt x="79" y="24"/>
                      <a:pt x="79" y="24"/>
                    </a:cubicBezTo>
                    <a:cubicBezTo>
                      <a:pt x="78" y="24"/>
                      <a:pt x="74" y="22"/>
                      <a:pt x="66" y="19"/>
                    </a:cubicBezTo>
                    <a:cubicBezTo>
                      <a:pt x="67" y="21"/>
                      <a:pt x="67" y="21"/>
                      <a:pt x="67" y="21"/>
                    </a:cubicBezTo>
                    <a:cubicBezTo>
                      <a:pt x="64" y="22"/>
                      <a:pt x="64" y="22"/>
                      <a:pt x="64" y="22"/>
                    </a:cubicBezTo>
                    <a:cubicBezTo>
                      <a:pt x="61" y="21"/>
                      <a:pt x="53" y="19"/>
                      <a:pt x="49" y="19"/>
                    </a:cubicBezTo>
                    <a:cubicBezTo>
                      <a:pt x="45" y="23"/>
                      <a:pt x="45" y="27"/>
                      <a:pt x="42" y="30"/>
                    </a:cubicBezTo>
                    <a:cubicBezTo>
                      <a:pt x="39" y="32"/>
                      <a:pt x="39" y="32"/>
                      <a:pt x="39" y="32"/>
                    </a:cubicBezTo>
                    <a:cubicBezTo>
                      <a:pt x="34" y="32"/>
                      <a:pt x="34" y="32"/>
                      <a:pt x="34" y="32"/>
                    </a:cubicBezTo>
                    <a:cubicBezTo>
                      <a:pt x="31" y="36"/>
                      <a:pt x="31" y="36"/>
                      <a:pt x="31" y="36"/>
                    </a:cubicBezTo>
                    <a:cubicBezTo>
                      <a:pt x="31" y="39"/>
                      <a:pt x="31" y="39"/>
                      <a:pt x="31" y="39"/>
                    </a:cubicBezTo>
                    <a:cubicBezTo>
                      <a:pt x="30" y="41"/>
                      <a:pt x="30" y="41"/>
                      <a:pt x="30" y="41"/>
                    </a:cubicBezTo>
                    <a:cubicBezTo>
                      <a:pt x="28" y="40"/>
                      <a:pt x="26" y="39"/>
                      <a:pt x="24" y="37"/>
                    </a:cubicBezTo>
                    <a:cubicBezTo>
                      <a:pt x="21" y="40"/>
                      <a:pt x="21" y="40"/>
                      <a:pt x="21" y="40"/>
                    </a:cubicBezTo>
                    <a:cubicBezTo>
                      <a:pt x="19" y="43"/>
                      <a:pt x="19" y="43"/>
                      <a:pt x="19" y="43"/>
                    </a:cubicBezTo>
                    <a:cubicBezTo>
                      <a:pt x="16" y="45"/>
                      <a:pt x="16" y="45"/>
                      <a:pt x="16" y="45"/>
                    </a:cubicBezTo>
                    <a:cubicBezTo>
                      <a:pt x="14" y="51"/>
                      <a:pt x="14" y="51"/>
                      <a:pt x="14" y="51"/>
                    </a:cubicBezTo>
                    <a:cubicBezTo>
                      <a:pt x="15" y="57"/>
                      <a:pt x="15" y="57"/>
                      <a:pt x="15" y="57"/>
                    </a:cubicBezTo>
                    <a:cubicBezTo>
                      <a:pt x="14" y="58"/>
                      <a:pt x="14" y="58"/>
                      <a:pt x="14" y="58"/>
                    </a:cubicBezTo>
                    <a:cubicBezTo>
                      <a:pt x="11" y="59"/>
                      <a:pt x="11" y="59"/>
                      <a:pt x="11" y="59"/>
                    </a:cubicBezTo>
                    <a:cubicBezTo>
                      <a:pt x="11" y="62"/>
                      <a:pt x="11" y="62"/>
                      <a:pt x="11" y="62"/>
                    </a:cubicBezTo>
                    <a:cubicBezTo>
                      <a:pt x="13" y="68"/>
                      <a:pt x="15" y="74"/>
                      <a:pt x="16" y="80"/>
                    </a:cubicBezTo>
                    <a:cubicBezTo>
                      <a:pt x="13" y="82"/>
                      <a:pt x="13" y="82"/>
                      <a:pt x="13" y="82"/>
                    </a:cubicBezTo>
                    <a:cubicBezTo>
                      <a:pt x="10" y="81"/>
                      <a:pt x="10" y="81"/>
                      <a:pt x="10" y="81"/>
                    </a:cubicBezTo>
                    <a:cubicBezTo>
                      <a:pt x="9" y="85"/>
                      <a:pt x="9" y="85"/>
                      <a:pt x="9" y="85"/>
                    </a:cubicBezTo>
                    <a:cubicBezTo>
                      <a:pt x="9" y="91"/>
                      <a:pt x="9" y="96"/>
                      <a:pt x="8" y="101"/>
                    </a:cubicBezTo>
                    <a:cubicBezTo>
                      <a:pt x="11" y="103"/>
                      <a:pt x="11" y="103"/>
                      <a:pt x="11" y="103"/>
                    </a:cubicBezTo>
                    <a:cubicBezTo>
                      <a:pt x="14" y="107"/>
                      <a:pt x="14" y="107"/>
                      <a:pt x="14" y="107"/>
                    </a:cubicBezTo>
                    <a:cubicBezTo>
                      <a:pt x="13" y="111"/>
                      <a:pt x="12" y="114"/>
                      <a:pt x="9" y="117"/>
                    </a:cubicBezTo>
                    <a:cubicBezTo>
                      <a:pt x="7" y="116"/>
                      <a:pt x="7" y="116"/>
                      <a:pt x="7" y="116"/>
                    </a:cubicBezTo>
                    <a:cubicBezTo>
                      <a:pt x="0" y="120"/>
                      <a:pt x="0" y="120"/>
                      <a:pt x="0" y="120"/>
                    </a:cubicBezTo>
                    <a:cubicBezTo>
                      <a:pt x="1" y="123"/>
                      <a:pt x="1" y="123"/>
                      <a:pt x="1" y="123"/>
                    </a:cubicBezTo>
                    <a:cubicBezTo>
                      <a:pt x="6" y="125"/>
                      <a:pt x="11" y="126"/>
                      <a:pt x="16" y="129"/>
                    </a:cubicBezTo>
                    <a:cubicBezTo>
                      <a:pt x="22" y="128"/>
                      <a:pt x="28" y="129"/>
                      <a:pt x="34" y="129"/>
                    </a:cubicBezTo>
                    <a:cubicBezTo>
                      <a:pt x="36" y="131"/>
                      <a:pt x="36" y="131"/>
                      <a:pt x="36" y="131"/>
                    </a:cubicBezTo>
                    <a:cubicBezTo>
                      <a:pt x="39" y="138"/>
                      <a:pt x="38" y="146"/>
                      <a:pt x="43" y="153"/>
                    </a:cubicBezTo>
                    <a:cubicBezTo>
                      <a:pt x="51" y="154"/>
                      <a:pt x="60" y="157"/>
                      <a:pt x="67" y="162"/>
                    </a:cubicBezTo>
                    <a:cubicBezTo>
                      <a:pt x="69" y="171"/>
                      <a:pt x="70" y="180"/>
                      <a:pt x="72" y="189"/>
                    </a:cubicBezTo>
                    <a:cubicBezTo>
                      <a:pt x="75" y="192"/>
                      <a:pt x="78" y="195"/>
                      <a:pt x="80" y="199"/>
                    </a:cubicBezTo>
                    <a:cubicBezTo>
                      <a:pt x="81" y="204"/>
                      <a:pt x="82" y="210"/>
                      <a:pt x="84" y="215"/>
                    </a:cubicBezTo>
                    <a:cubicBezTo>
                      <a:pt x="81" y="217"/>
                      <a:pt x="78" y="220"/>
                      <a:pt x="76" y="223"/>
                    </a:cubicBezTo>
                    <a:cubicBezTo>
                      <a:pt x="74" y="228"/>
                      <a:pt x="74" y="228"/>
                      <a:pt x="74" y="228"/>
                    </a:cubicBezTo>
                    <a:cubicBezTo>
                      <a:pt x="77" y="237"/>
                      <a:pt x="79" y="245"/>
                      <a:pt x="80" y="255"/>
                    </a:cubicBezTo>
                    <a:cubicBezTo>
                      <a:pt x="85" y="260"/>
                      <a:pt x="91" y="264"/>
                      <a:pt x="99" y="265"/>
                    </a:cubicBezTo>
                    <a:cubicBezTo>
                      <a:pt x="101" y="264"/>
                      <a:pt x="101" y="264"/>
                      <a:pt x="101" y="264"/>
                    </a:cubicBezTo>
                    <a:cubicBezTo>
                      <a:pt x="103" y="265"/>
                      <a:pt x="106" y="265"/>
                      <a:pt x="109" y="266"/>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2" name="Freeform 24">
                <a:extLst>
                  <a:ext uri="{FF2B5EF4-FFF2-40B4-BE49-F238E27FC236}">
                    <a16:creationId xmlns:a16="http://schemas.microsoft.com/office/drawing/2014/main" id="{2A770F80-2113-5222-724F-AD51B44F631D}"/>
                  </a:ext>
                </a:extLst>
              </p:cNvPr>
              <p:cNvSpPr>
                <a:spLocks/>
              </p:cNvSpPr>
              <p:nvPr/>
            </p:nvSpPr>
            <p:spPr bwMode="auto">
              <a:xfrm>
                <a:off x="6227763" y="4194175"/>
                <a:ext cx="835025" cy="919162"/>
              </a:xfrm>
              <a:custGeom>
                <a:avLst/>
                <a:gdLst>
                  <a:gd name="T0" fmla="*/ 2147483646 w 219"/>
                  <a:gd name="T1" fmla="*/ 2147483646 h 241"/>
                  <a:gd name="T2" fmla="*/ 2147483646 w 219"/>
                  <a:gd name="T3" fmla="*/ 2147483646 h 241"/>
                  <a:gd name="T4" fmla="*/ 2147483646 w 219"/>
                  <a:gd name="T5" fmla="*/ 2147483646 h 241"/>
                  <a:gd name="T6" fmla="*/ 2147483646 w 219"/>
                  <a:gd name="T7" fmla="*/ 2147483646 h 241"/>
                  <a:gd name="T8" fmla="*/ 2147483646 w 219"/>
                  <a:gd name="T9" fmla="*/ 2147483646 h 241"/>
                  <a:gd name="T10" fmla="*/ 2147483646 w 219"/>
                  <a:gd name="T11" fmla="*/ 2147483646 h 241"/>
                  <a:gd name="T12" fmla="*/ 2147483646 w 219"/>
                  <a:gd name="T13" fmla="*/ 2147483646 h 241"/>
                  <a:gd name="T14" fmla="*/ 2147483646 w 219"/>
                  <a:gd name="T15" fmla="*/ 2147483646 h 241"/>
                  <a:gd name="T16" fmla="*/ 2147483646 w 219"/>
                  <a:gd name="T17" fmla="*/ 2147483646 h 241"/>
                  <a:gd name="T18" fmla="*/ 2147483646 w 219"/>
                  <a:gd name="T19" fmla="*/ 2147483646 h 241"/>
                  <a:gd name="T20" fmla="*/ 2147483646 w 219"/>
                  <a:gd name="T21" fmla="*/ 2065562967 h 241"/>
                  <a:gd name="T22" fmla="*/ 2147483646 w 219"/>
                  <a:gd name="T23" fmla="*/ 2021923749 h 241"/>
                  <a:gd name="T24" fmla="*/ 2147483646 w 219"/>
                  <a:gd name="T25" fmla="*/ 1920098906 h 241"/>
                  <a:gd name="T26" fmla="*/ 2147483646 w 219"/>
                  <a:gd name="T27" fmla="*/ 1701906629 h 241"/>
                  <a:gd name="T28" fmla="*/ 2147483646 w 219"/>
                  <a:gd name="T29" fmla="*/ 1658267411 h 241"/>
                  <a:gd name="T30" fmla="*/ 2147483646 w 219"/>
                  <a:gd name="T31" fmla="*/ 1570992788 h 241"/>
                  <a:gd name="T32" fmla="*/ 2147483646 w 219"/>
                  <a:gd name="T33" fmla="*/ 1585539194 h 241"/>
                  <a:gd name="T34" fmla="*/ 2147483646 w 219"/>
                  <a:gd name="T35" fmla="*/ 1512807164 h 241"/>
                  <a:gd name="T36" fmla="*/ 2147483646 w 219"/>
                  <a:gd name="T37" fmla="*/ 1105511607 h 241"/>
                  <a:gd name="T38" fmla="*/ 2147483646 w 219"/>
                  <a:gd name="T39" fmla="*/ 872772924 h 241"/>
                  <a:gd name="T40" fmla="*/ 2147483646 w 219"/>
                  <a:gd name="T41" fmla="*/ 887319330 h 241"/>
                  <a:gd name="T42" fmla="*/ 2147483646 w 219"/>
                  <a:gd name="T43" fmla="*/ 829133705 h 241"/>
                  <a:gd name="T44" fmla="*/ 2147483646 w 219"/>
                  <a:gd name="T45" fmla="*/ 829133705 h 241"/>
                  <a:gd name="T46" fmla="*/ 2147483646 w 219"/>
                  <a:gd name="T47" fmla="*/ 712766271 h 241"/>
                  <a:gd name="T48" fmla="*/ 2147483646 w 219"/>
                  <a:gd name="T49" fmla="*/ 683673458 h 241"/>
                  <a:gd name="T50" fmla="*/ 1962655724 w 219"/>
                  <a:gd name="T51" fmla="*/ 596395022 h 241"/>
                  <a:gd name="T52" fmla="*/ 1860889435 w 219"/>
                  <a:gd name="T53" fmla="*/ 465477367 h 241"/>
                  <a:gd name="T54" fmla="*/ 1948120951 w 219"/>
                  <a:gd name="T55" fmla="*/ 232738684 h 241"/>
                  <a:gd name="T56" fmla="*/ 1715507388 w 219"/>
                  <a:gd name="T57" fmla="*/ 0 h 241"/>
                  <a:gd name="T58" fmla="*/ 1671891630 w 219"/>
                  <a:gd name="T59" fmla="*/ 218192277 h 241"/>
                  <a:gd name="T60" fmla="*/ 1511974811 w 219"/>
                  <a:gd name="T61" fmla="*/ 305470714 h 241"/>
                  <a:gd name="T62" fmla="*/ 1381127537 w 219"/>
                  <a:gd name="T63" fmla="*/ 174553059 h 241"/>
                  <a:gd name="T64" fmla="*/ 1410204709 w 219"/>
                  <a:gd name="T65" fmla="*/ 72732030 h 241"/>
                  <a:gd name="T66" fmla="*/ 1177594959 w 219"/>
                  <a:gd name="T67" fmla="*/ 101824843 h 241"/>
                  <a:gd name="T68" fmla="*/ 1119440616 w 219"/>
                  <a:gd name="T69" fmla="*/ 276377902 h 241"/>
                  <a:gd name="T70" fmla="*/ 1337515592 w 219"/>
                  <a:gd name="T71" fmla="*/ 363656338 h 241"/>
                  <a:gd name="T72" fmla="*/ 1381127537 w 219"/>
                  <a:gd name="T73" fmla="*/ 465477367 h 241"/>
                  <a:gd name="T74" fmla="*/ 974058569 w 219"/>
                  <a:gd name="T75" fmla="*/ 669127052 h 241"/>
                  <a:gd name="T76" fmla="*/ 872292280 w 219"/>
                  <a:gd name="T77" fmla="*/ 858226518 h 241"/>
                  <a:gd name="T78" fmla="*/ 843215108 w 219"/>
                  <a:gd name="T79" fmla="*/ 1323703885 h 241"/>
                  <a:gd name="T80" fmla="*/ 596066773 w 219"/>
                  <a:gd name="T81" fmla="*/ 1483714352 h 241"/>
                  <a:gd name="T82" fmla="*/ 683294476 w 219"/>
                  <a:gd name="T83" fmla="*/ 2094655779 h 241"/>
                  <a:gd name="T84" fmla="*/ 581528187 w 219"/>
                  <a:gd name="T85" fmla="*/ 2147483646 h 241"/>
                  <a:gd name="T86" fmla="*/ 261686921 w 219"/>
                  <a:gd name="T87" fmla="*/ 2147483646 h 241"/>
                  <a:gd name="T88" fmla="*/ 392530382 w 219"/>
                  <a:gd name="T89" fmla="*/ 2147483646 h 241"/>
                  <a:gd name="T90" fmla="*/ 377991796 w 219"/>
                  <a:gd name="T91" fmla="*/ 2147483646 h 241"/>
                  <a:gd name="T92" fmla="*/ 0 w 219"/>
                  <a:gd name="T93" fmla="*/ 2147483646 h 241"/>
                  <a:gd name="T94" fmla="*/ 87227703 w 219"/>
                  <a:gd name="T95" fmla="*/ 2147483646 h 241"/>
                  <a:gd name="T96" fmla="*/ 188997805 w 219"/>
                  <a:gd name="T97" fmla="*/ 2147483646 h 241"/>
                  <a:gd name="T98" fmla="*/ 29077172 w 219"/>
                  <a:gd name="T99" fmla="*/ 2147483646 h 241"/>
                  <a:gd name="T100" fmla="*/ 0 w 219"/>
                  <a:gd name="T101" fmla="*/ 2147483646 h 241"/>
                  <a:gd name="T102" fmla="*/ 247148336 w 219"/>
                  <a:gd name="T103" fmla="*/ 2147483646 h 241"/>
                  <a:gd name="T104" fmla="*/ 654217304 w 219"/>
                  <a:gd name="T105" fmla="*/ 2147483646 h 241"/>
                  <a:gd name="T106" fmla="*/ 1860889435 w 219"/>
                  <a:gd name="T107" fmla="*/ 2147483646 h 241"/>
                  <a:gd name="T108" fmla="*/ 2147483646 w 219"/>
                  <a:gd name="T109" fmla="*/ 2147483646 h 241"/>
                  <a:gd name="T110" fmla="*/ 2147483646 w 219"/>
                  <a:gd name="T111" fmla="*/ 2147483646 h 24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19" h="241">
                    <a:moveTo>
                      <a:pt x="210" y="231"/>
                    </a:moveTo>
                    <a:cubicBezTo>
                      <a:pt x="204" y="224"/>
                      <a:pt x="198" y="217"/>
                      <a:pt x="190" y="213"/>
                    </a:cubicBezTo>
                    <a:cubicBezTo>
                      <a:pt x="187" y="213"/>
                      <a:pt x="184" y="213"/>
                      <a:pt x="182" y="212"/>
                    </a:cubicBezTo>
                    <a:cubicBezTo>
                      <a:pt x="181" y="210"/>
                      <a:pt x="181" y="208"/>
                      <a:pt x="180" y="206"/>
                    </a:cubicBezTo>
                    <a:cubicBezTo>
                      <a:pt x="184" y="204"/>
                      <a:pt x="184" y="204"/>
                      <a:pt x="184" y="204"/>
                    </a:cubicBezTo>
                    <a:cubicBezTo>
                      <a:pt x="187" y="200"/>
                      <a:pt x="187" y="200"/>
                      <a:pt x="187" y="200"/>
                    </a:cubicBezTo>
                    <a:cubicBezTo>
                      <a:pt x="186" y="196"/>
                      <a:pt x="186" y="196"/>
                      <a:pt x="186" y="196"/>
                    </a:cubicBezTo>
                    <a:cubicBezTo>
                      <a:pt x="183" y="193"/>
                      <a:pt x="181" y="190"/>
                      <a:pt x="179" y="187"/>
                    </a:cubicBezTo>
                    <a:cubicBezTo>
                      <a:pt x="175" y="185"/>
                      <a:pt x="172" y="183"/>
                      <a:pt x="168" y="182"/>
                    </a:cubicBezTo>
                    <a:cubicBezTo>
                      <a:pt x="164" y="182"/>
                      <a:pt x="164" y="182"/>
                      <a:pt x="164" y="182"/>
                    </a:cubicBezTo>
                    <a:cubicBezTo>
                      <a:pt x="161" y="180"/>
                      <a:pt x="161" y="180"/>
                      <a:pt x="161" y="180"/>
                    </a:cubicBezTo>
                    <a:cubicBezTo>
                      <a:pt x="159" y="178"/>
                      <a:pt x="159" y="178"/>
                      <a:pt x="159" y="178"/>
                    </a:cubicBezTo>
                    <a:cubicBezTo>
                      <a:pt x="154" y="177"/>
                      <a:pt x="154" y="177"/>
                      <a:pt x="154" y="177"/>
                    </a:cubicBezTo>
                    <a:cubicBezTo>
                      <a:pt x="154" y="174"/>
                      <a:pt x="154" y="174"/>
                      <a:pt x="154" y="174"/>
                    </a:cubicBezTo>
                    <a:cubicBezTo>
                      <a:pt x="157" y="168"/>
                      <a:pt x="161" y="163"/>
                      <a:pt x="166" y="158"/>
                    </a:cubicBezTo>
                    <a:cubicBezTo>
                      <a:pt x="171" y="156"/>
                      <a:pt x="177" y="155"/>
                      <a:pt x="183" y="155"/>
                    </a:cubicBezTo>
                    <a:cubicBezTo>
                      <a:pt x="187" y="157"/>
                      <a:pt x="187" y="157"/>
                      <a:pt x="187" y="157"/>
                    </a:cubicBezTo>
                    <a:cubicBezTo>
                      <a:pt x="189" y="160"/>
                      <a:pt x="189" y="160"/>
                      <a:pt x="189" y="160"/>
                    </a:cubicBezTo>
                    <a:cubicBezTo>
                      <a:pt x="194" y="158"/>
                      <a:pt x="194" y="158"/>
                      <a:pt x="194" y="158"/>
                    </a:cubicBezTo>
                    <a:cubicBezTo>
                      <a:pt x="199" y="154"/>
                      <a:pt x="199" y="154"/>
                      <a:pt x="199" y="154"/>
                    </a:cubicBezTo>
                    <a:cubicBezTo>
                      <a:pt x="201" y="151"/>
                      <a:pt x="201" y="151"/>
                      <a:pt x="201" y="151"/>
                    </a:cubicBezTo>
                    <a:cubicBezTo>
                      <a:pt x="200" y="148"/>
                      <a:pt x="198" y="145"/>
                      <a:pt x="195" y="142"/>
                    </a:cubicBezTo>
                    <a:cubicBezTo>
                      <a:pt x="197" y="140"/>
                      <a:pt x="197" y="140"/>
                      <a:pt x="197" y="140"/>
                    </a:cubicBezTo>
                    <a:cubicBezTo>
                      <a:pt x="202" y="139"/>
                      <a:pt x="202" y="139"/>
                      <a:pt x="202" y="139"/>
                    </a:cubicBezTo>
                    <a:cubicBezTo>
                      <a:pt x="206" y="139"/>
                      <a:pt x="206" y="139"/>
                      <a:pt x="206" y="139"/>
                    </a:cubicBezTo>
                    <a:cubicBezTo>
                      <a:pt x="214" y="132"/>
                      <a:pt x="214" y="132"/>
                      <a:pt x="214" y="132"/>
                    </a:cubicBezTo>
                    <a:cubicBezTo>
                      <a:pt x="217" y="128"/>
                      <a:pt x="218" y="124"/>
                      <a:pt x="219" y="120"/>
                    </a:cubicBezTo>
                    <a:cubicBezTo>
                      <a:pt x="217" y="117"/>
                      <a:pt x="217" y="117"/>
                      <a:pt x="217" y="117"/>
                    </a:cubicBezTo>
                    <a:cubicBezTo>
                      <a:pt x="213" y="116"/>
                      <a:pt x="213" y="116"/>
                      <a:pt x="213" y="116"/>
                    </a:cubicBezTo>
                    <a:cubicBezTo>
                      <a:pt x="212" y="114"/>
                      <a:pt x="212" y="114"/>
                      <a:pt x="212" y="114"/>
                    </a:cubicBezTo>
                    <a:cubicBezTo>
                      <a:pt x="212" y="109"/>
                      <a:pt x="212" y="109"/>
                      <a:pt x="212" y="109"/>
                    </a:cubicBezTo>
                    <a:cubicBezTo>
                      <a:pt x="210" y="108"/>
                      <a:pt x="210" y="108"/>
                      <a:pt x="210" y="108"/>
                    </a:cubicBezTo>
                    <a:cubicBezTo>
                      <a:pt x="208" y="108"/>
                      <a:pt x="208" y="108"/>
                      <a:pt x="208" y="108"/>
                    </a:cubicBezTo>
                    <a:cubicBezTo>
                      <a:pt x="205" y="109"/>
                      <a:pt x="205" y="109"/>
                      <a:pt x="205" y="109"/>
                    </a:cubicBezTo>
                    <a:cubicBezTo>
                      <a:pt x="204" y="108"/>
                      <a:pt x="204" y="108"/>
                      <a:pt x="204" y="108"/>
                    </a:cubicBezTo>
                    <a:cubicBezTo>
                      <a:pt x="204" y="104"/>
                      <a:pt x="204" y="104"/>
                      <a:pt x="204" y="104"/>
                    </a:cubicBezTo>
                    <a:cubicBezTo>
                      <a:pt x="209" y="99"/>
                      <a:pt x="209" y="99"/>
                      <a:pt x="209" y="99"/>
                    </a:cubicBezTo>
                    <a:cubicBezTo>
                      <a:pt x="211" y="90"/>
                      <a:pt x="207" y="85"/>
                      <a:pt x="209" y="76"/>
                    </a:cubicBezTo>
                    <a:cubicBezTo>
                      <a:pt x="206" y="69"/>
                      <a:pt x="206" y="69"/>
                      <a:pt x="206" y="69"/>
                    </a:cubicBezTo>
                    <a:cubicBezTo>
                      <a:pt x="202" y="66"/>
                      <a:pt x="199" y="63"/>
                      <a:pt x="196" y="60"/>
                    </a:cubicBezTo>
                    <a:cubicBezTo>
                      <a:pt x="189" y="60"/>
                      <a:pt x="189" y="60"/>
                      <a:pt x="189" y="60"/>
                    </a:cubicBezTo>
                    <a:cubicBezTo>
                      <a:pt x="184" y="61"/>
                      <a:pt x="184" y="61"/>
                      <a:pt x="184" y="61"/>
                    </a:cubicBezTo>
                    <a:cubicBezTo>
                      <a:pt x="181" y="60"/>
                      <a:pt x="181" y="60"/>
                      <a:pt x="181" y="60"/>
                    </a:cubicBezTo>
                    <a:cubicBezTo>
                      <a:pt x="178" y="57"/>
                      <a:pt x="178" y="57"/>
                      <a:pt x="178" y="57"/>
                    </a:cubicBezTo>
                    <a:cubicBezTo>
                      <a:pt x="175" y="56"/>
                      <a:pt x="172" y="56"/>
                      <a:pt x="169" y="56"/>
                    </a:cubicBezTo>
                    <a:cubicBezTo>
                      <a:pt x="167" y="56"/>
                      <a:pt x="166" y="57"/>
                      <a:pt x="164" y="57"/>
                    </a:cubicBezTo>
                    <a:cubicBezTo>
                      <a:pt x="165" y="55"/>
                      <a:pt x="165" y="52"/>
                      <a:pt x="166" y="49"/>
                    </a:cubicBezTo>
                    <a:cubicBezTo>
                      <a:pt x="163" y="49"/>
                      <a:pt x="163" y="49"/>
                      <a:pt x="163" y="49"/>
                    </a:cubicBezTo>
                    <a:cubicBezTo>
                      <a:pt x="158" y="49"/>
                      <a:pt x="158" y="49"/>
                      <a:pt x="158" y="49"/>
                    </a:cubicBezTo>
                    <a:cubicBezTo>
                      <a:pt x="156" y="47"/>
                      <a:pt x="156" y="47"/>
                      <a:pt x="156" y="47"/>
                    </a:cubicBezTo>
                    <a:cubicBezTo>
                      <a:pt x="157" y="45"/>
                      <a:pt x="157" y="45"/>
                      <a:pt x="157" y="45"/>
                    </a:cubicBezTo>
                    <a:cubicBezTo>
                      <a:pt x="151" y="44"/>
                      <a:pt x="141" y="39"/>
                      <a:pt x="135" y="41"/>
                    </a:cubicBezTo>
                    <a:cubicBezTo>
                      <a:pt x="131" y="39"/>
                      <a:pt x="131" y="39"/>
                      <a:pt x="131" y="39"/>
                    </a:cubicBezTo>
                    <a:cubicBezTo>
                      <a:pt x="130" y="37"/>
                      <a:pt x="128" y="34"/>
                      <a:pt x="128" y="32"/>
                    </a:cubicBezTo>
                    <a:cubicBezTo>
                      <a:pt x="130" y="28"/>
                      <a:pt x="132" y="25"/>
                      <a:pt x="135" y="21"/>
                    </a:cubicBezTo>
                    <a:cubicBezTo>
                      <a:pt x="134" y="16"/>
                      <a:pt x="134" y="16"/>
                      <a:pt x="134" y="16"/>
                    </a:cubicBezTo>
                    <a:cubicBezTo>
                      <a:pt x="136" y="14"/>
                      <a:pt x="137" y="11"/>
                      <a:pt x="138" y="8"/>
                    </a:cubicBezTo>
                    <a:cubicBezTo>
                      <a:pt x="131" y="6"/>
                      <a:pt x="125" y="4"/>
                      <a:pt x="118" y="0"/>
                    </a:cubicBezTo>
                    <a:cubicBezTo>
                      <a:pt x="118" y="2"/>
                      <a:pt x="118" y="2"/>
                      <a:pt x="118" y="2"/>
                    </a:cubicBezTo>
                    <a:cubicBezTo>
                      <a:pt x="117" y="6"/>
                      <a:pt x="116" y="10"/>
                      <a:pt x="115" y="15"/>
                    </a:cubicBezTo>
                    <a:cubicBezTo>
                      <a:pt x="110" y="21"/>
                      <a:pt x="110" y="21"/>
                      <a:pt x="110" y="21"/>
                    </a:cubicBezTo>
                    <a:cubicBezTo>
                      <a:pt x="104" y="21"/>
                      <a:pt x="104" y="21"/>
                      <a:pt x="104" y="21"/>
                    </a:cubicBezTo>
                    <a:cubicBezTo>
                      <a:pt x="101" y="19"/>
                      <a:pt x="101" y="19"/>
                      <a:pt x="101" y="19"/>
                    </a:cubicBezTo>
                    <a:cubicBezTo>
                      <a:pt x="98" y="17"/>
                      <a:pt x="96" y="15"/>
                      <a:pt x="95" y="12"/>
                    </a:cubicBezTo>
                    <a:cubicBezTo>
                      <a:pt x="96" y="10"/>
                      <a:pt x="97" y="9"/>
                      <a:pt x="98" y="7"/>
                    </a:cubicBezTo>
                    <a:cubicBezTo>
                      <a:pt x="97" y="5"/>
                      <a:pt x="97" y="5"/>
                      <a:pt x="97" y="5"/>
                    </a:cubicBezTo>
                    <a:cubicBezTo>
                      <a:pt x="89" y="4"/>
                      <a:pt x="89" y="4"/>
                      <a:pt x="89" y="4"/>
                    </a:cubicBezTo>
                    <a:cubicBezTo>
                      <a:pt x="81" y="7"/>
                      <a:pt x="81" y="7"/>
                      <a:pt x="81" y="7"/>
                    </a:cubicBezTo>
                    <a:cubicBezTo>
                      <a:pt x="75" y="13"/>
                      <a:pt x="75" y="13"/>
                      <a:pt x="75" y="13"/>
                    </a:cubicBezTo>
                    <a:cubicBezTo>
                      <a:pt x="75" y="15"/>
                      <a:pt x="76" y="17"/>
                      <a:pt x="77" y="19"/>
                    </a:cubicBezTo>
                    <a:cubicBezTo>
                      <a:pt x="81" y="19"/>
                      <a:pt x="85" y="20"/>
                      <a:pt x="90" y="21"/>
                    </a:cubicBezTo>
                    <a:cubicBezTo>
                      <a:pt x="92" y="25"/>
                      <a:pt x="92" y="25"/>
                      <a:pt x="92" y="25"/>
                    </a:cubicBezTo>
                    <a:cubicBezTo>
                      <a:pt x="96" y="29"/>
                      <a:pt x="96" y="29"/>
                      <a:pt x="96" y="29"/>
                    </a:cubicBezTo>
                    <a:cubicBezTo>
                      <a:pt x="95" y="32"/>
                      <a:pt x="95" y="32"/>
                      <a:pt x="95" y="32"/>
                    </a:cubicBezTo>
                    <a:cubicBezTo>
                      <a:pt x="91" y="36"/>
                      <a:pt x="86" y="40"/>
                      <a:pt x="81" y="43"/>
                    </a:cubicBezTo>
                    <a:cubicBezTo>
                      <a:pt x="76" y="43"/>
                      <a:pt x="72" y="45"/>
                      <a:pt x="67" y="46"/>
                    </a:cubicBezTo>
                    <a:cubicBezTo>
                      <a:pt x="65" y="52"/>
                      <a:pt x="65" y="52"/>
                      <a:pt x="65" y="52"/>
                    </a:cubicBezTo>
                    <a:cubicBezTo>
                      <a:pt x="62" y="54"/>
                      <a:pt x="63" y="59"/>
                      <a:pt x="60" y="59"/>
                    </a:cubicBezTo>
                    <a:cubicBezTo>
                      <a:pt x="56" y="62"/>
                      <a:pt x="56" y="62"/>
                      <a:pt x="56" y="62"/>
                    </a:cubicBezTo>
                    <a:cubicBezTo>
                      <a:pt x="57" y="72"/>
                      <a:pt x="59" y="81"/>
                      <a:pt x="58" y="91"/>
                    </a:cubicBezTo>
                    <a:cubicBezTo>
                      <a:pt x="54" y="98"/>
                      <a:pt x="54" y="98"/>
                      <a:pt x="54" y="98"/>
                    </a:cubicBezTo>
                    <a:cubicBezTo>
                      <a:pt x="50" y="99"/>
                      <a:pt x="45" y="101"/>
                      <a:pt x="41" y="102"/>
                    </a:cubicBezTo>
                    <a:cubicBezTo>
                      <a:pt x="38" y="107"/>
                      <a:pt x="38" y="107"/>
                      <a:pt x="38" y="107"/>
                    </a:cubicBezTo>
                    <a:cubicBezTo>
                      <a:pt x="40" y="120"/>
                      <a:pt x="40" y="132"/>
                      <a:pt x="47" y="144"/>
                    </a:cubicBezTo>
                    <a:cubicBezTo>
                      <a:pt x="46" y="149"/>
                      <a:pt x="46" y="149"/>
                      <a:pt x="46" y="149"/>
                    </a:cubicBezTo>
                    <a:cubicBezTo>
                      <a:pt x="40" y="152"/>
                      <a:pt x="40" y="152"/>
                      <a:pt x="40" y="152"/>
                    </a:cubicBezTo>
                    <a:cubicBezTo>
                      <a:pt x="34" y="152"/>
                      <a:pt x="28" y="153"/>
                      <a:pt x="23" y="154"/>
                    </a:cubicBezTo>
                    <a:cubicBezTo>
                      <a:pt x="18" y="157"/>
                      <a:pt x="18" y="157"/>
                      <a:pt x="18" y="157"/>
                    </a:cubicBezTo>
                    <a:cubicBezTo>
                      <a:pt x="17" y="160"/>
                      <a:pt x="17" y="160"/>
                      <a:pt x="17" y="160"/>
                    </a:cubicBezTo>
                    <a:cubicBezTo>
                      <a:pt x="20" y="162"/>
                      <a:pt x="24" y="163"/>
                      <a:pt x="27" y="165"/>
                    </a:cubicBezTo>
                    <a:cubicBezTo>
                      <a:pt x="28" y="168"/>
                      <a:pt x="28" y="168"/>
                      <a:pt x="28" y="168"/>
                    </a:cubicBezTo>
                    <a:cubicBezTo>
                      <a:pt x="26" y="174"/>
                      <a:pt x="26" y="174"/>
                      <a:pt x="26" y="174"/>
                    </a:cubicBezTo>
                    <a:cubicBezTo>
                      <a:pt x="23" y="177"/>
                      <a:pt x="23" y="177"/>
                      <a:pt x="23" y="177"/>
                    </a:cubicBezTo>
                    <a:cubicBezTo>
                      <a:pt x="16" y="174"/>
                      <a:pt x="8" y="172"/>
                      <a:pt x="0" y="171"/>
                    </a:cubicBezTo>
                    <a:cubicBezTo>
                      <a:pt x="3" y="173"/>
                      <a:pt x="3" y="173"/>
                      <a:pt x="3" y="173"/>
                    </a:cubicBezTo>
                    <a:cubicBezTo>
                      <a:pt x="3" y="180"/>
                      <a:pt x="4" y="186"/>
                      <a:pt x="6" y="192"/>
                    </a:cubicBezTo>
                    <a:cubicBezTo>
                      <a:pt x="9" y="194"/>
                      <a:pt x="12" y="197"/>
                      <a:pt x="14" y="200"/>
                    </a:cubicBezTo>
                    <a:cubicBezTo>
                      <a:pt x="13" y="203"/>
                      <a:pt x="13" y="203"/>
                      <a:pt x="13" y="203"/>
                    </a:cubicBezTo>
                    <a:cubicBezTo>
                      <a:pt x="6" y="206"/>
                      <a:pt x="6" y="206"/>
                      <a:pt x="6" y="206"/>
                    </a:cubicBezTo>
                    <a:cubicBezTo>
                      <a:pt x="2" y="206"/>
                      <a:pt x="2" y="206"/>
                      <a:pt x="2" y="206"/>
                    </a:cubicBezTo>
                    <a:cubicBezTo>
                      <a:pt x="0" y="208"/>
                      <a:pt x="0" y="208"/>
                      <a:pt x="0" y="208"/>
                    </a:cubicBezTo>
                    <a:cubicBezTo>
                      <a:pt x="0" y="209"/>
                      <a:pt x="0" y="209"/>
                      <a:pt x="0" y="209"/>
                    </a:cubicBezTo>
                    <a:cubicBezTo>
                      <a:pt x="4" y="212"/>
                      <a:pt x="7" y="216"/>
                      <a:pt x="9" y="220"/>
                    </a:cubicBezTo>
                    <a:cubicBezTo>
                      <a:pt x="12" y="218"/>
                      <a:pt x="15" y="217"/>
                      <a:pt x="17" y="215"/>
                    </a:cubicBezTo>
                    <a:cubicBezTo>
                      <a:pt x="21" y="211"/>
                      <a:pt x="21" y="211"/>
                      <a:pt x="21" y="211"/>
                    </a:cubicBezTo>
                    <a:cubicBezTo>
                      <a:pt x="29" y="211"/>
                      <a:pt x="37" y="211"/>
                      <a:pt x="45" y="210"/>
                    </a:cubicBezTo>
                    <a:cubicBezTo>
                      <a:pt x="52" y="211"/>
                      <a:pt x="59" y="215"/>
                      <a:pt x="64" y="219"/>
                    </a:cubicBezTo>
                    <a:cubicBezTo>
                      <a:pt x="84" y="224"/>
                      <a:pt x="107" y="222"/>
                      <a:pt x="128" y="220"/>
                    </a:cubicBezTo>
                    <a:cubicBezTo>
                      <a:pt x="145" y="224"/>
                      <a:pt x="154" y="231"/>
                      <a:pt x="168" y="241"/>
                    </a:cubicBezTo>
                    <a:cubicBezTo>
                      <a:pt x="174" y="238"/>
                      <a:pt x="180" y="236"/>
                      <a:pt x="186" y="234"/>
                    </a:cubicBezTo>
                    <a:cubicBezTo>
                      <a:pt x="202" y="235"/>
                      <a:pt x="202" y="235"/>
                      <a:pt x="202" y="235"/>
                    </a:cubicBezTo>
                    <a:cubicBezTo>
                      <a:pt x="210" y="231"/>
                      <a:pt x="210" y="231"/>
                      <a:pt x="210" y="231"/>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3" name="Freeform 25">
                <a:extLst>
                  <a:ext uri="{FF2B5EF4-FFF2-40B4-BE49-F238E27FC236}">
                    <a16:creationId xmlns:a16="http://schemas.microsoft.com/office/drawing/2014/main" id="{DD36E14C-1654-689C-566C-026CF4391A97}"/>
                  </a:ext>
                </a:extLst>
              </p:cNvPr>
              <p:cNvSpPr>
                <a:spLocks/>
              </p:cNvSpPr>
              <p:nvPr/>
            </p:nvSpPr>
            <p:spPr bwMode="auto">
              <a:xfrm>
                <a:off x="6410325" y="2962275"/>
                <a:ext cx="949325" cy="1143000"/>
              </a:xfrm>
              <a:custGeom>
                <a:avLst/>
                <a:gdLst>
                  <a:gd name="T0" fmla="*/ 2147483646 w 249"/>
                  <a:gd name="T1" fmla="*/ 2147483646 h 300"/>
                  <a:gd name="T2" fmla="*/ 2147483646 w 249"/>
                  <a:gd name="T3" fmla="*/ 2147483646 h 300"/>
                  <a:gd name="T4" fmla="*/ 2049512611 w 249"/>
                  <a:gd name="T5" fmla="*/ 1204836300 h 300"/>
                  <a:gd name="T6" fmla="*/ 1831476678 w 249"/>
                  <a:gd name="T7" fmla="*/ 987094800 h 300"/>
                  <a:gd name="T8" fmla="*/ 1642515252 w 249"/>
                  <a:gd name="T9" fmla="*/ 493547400 h 300"/>
                  <a:gd name="T10" fmla="*/ 1584373862 w 249"/>
                  <a:gd name="T11" fmla="*/ 0 h 300"/>
                  <a:gd name="T12" fmla="*/ 639562921 w 249"/>
                  <a:gd name="T13" fmla="*/ 348386400 h 300"/>
                  <a:gd name="T14" fmla="*/ 334318715 w 249"/>
                  <a:gd name="T15" fmla="*/ 522579600 h 300"/>
                  <a:gd name="T16" fmla="*/ 450601496 w 249"/>
                  <a:gd name="T17" fmla="*/ 566127900 h 300"/>
                  <a:gd name="T18" fmla="*/ 436068054 w 249"/>
                  <a:gd name="T19" fmla="*/ 754837200 h 300"/>
                  <a:gd name="T20" fmla="*/ 450601496 w 249"/>
                  <a:gd name="T21" fmla="*/ 783869400 h 300"/>
                  <a:gd name="T22" fmla="*/ 552350835 w 249"/>
                  <a:gd name="T23" fmla="*/ 783869400 h 300"/>
                  <a:gd name="T24" fmla="*/ 552350835 w 249"/>
                  <a:gd name="T25" fmla="*/ 885482100 h 300"/>
                  <a:gd name="T26" fmla="*/ 639562921 w 249"/>
                  <a:gd name="T27" fmla="*/ 1451610000 h 300"/>
                  <a:gd name="T28" fmla="*/ 290710765 w 249"/>
                  <a:gd name="T29" fmla="*/ 1640319300 h 300"/>
                  <a:gd name="T30" fmla="*/ 130820035 w 249"/>
                  <a:gd name="T31" fmla="*/ 1829028600 h 300"/>
                  <a:gd name="T32" fmla="*/ 0 w 249"/>
                  <a:gd name="T33" fmla="*/ 1872576900 h 300"/>
                  <a:gd name="T34" fmla="*/ 334318715 w 249"/>
                  <a:gd name="T35" fmla="*/ 2061286200 h 300"/>
                  <a:gd name="T36" fmla="*/ 508742886 w 249"/>
                  <a:gd name="T37" fmla="*/ 2032254000 h 300"/>
                  <a:gd name="T38" fmla="*/ 625029480 w 249"/>
                  <a:gd name="T39" fmla="*/ 2147483646 h 300"/>
                  <a:gd name="T40" fmla="*/ 537813582 w 249"/>
                  <a:gd name="T41" fmla="*/ 2147483646 h 300"/>
                  <a:gd name="T42" fmla="*/ 348852156 w 249"/>
                  <a:gd name="T43" fmla="*/ 2147483646 h 300"/>
                  <a:gd name="T44" fmla="*/ 174427984 w 249"/>
                  <a:gd name="T45" fmla="*/ 2147483646 h 300"/>
                  <a:gd name="T46" fmla="*/ 305248019 w 249"/>
                  <a:gd name="T47" fmla="*/ 2147483646 h 300"/>
                  <a:gd name="T48" fmla="*/ 276173511 w 249"/>
                  <a:gd name="T49" fmla="*/ 2147483646 h 300"/>
                  <a:gd name="T50" fmla="*/ 392460105 w 249"/>
                  <a:gd name="T51" fmla="*/ 2147483646 h 300"/>
                  <a:gd name="T52" fmla="*/ 683170870 w 249"/>
                  <a:gd name="T53" fmla="*/ 2147483646 h 300"/>
                  <a:gd name="T54" fmla="*/ 755849515 w 249"/>
                  <a:gd name="T55" fmla="*/ 2147483646 h 300"/>
                  <a:gd name="T56" fmla="*/ 828524347 w 249"/>
                  <a:gd name="T57" fmla="*/ 2147483646 h 300"/>
                  <a:gd name="T58" fmla="*/ 813990906 w 249"/>
                  <a:gd name="T59" fmla="*/ 2147483646 h 300"/>
                  <a:gd name="T60" fmla="*/ 1032023026 w 249"/>
                  <a:gd name="T61" fmla="*/ 2147483646 h 300"/>
                  <a:gd name="T62" fmla="*/ 1191913757 w 249"/>
                  <a:gd name="T63" fmla="*/ 2147483646 h 300"/>
                  <a:gd name="T64" fmla="*/ 1206451011 w 249"/>
                  <a:gd name="T65" fmla="*/ 2147483646 h 300"/>
                  <a:gd name="T66" fmla="*/ 1497161776 w 249"/>
                  <a:gd name="T67" fmla="*/ 2147483646 h 300"/>
                  <a:gd name="T68" fmla="*/ 1511695217 w 249"/>
                  <a:gd name="T69" fmla="*/ 2147483646 h 300"/>
                  <a:gd name="T70" fmla="*/ 1569836608 w 249"/>
                  <a:gd name="T71" fmla="*/ 2147483646 h 300"/>
                  <a:gd name="T72" fmla="*/ 1744264592 w 249"/>
                  <a:gd name="T73" fmla="*/ 2147483646 h 300"/>
                  <a:gd name="T74" fmla="*/ 1802405983 w 249"/>
                  <a:gd name="T75" fmla="*/ 2147483646 h 300"/>
                  <a:gd name="T76" fmla="*/ 2147483646 w 249"/>
                  <a:gd name="T77" fmla="*/ 2147483646 h 300"/>
                  <a:gd name="T78" fmla="*/ 2147483646 w 249"/>
                  <a:gd name="T79" fmla="*/ 2147483646 h 300"/>
                  <a:gd name="T80" fmla="*/ 2147483646 w 249"/>
                  <a:gd name="T81" fmla="*/ 2147483646 h 300"/>
                  <a:gd name="T82" fmla="*/ 2147483646 w 249"/>
                  <a:gd name="T83" fmla="*/ 2147483646 h 300"/>
                  <a:gd name="T84" fmla="*/ 2147483646 w 249"/>
                  <a:gd name="T85" fmla="*/ 2147483646 h 300"/>
                  <a:gd name="T86" fmla="*/ 2147483646 w 249"/>
                  <a:gd name="T87" fmla="*/ 2147483646 h 300"/>
                  <a:gd name="T88" fmla="*/ 2147483646 w 249"/>
                  <a:gd name="T89" fmla="*/ 2147483646 h 3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300">
                    <a:moveTo>
                      <a:pt x="238" y="177"/>
                    </a:moveTo>
                    <a:cubicBezTo>
                      <a:pt x="241" y="176"/>
                      <a:pt x="245" y="176"/>
                      <a:pt x="249" y="175"/>
                    </a:cubicBezTo>
                    <a:cubicBezTo>
                      <a:pt x="247" y="168"/>
                      <a:pt x="236" y="165"/>
                      <a:pt x="236" y="157"/>
                    </a:cubicBezTo>
                    <a:cubicBezTo>
                      <a:pt x="234" y="155"/>
                      <a:pt x="234" y="155"/>
                      <a:pt x="234" y="155"/>
                    </a:cubicBezTo>
                    <a:cubicBezTo>
                      <a:pt x="216" y="151"/>
                      <a:pt x="206" y="139"/>
                      <a:pt x="192" y="130"/>
                    </a:cubicBezTo>
                    <a:cubicBezTo>
                      <a:pt x="177" y="112"/>
                      <a:pt x="168" y="89"/>
                      <a:pt x="141" y="83"/>
                    </a:cubicBezTo>
                    <a:cubicBezTo>
                      <a:pt x="135" y="75"/>
                      <a:pt x="135" y="75"/>
                      <a:pt x="135" y="75"/>
                    </a:cubicBezTo>
                    <a:cubicBezTo>
                      <a:pt x="126" y="68"/>
                      <a:pt x="126" y="68"/>
                      <a:pt x="126" y="68"/>
                    </a:cubicBezTo>
                    <a:cubicBezTo>
                      <a:pt x="123" y="59"/>
                      <a:pt x="119" y="51"/>
                      <a:pt x="114" y="43"/>
                    </a:cubicBezTo>
                    <a:cubicBezTo>
                      <a:pt x="113" y="34"/>
                      <a:pt x="113" y="34"/>
                      <a:pt x="113" y="34"/>
                    </a:cubicBezTo>
                    <a:cubicBezTo>
                      <a:pt x="117" y="24"/>
                      <a:pt x="111" y="11"/>
                      <a:pt x="111" y="1"/>
                    </a:cubicBezTo>
                    <a:cubicBezTo>
                      <a:pt x="109" y="0"/>
                      <a:pt x="109" y="0"/>
                      <a:pt x="109" y="0"/>
                    </a:cubicBezTo>
                    <a:cubicBezTo>
                      <a:pt x="100" y="1"/>
                      <a:pt x="91" y="2"/>
                      <a:pt x="83" y="4"/>
                    </a:cubicBezTo>
                    <a:cubicBezTo>
                      <a:pt x="68" y="11"/>
                      <a:pt x="61" y="23"/>
                      <a:pt x="44" y="24"/>
                    </a:cubicBezTo>
                    <a:cubicBezTo>
                      <a:pt x="37" y="29"/>
                      <a:pt x="29" y="33"/>
                      <a:pt x="21" y="34"/>
                    </a:cubicBezTo>
                    <a:cubicBezTo>
                      <a:pt x="23" y="36"/>
                      <a:pt x="23" y="36"/>
                      <a:pt x="23" y="36"/>
                    </a:cubicBezTo>
                    <a:cubicBezTo>
                      <a:pt x="28" y="36"/>
                      <a:pt x="28" y="36"/>
                      <a:pt x="28" y="36"/>
                    </a:cubicBezTo>
                    <a:cubicBezTo>
                      <a:pt x="31" y="39"/>
                      <a:pt x="31" y="39"/>
                      <a:pt x="31" y="39"/>
                    </a:cubicBezTo>
                    <a:cubicBezTo>
                      <a:pt x="31" y="42"/>
                      <a:pt x="32" y="45"/>
                      <a:pt x="32" y="49"/>
                    </a:cubicBezTo>
                    <a:cubicBezTo>
                      <a:pt x="31" y="50"/>
                      <a:pt x="30" y="51"/>
                      <a:pt x="30" y="52"/>
                    </a:cubicBezTo>
                    <a:cubicBezTo>
                      <a:pt x="30" y="53"/>
                      <a:pt x="30" y="53"/>
                      <a:pt x="30" y="53"/>
                    </a:cubicBezTo>
                    <a:cubicBezTo>
                      <a:pt x="31" y="54"/>
                      <a:pt x="31" y="54"/>
                      <a:pt x="31" y="54"/>
                    </a:cubicBezTo>
                    <a:cubicBezTo>
                      <a:pt x="36" y="53"/>
                      <a:pt x="36" y="53"/>
                      <a:pt x="36" y="53"/>
                    </a:cubicBezTo>
                    <a:cubicBezTo>
                      <a:pt x="38" y="54"/>
                      <a:pt x="38" y="54"/>
                      <a:pt x="38" y="54"/>
                    </a:cubicBezTo>
                    <a:cubicBezTo>
                      <a:pt x="39" y="57"/>
                      <a:pt x="39" y="57"/>
                      <a:pt x="39" y="57"/>
                    </a:cubicBezTo>
                    <a:cubicBezTo>
                      <a:pt x="38" y="61"/>
                      <a:pt x="38" y="61"/>
                      <a:pt x="38" y="61"/>
                    </a:cubicBezTo>
                    <a:cubicBezTo>
                      <a:pt x="38" y="66"/>
                      <a:pt x="38" y="66"/>
                      <a:pt x="38" y="66"/>
                    </a:cubicBezTo>
                    <a:cubicBezTo>
                      <a:pt x="43" y="75"/>
                      <a:pt x="46" y="89"/>
                      <a:pt x="44" y="100"/>
                    </a:cubicBezTo>
                    <a:cubicBezTo>
                      <a:pt x="37" y="103"/>
                      <a:pt x="29" y="105"/>
                      <a:pt x="23" y="108"/>
                    </a:cubicBezTo>
                    <a:cubicBezTo>
                      <a:pt x="20" y="113"/>
                      <a:pt x="20" y="113"/>
                      <a:pt x="20" y="113"/>
                    </a:cubicBezTo>
                    <a:cubicBezTo>
                      <a:pt x="21" y="116"/>
                      <a:pt x="21" y="116"/>
                      <a:pt x="21" y="116"/>
                    </a:cubicBezTo>
                    <a:cubicBezTo>
                      <a:pt x="18" y="120"/>
                      <a:pt x="14" y="124"/>
                      <a:pt x="9" y="126"/>
                    </a:cubicBezTo>
                    <a:cubicBezTo>
                      <a:pt x="1" y="128"/>
                      <a:pt x="1" y="128"/>
                      <a:pt x="1" y="128"/>
                    </a:cubicBezTo>
                    <a:cubicBezTo>
                      <a:pt x="0" y="129"/>
                      <a:pt x="0" y="129"/>
                      <a:pt x="0" y="129"/>
                    </a:cubicBezTo>
                    <a:cubicBezTo>
                      <a:pt x="6" y="133"/>
                      <a:pt x="12" y="138"/>
                      <a:pt x="18" y="142"/>
                    </a:cubicBezTo>
                    <a:cubicBezTo>
                      <a:pt x="23" y="142"/>
                      <a:pt x="23" y="142"/>
                      <a:pt x="23" y="142"/>
                    </a:cubicBezTo>
                    <a:cubicBezTo>
                      <a:pt x="30" y="139"/>
                      <a:pt x="30" y="139"/>
                      <a:pt x="30" y="139"/>
                    </a:cubicBezTo>
                    <a:cubicBezTo>
                      <a:pt x="35" y="140"/>
                      <a:pt x="35" y="140"/>
                      <a:pt x="35" y="140"/>
                    </a:cubicBezTo>
                    <a:cubicBezTo>
                      <a:pt x="38" y="145"/>
                      <a:pt x="38" y="145"/>
                      <a:pt x="38" y="145"/>
                    </a:cubicBezTo>
                    <a:cubicBezTo>
                      <a:pt x="43" y="148"/>
                      <a:pt x="43" y="148"/>
                      <a:pt x="43" y="148"/>
                    </a:cubicBezTo>
                    <a:cubicBezTo>
                      <a:pt x="47" y="160"/>
                      <a:pt x="40" y="185"/>
                      <a:pt x="40" y="198"/>
                    </a:cubicBezTo>
                    <a:cubicBezTo>
                      <a:pt x="37" y="200"/>
                      <a:pt x="37" y="200"/>
                      <a:pt x="37" y="200"/>
                    </a:cubicBezTo>
                    <a:cubicBezTo>
                      <a:pt x="29" y="203"/>
                      <a:pt x="29" y="203"/>
                      <a:pt x="29" y="203"/>
                    </a:cubicBezTo>
                    <a:cubicBezTo>
                      <a:pt x="27" y="207"/>
                      <a:pt x="25" y="211"/>
                      <a:pt x="24" y="215"/>
                    </a:cubicBezTo>
                    <a:cubicBezTo>
                      <a:pt x="21" y="218"/>
                      <a:pt x="18" y="220"/>
                      <a:pt x="14" y="222"/>
                    </a:cubicBezTo>
                    <a:cubicBezTo>
                      <a:pt x="12" y="228"/>
                      <a:pt x="12" y="228"/>
                      <a:pt x="12" y="228"/>
                    </a:cubicBezTo>
                    <a:cubicBezTo>
                      <a:pt x="12" y="228"/>
                      <a:pt x="12" y="228"/>
                      <a:pt x="12" y="228"/>
                    </a:cubicBezTo>
                    <a:cubicBezTo>
                      <a:pt x="15" y="228"/>
                      <a:pt x="18" y="229"/>
                      <a:pt x="21" y="229"/>
                    </a:cubicBezTo>
                    <a:cubicBezTo>
                      <a:pt x="22" y="231"/>
                      <a:pt x="22" y="231"/>
                      <a:pt x="22" y="231"/>
                    </a:cubicBezTo>
                    <a:cubicBezTo>
                      <a:pt x="19" y="233"/>
                      <a:pt x="19" y="233"/>
                      <a:pt x="19" y="233"/>
                    </a:cubicBezTo>
                    <a:cubicBezTo>
                      <a:pt x="22" y="236"/>
                      <a:pt x="22" y="236"/>
                      <a:pt x="22" y="236"/>
                    </a:cubicBezTo>
                    <a:cubicBezTo>
                      <a:pt x="27" y="238"/>
                      <a:pt x="27" y="238"/>
                      <a:pt x="27" y="238"/>
                    </a:cubicBezTo>
                    <a:cubicBezTo>
                      <a:pt x="27" y="242"/>
                      <a:pt x="26" y="246"/>
                      <a:pt x="25" y="249"/>
                    </a:cubicBezTo>
                    <a:cubicBezTo>
                      <a:pt x="31" y="255"/>
                      <a:pt x="40" y="258"/>
                      <a:pt x="47" y="264"/>
                    </a:cubicBezTo>
                    <a:cubicBezTo>
                      <a:pt x="50" y="266"/>
                      <a:pt x="50" y="266"/>
                      <a:pt x="50" y="266"/>
                    </a:cubicBezTo>
                    <a:cubicBezTo>
                      <a:pt x="51" y="272"/>
                      <a:pt x="52" y="278"/>
                      <a:pt x="52" y="284"/>
                    </a:cubicBezTo>
                    <a:cubicBezTo>
                      <a:pt x="53" y="283"/>
                      <a:pt x="53" y="283"/>
                      <a:pt x="53" y="283"/>
                    </a:cubicBezTo>
                    <a:cubicBezTo>
                      <a:pt x="57" y="284"/>
                      <a:pt x="57" y="284"/>
                      <a:pt x="57" y="284"/>
                    </a:cubicBezTo>
                    <a:cubicBezTo>
                      <a:pt x="57" y="287"/>
                      <a:pt x="57" y="287"/>
                      <a:pt x="57" y="287"/>
                    </a:cubicBezTo>
                    <a:cubicBezTo>
                      <a:pt x="56" y="289"/>
                      <a:pt x="56" y="289"/>
                      <a:pt x="56" y="289"/>
                    </a:cubicBezTo>
                    <a:cubicBezTo>
                      <a:pt x="59" y="292"/>
                      <a:pt x="59" y="292"/>
                      <a:pt x="59" y="292"/>
                    </a:cubicBezTo>
                    <a:cubicBezTo>
                      <a:pt x="63" y="291"/>
                      <a:pt x="67" y="292"/>
                      <a:pt x="71" y="294"/>
                    </a:cubicBezTo>
                    <a:cubicBezTo>
                      <a:pt x="75" y="292"/>
                      <a:pt x="75" y="292"/>
                      <a:pt x="75" y="292"/>
                    </a:cubicBezTo>
                    <a:cubicBezTo>
                      <a:pt x="77" y="292"/>
                      <a:pt x="79" y="291"/>
                      <a:pt x="82" y="291"/>
                    </a:cubicBezTo>
                    <a:cubicBezTo>
                      <a:pt x="82" y="291"/>
                      <a:pt x="82" y="291"/>
                      <a:pt x="82" y="291"/>
                    </a:cubicBezTo>
                    <a:cubicBezTo>
                      <a:pt x="82" y="291"/>
                      <a:pt x="82" y="291"/>
                      <a:pt x="83" y="291"/>
                    </a:cubicBezTo>
                    <a:cubicBezTo>
                      <a:pt x="85" y="291"/>
                      <a:pt x="87" y="291"/>
                      <a:pt x="89" y="291"/>
                    </a:cubicBezTo>
                    <a:cubicBezTo>
                      <a:pt x="103" y="300"/>
                      <a:pt x="103" y="300"/>
                      <a:pt x="103" y="300"/>
                    </a:cubicBezTo>
                    <a:cubicBezTo>
                      <a:pt x="105" y="299"/>
                      <a:pt x="105" y="299"/>
                      <a:pt x="105" y="299"/>
                    </a:cubicBezTo>
                    <a:cubicBezTo>
                      <a:pt x="104" y="296"/>
                      <a:pt x="104" y="296"/>
                      <a:pt x="104" y="296"/>
                    </a:cubicBezTo>
                    <a:cubicBezTo>
                      <a:pt x="105" y="294"/>
                      <a:pt x="105" y="294"/>
                      <a:pt x="105" y="294"/>
                    </a:cubicBezTo>
                    <a:cubicBezTo>
                      <a:pt x="108" y="293"/>
                      <a:pt x="108" y="293"/>
                      <a:pt x="108" y="293"/>
                    </a:cubicBezTo>
                    <a:cubicBezTo>
                      <a:pt x="115" y="296"/>
                      <a:pt x="115" y="296"/>
                      <a:pt x="115" y="296"/>
                    </a:cubicBezTo>
                    <a:cubicBezTo>
                      <a:pt x="120" y="297"/>
                      <a:pt x="120" y="297"/>
                      <a:pt x="120" y="297"/>
                    </a:cubicBezTo>
                    <a:cubicBezTo>
                      <a:pt x="121" y="294"/>
                      <a:pt x="122" y="290"/>
                      <a:pt x="124" y="287"/>
                    </a:cubicBezTo>
                    <a:cubicBezTo>
                      <a:pt x="124" y="283"/>
                      <a:pt x="124" y="283"/>
                      <a:pt x="124" y="283"/>
                    </a:cubicBezTo>
                    <a:cubicBezTo>
                      <a:pt x="122" y="278"/>
                      <a:pt x="120" y="273"/>
                      <a:pt x="118" y="268"/>
                    </a:cubicBezTo>
                    <a:cubicBezTo>
                      <a:pt x="140" y="262"/>
                      <a:pt x="170" y="241"/>
                      <a:pt x="194" y="246"/>
                    </a:cubicBezTo>
                    <a:cubicBezTo>
                      <a:pt x="197" y="248"/>
                      <a:pt x="197" y="248"/>
                      <a:pt x="197" y="248"/>
                    </a:cubicBezTo>
                    <a:cubicBezTo>
                      <a:pt x="199" y="246"/>
                      <a:pt x="199" y="246"/>
                      <a:pt x="199" y="246"/>
                    </a:cubicBezTo>
                    <a:cubicBezTo>
                      <a:pt x="199" y="241"/>
                      <a:pt x="199" y="241"/>
                      <a:pt x="199" y="241"/>
                    </a:cubicBezTo>
                    <a:cubicBezTo>
                      <a:pt x="201" y="229"/>
                      <a:pt x="201" y="229"/>
                      <a:pt x="201" y="229"/>
                    </a:cubicBezTo>
                    <a:cubicBezTo>
                      <a:pt x="204" y="226"/>
                      <a:pt x="204" y="226"/>
                      <a:pt x="204" y="226"/>
                    </a:cubicBezTo>
                    <a:cubicBezTo>
                      <a:pt x="208" y="225"/>
                      <a:pt x="212" y="224"/>
                      <a:pt x="216" y="221"/>
                    </a:cubicBezTo>
                    <a:cubicBezTo>
                      <a:pt x="222" y="215"/>
                      <a:pt x="228" y="209"/>
                      <a:pt x="234" y="203"/>
                    </a:cubicBezTo>
                    <a:cubicBezTo>
                      <a:pt x="237" y="201"/>
                      <a:pt x="237" y="201"/>
                      <a:pt x="237" y="201"/>
                    </a:cubicBezTo>
                    <a:cubicBezTo>
                      <a:pt x="242" y="201"/>
                      <a:pt x="242" y="201"/>
                      <a:pt x="242" y="201"/>
                    </a:cubicBezTo>
                    <a:cubicBezTo>
                      <a:pt x="242" y="199"/>
                      <a:pt x="242" y="199"/>
                      <a:pt x="242" y="199"/>
                    </a:cubicBezTo>
                    <a:cubicBezTo>
                      <a:pt x="240" y="193"/>
                      <a:pt x="239" y="186"/>
                      <a:pt x="237" y="179"/>
                    </a:cubicBezTo>
                    <a:lnTo>
                      <a:pt x="238" y="177"/>
                    </a:lnTo>
                    <a:close/>
                  </a:path>
                </a:pathLst>
              </a:custGeom>
              <a:solidFill>
                <a:srgbClr val="186BA8"/>
              </a:solidFill>
              <a:ln w="6350" cap="rnd">
                <a:solidFill>
                  <a:schemeClr val="bg2"/>
                </a:solidFill>
                <a:prstDash val="solid"/>
                <a:round/>
                <a:headEnd/>
                <a:tailEnd/>
              </a:ln>
            </p:spPr>
            <p:txBody>
              <a:bodyPr/>
              <a:lstStyle/>
              <a:p>
                <a:endParaRPr lang="ru-RU"/>
              </a:p>
            </p:txBody>
          </p:sp>
          <p:sp>
            <p:nvSpPr>
              <p:cNvPr id="54" name="Freeform 26">
                <a:extLst>
                  <a:ext uri="{FF2B5EF4-FFF2-40B4-BE49-F238E27FC236}">
                    <a16:creationId xmlns:a16="http://schemas.microsoft.com/office/drawing/2014/main" id="{32A694B0-D558-D618-8F07-74A65176E323}"/>
                  </a:ext>
                </a:extLst>
              </p:cNvPr>
              <p:cNvSpPr>
                <a:spLocks/>
              </p:cNvSpPr>
              <p:nvPr/>
            </p:nvSpPr>
            <p:spPr bwMode="auto">
              <a:xfrm>
                <a:off x="8742363" y="3343275"/>
                <a:ext cx="1201737" cy="927100"/>
              </a:xfrm>
              <a:custGeom>
                <a:avLst/>
                <a:gdLst>
                  <a:gd name="T0" fmla="*/ 1586441626 w 315"/>
                  <a:gd name="T1" fmla="*/ 2147483646 h 243"/>
                  <a:gd name="T2" fmla="*/ 1804760997 w 315"/>
                  <a:gd name="T3" fmla="*/ 2147483646 h 243"/>
                  <a:gd name="T4" fmla="*/ 2095848403 w 315"/>
                  <a:gd name="T5" fmla="*/ 2147483646 h 243"/>
                  <a:gd name="T6" fmla="*/ 2147483646 w 315"/>
                  <a:gd name="T7" fmla="*/ 2147483646 h 243"/>
                  <a:gd name="T8" fmla="*/ 2147483646 w 315"/>
                  <a:gd name="T9" fmla="*/ 2147483646 h 243"/>
                  <a:gd name="T10" fmla="*/ 2147483646 w 315"/>
                  <a:gd name="T11" fmla="*/ 2147483646 h 243"/>
                  <a:gd name="T12" fmla="*/ 2147483646 w 315"/>
                  <a:gd name="T13" fmla="*/ 2147483646 h 243"/>
                  <a:gd name="T14" fmla="*/ 2147483646 w 315"/>
                  <a:gd name="T15" fmla="*/ 2147483646 h 243"/>
                  <a:gd name="T16" fmla="*/ 2147483646 w 315"/>
                  <a:gd name="T17" fmla="*/ 2147483646 h 243"/>
                  <a:gd name="T18" fmla="*/ 2147483646 w 315"/>
                  <a:gd name="T19" fmla="*/ 2147483646 h 243"/>
                  <a:gd name="T20" fmla="*/ 2147483646 w 315"/>
                  <a:gd name="T21" fmla="*/ 2147483646 h 243"/>
                  <a:gd name="T22" fmla="*/ 2147483646 w 315"/>
                  <a:gd name="T23" fmla="*/ 2147483646 h 243"/>
                  <a:gd name="T24" fmla="*/ 2147483646 w 315"/>
                  <a:gd name="T25" fmla="*/ 2147483646 h 243"/>
                  <a:gd name="T26" fmla="*/ 2147483646 w 315"/>
                  <a:gd name="T27" fmla="*/ 2147483646 h 243"/>
                  <a:gd name="T28" fmla="*/ 2147483646 w 315"/>
                  <a:gd name="T29" fmla="*/ 2147483646 h 243"/>
                  <a:gd name="T30" fmla="*/ 2147483646 w 315"/>
                  <a:gd name="T31" fmla="*/ 2147483646 h 243"/>
                  <a:gd name="T32" fmla="*/ 2147483646 w 315"/>
                  <a:gd name="T33" fmla="*/ 2147483646 h 243"/>
                  <a:gd name="T34" fmla="*/ 2147483646 w 315"/>
                  <a:gd name="T35" fmla="*/ 1732158540 h 243"/>
                  <a:gd name="T36" fmla="*/ 2147483646 w 315"/>
                  <a:gd name="T37" fmla="*/ 1572041121 h 243"/>
                  <a:gd name="T38" fmla="*/ 2147483646 w 315"/>
                  <a:gd name="T39" fmla="*/ 1572041121 h 243"/>
                  <a:gd name="T40" fmla="*/ 2147483646 w 315"/>
                  <a:gd name="T41" fmla="*/ 1310034267 h 243"/>
                  <a:gd name="T42" fmla="*/ 2147483646 w 315"/>
                  <a:gd name="T43" fmla="*/ 1310034267 h 243"/>
                  <a:gd name="T44" fmla="*/ 2147483646 w 315"/>
                  <a:gd name="T45" fmla="*/ 1382817340 h 243"/>
                  <a:gd name="T46" fmla="*/ 2147483646 w 315"/>
                  <a:gd name="T47" fmla="*/ 1208144833 h 243"/>
                  <a:gd name="T48" fmla="*/ 2147483646 w 315"/>
                  <a:gd name="T49" fmla="*/ 1077141406 h 243"/>
                  <a:gd name="T50" fmla="*/ 2147483646 w 315"/>
                  <a:gd name="T51" fmla="*/ 946137979 h 243"/>
                  <a:gd name="T52" fmla="*/ 2147483646 w 315"/>
                  <a:gd name="T53" fmla="*/ 669572222 h 243"/>
                  <a:gd name="T54" fmla="*/ 2147483646 w 315"/>
                  <a:gd name="T55" fmla="*/ 596792965 h 243"/>
                  <a:gd name="T56" fmla="*/ 2147483646 w 315"/>
                  <a:gd name="T57" fmla="*/ 262006853 h 243"/>
                  <a:gd name="T58" fmla="*/ 2147483646 w 315"/>
                  <a:gd name="T59" fmla="*/ 334786111 h 243"/>
                  <a:gd name="T60" fmla="*/ 2147483646 w 315"/>
                  <a:gd name="T61" fmla="*/ 422124272 h 243"/>
                  <a:gd name="T62" fmla="*/ 2147483646 w 315"/>
                  <a:gd name="T63" fmla="*/ 378455192 h 243"/>
                  <a:gd name="T64" fmla="*/ 2110406589 w 315"/>
                  <a:gd name="T65" fmla="*/ 407565369 h 243"/>
                  <a:gd name="T66" fmla="*/ 1950304700 w 315"/>
                  <a:gd name="T67" fmla="*/ 742355295 h 243"/>
                  <a:gd name="T68" fmla="*/ 1761097886 w 315"/>
                  <a:gd name="T69" fmla="*/ 669572222 h 243"/>
                  <a:gd name="T70" fmla="*/ 1673767848 w 315"/>
                  <a:gd name="T71" fmla="*/ 684131126 h 243"/>
                  <a:gd name="T72" fmla="*/ 1557332886 w 315"/>
                  <a:gd name="T73" fmla="*/ 582237876 h 243"/>
                  <a:gd name="T74" fmla="*/ 1455452293 w 315"/>
                  <a:gd name="T75" fmla="*/ 596792965 h 243"/>
                  <a:gd name="T76" fmla="*/ 1077034850 w 315"/>
                  <a:gd name="T77" fmla="*/ 349341200 h 243"/>
                  <a:gd name="T78" fmla="*/ 1047926109 w 315"/>
                  <a:gd name="T79" fmla="*/ 131003427 h 243"/>
                  <a:gd name="T80" fmla="*/ 916932961 w 315"/>
                  <a:gd name="T81" fmla="*/ 101893250 h 243"/>
                  <a:gd name="T82" fmla="*/ 873269850 w 315"/>
                  <a:gd name="T83" fmla="*/ 29110177 h 243"/>
                  <a:gd name="T84" fmla="*/ 742280517 w 315"/>
                  <a:gd name="T85" fmla="*/ 29110177 h 243"/>
                  <a:gd name="T86" fmla="*/ 756834887 w 315"/>
                  <a:gd name="T87" fmla="*/ 203782684 h 243"/>
                  <a:gd name="T88" fmla="*/ 218319370 w 315"/>
                  <a:gd name="T89" fmla="*/ 625906957 h 243"/>
                  <a:gd name="T90" fmla="*/ 0 w 315"/>
                  <a:gd name="T91" fmla="*/ 596792965 h 243"/>
                  <a:gd name="T92" fmla="*/ 305645592 w 315"/>
                  <a:gd name="T93" fmla="*/ 1091696495 h 243"/>
                  <a:gd name="T94" fmla="*/ 407526184 w 315"/>
                  <a:gd name="T95" fmla="*/ 1222699921 h 243"/>
                  <a:gd name="T96" fmla="*/ 378417444 w 315"/>
                  <a:gd name="T97" fmla="*/ 1426482606 h 243"/>
                  <a:gd name="T98" fmla="*/ 378417444 w 315"/>
                  <a:gd name="T99" fmla="*/ 1746713628 h 243"/>
                  <a:gd name="T100" fmla="*/ 625845554 w 315"/>
                  <a:gd name="T101" fmla="*/ 2008720482 h 243"/>
                  <a:gd name="T102" fmla="*/ 654954295 w 315"/>
                  <a:gd name="T103" fmla="*/ 2147483646 h 243"/>
                  <a:gd name="T104" fmla="*/ 640399925 w 315"/>
                  <a:gd name="T105" fmla="*/ 2147483646 h 243"/>
                  <a:gd name="T106" fmla="*/ 844161109 w 315"/>
                  <a:gd name="T107" fmla="*/ 2147483646 h 243"/>
                  <a:gd name="T108" fmla="*/ 1193469812 w 315"/>
                  <a:gd name="T109" fmla="*/ 2147483646 h 243"/>
                  <a:gd name="T110" fmla="*/ 1193469812 w 315"/>
                  <a:gd name="T111" fmla="*/ 2147483646 h 24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15" h="243">
                    <a:moveTo>
                      <a:pt x="82" y="233"/>
                    </a:moveTo>
                    <a:cubicBezTo>
                      <a:pt x="91" y="236"/>
                      <a:pt x="100" y="238"/>
                      <a:pt x="108" y="243"/>
                    </a:cubicBezTo>
                    <a:cubicBezTo>
                      <a:pt x="109" y="241"/>
                      <a:pt x="109" y="239"/>
                      <a:pt x="109" y="238"/>
                    </a:cubicBezTo>
                    <a:cubicBezTo>
                      <a:pt x="109" y="233"/>
                      <a:pt x="109" y="233"/>
                      <a:pt x="109" y="233"/>
                    </a:cubicBezTo>
                    <a:cubicBezTo>
                      <a:pt x="113" y="228"/>
                      <a:pt x="113" y="228"/>
                      <a:pt x="113" y="228"/>
                    </a:cubicBezTo>
                    <a:cubicBezTo>
                      <a:pt x="124" y="224"/>
                      <a:pt x="124" y="224"/>
                      <a:pt x="124" y="224"/>
                    </a:cubicBezTo>
                    <a:cubicBezTo>
                      <a:pt x="127" y="224"/>
                      <a:pt x="127" y="224"/>
                      <a:pt x="127" y="224"/>
                    </a:cubicBezTo>
                    <a:cubicBezTo>
                      <a:pt x="131" y="227"/>
                      <a:pt x="134" y="232"/>
                      <a:pt x="137" y="236"/>
                    </a:cubicBezTo>
                    <a:cubicBezTo>
                      <a:pt x="137" y="240"/>
                      <a:pt x="140" y="240"/>
                      <a:pt x="144" y="237"/>
                    </a:cubicBezTo>
                    <a:cubicBezTo>
                      <a:pt x="146" y="235"/>
                      <a:pt x="148" y="227"/>
                      <a:pt x="150" y="224"/>
                    </a:cubicBezTo>
                    <a:cubicBezTo>
                      <a:pt x="151" y="217"/>
                      <a:pt x="151" y="217"/>
                      <a:pt x="151" y="217"/>
                    </a:cubicBezTo>
                    <a:cubicBezTo>
                      <a:pt x="156" y="212"/>
                      <a:pt x="156" y="212"/>
                      <a:pt x="156" y="212"/>
                    </a:cubicBezTo>
                    <a:cubicBezTo>
                      <a:pt x="158" y="211"/>
                      <a:pt x="161" y="210"/>
                      <a:pt x="163" y="209"/>
                    </a:cubicBezTo>
                    <a:cubicBezTo>
                      <a:pt x="167" y="209"/>
                      <a:pt x="167" y="209"/>
                      <a:pt x="167" y="209"/>
                    </a:cubicBezTo>
                    <a:cubicBezTo>
                      <a:pt x="171" y="211"/>
                      <a:pt x="175" y="214"/>
                      <a:pt x="180" y="216"/>
                    </a:cubicBezTo>
                    <a:cubicBezTo>
                      <a:pt x="186" y="215"/>
                      <a:pt x="186" y="215"/>
                      <a:pt x="186" y="215"/>
                    </a:cubicBezTo>
                    <a:cubicBezTo>
                      <a:pt x="188" y="214"/>
                      <a:pt x="191" y="213"/>
                      <a:pt x="194" y="211"/>
                    </a:cubicBezTo>
                    <a:cubicBezTo>
                      <a:pt x="195" y="211"/>
                      <a:pt x="195" y="211"/>
                      <a:pt x="195" y="211"/>
                    </a:cubicBezTo>
                    <a:cubicBezTo>
                      <a:pt x="195" y="213"/>
                      <a:pt x="195" y="214"/>
                      <a:pt x="195" y="215"/>
                    </a:cubicBezTo>
                    <a:cubicBezTo>
                      <a:pt x="196" y="220"/>
                      <a:pt x="196" y="220"/>
                      <a:pt x="196" y="220"/>
                    </a:cubicBezTo>
                    <a:cubicBezTo>
                      <a:pt x="204" y="220"/>
                      <a:pt x="204" y="220"/>
                      <a:pt x="204" y="220"/>
                    </a:cubicBezTo>
                    <a:cubicBezTo>
                      <a:pt x="206" y="216"/>
                      <a:pt x="206" y="216"/>
                      <a:pt x="206" y="216"/>
                    </a:cubicBezTo>
                    <a:cubicBezTo>
                      <a:pt x="211" y="213"/>
                      <a:pt x="211" y="213"/>
                      <a:pt x="211" y="213"/>
                    </a:cubicBezTo>
                    <a:cubicBezTo>
                      <a:pt x="211" y="209"/>
                      <a:pt x="211" y="209"/>
                      <a:pt x="211" y="209"/>
                    </a:cubicBezTo>
                    <a:cubicBezTo>
                      <a:pt x="215" y="208"/>
                      <a:pt x="215" y="208"/>
                      <a:pt x="215" y="208"/>
                    </a:cubicBezTo>
                    <a:cubicBezTo>
                      <a:pt x="221" y="209"/>
                      <a:pt x="221" y="209"/>
                      <a:pt x="221" y="209"/>
                    </a:cubicBezTo>
                    <a:cubicBezTo>
                      <a:pt x="224" y="211"/>
                      <a:pt x="226" y="213"/>
                      <a:pt x="228" y="215"/>
                    </a:cubicBezTo>
                    <a:cubicBezTo>
                      <a:pt x="230" y="215"/>
                      <a:pt x="232" y="214"/>
                      <a:pt x="234" y="212"/>
                    </a:cubicBezTo>
                    <a:cubicBezTo>
                      <a:pt x="238" y="213"/>
                      <a:pt x="238" y="213"/>
                      <a:pt x="238" y="213"/>
                    </a:cubicBezTo>
                    <a:cubicBezTo>
                      <a:pt x="240" y="214"/>
                      <a:pt x="242" y="216"/>
                      <a:pt x="244" y="217"/>
                    </a:cubicBezTo>
                    <a:cubicBezTo>
                      <a:pt x="243" y="219"/>
                      <a:pt x="242" y="220"/>
                      <a:pt x="242" y="221"/>
                    </a:cubicBezTo>
                    <a:cubicBezTo>
                      <a:pt x="246" y="224"/>
                      <a:pt x="246" y="224"/>
                      <a:pt x="246" y="224"/>
                    </a:cubicBezTo>
                    <a:cubicBezTo>
                      <a:pt x="251" y="221"/>
                      <a:pt x="256" y="220"/>
                      <a:pt x="261" y="220"/>
                    </a:cubicBezTo>
                    <a:cubicBezTo>
                      <a:pt x="262" y="217"/>
                      <a:pt x="262" y="217"/>
                      <a:pt x="262" y="217"/>
                    </a:cubicBezTo>
                    <a:cubicBezTo>
                      <a:pt x="261" y="205"/>
                      <a:pt x="261" y="205"/>
                      <a:pt x="261" y="205"/>
                    </a:cubicBezTo>
                    <a:cubicBezTo>
                      <a:pt x="257" y="203"/>
                      <a:pt x="254" y="201"/>
                      <a:pt x="252" y="198"/>
                    </a:cubicBezTo>
                    <a:cubicBezTo>
                      <a:pt x="251" y="193"/>
                      <a:pt x="251" y="193"/>
                      <a:pt x="251" y="193"/>
                    </a:cubicBezTo>
                    <a:cubicBezTo>
                      <a:pt x="261" y="174"/>
                      <a:pt x="261" y="174"/>
                      <a:pt x="261" y="174"/>
                    </a:cubicBezTo>
                    <a:cubicBezTo>
                      <a:pt x="261" y="170"/>
                      <a:pt x="261" y="170"/>
                      <a:pt x="261" y="170"/>
                    </a:cubicBezTo>
                    <a:cubicBezTo>
                      <a:pt x="263" y="165"/>
                      <a:pt x="263" y="165"/>
                      <a:pt x="263" y="165"/>
                    </a:cubicBezTo>
                    <a:cubicBezTo>
                      <a:pt x="267" y="165"/>
                      <a:pt x="267" y="165"/>
                      <a:pt x="267" y="165"/>
                    </a:cubicBezTo>
                    <a:cubicBezTo>
                      <a:pt x="270" y="166"/>
                      <a:pt x="273" y="167"/>
                      <a:pt x="275" y="169"/>
                    </a:cubicBezTo>
                    <a:cubicBezTo>
                      <a:pt x="277" y="173"/>
                      <a:pt x="277" y="173"/>
                      <a:pt x="277" y="173"/>
                    </a:cubicBezTo>
                    <a:cubicBezTo>
                      <a:pt x="280" y="177"/>
                      <a:pt x="280" y="177"/>
                      <a:pt x="280" y="177"/>
                    </a:cubicBezTo>
                    <a:cubicBezTo>
                      <a:pt x="287" y="176"/>
                      <a:pt x="287" y="176"/>
                      <a:pt x="287" y="176"/>
                    </a:cubicBezTo>
                    <a:cubicBezTo>
                      <a:pt x="290" y="174"/>
                      <a:pt x="290" y="174"/>
                      <a:pt x="290" y="174"/>
                    </a:cubicBezTo>
                    <a:cubicBezTo>
                      <a:pt x="290" y="171"/>
                      <a:pt x="290" y="171"/>
                      <a:pt x="290" y="171"/>
                    </a:cubicBezTo>
                    <a:cubicBezTo>
                      <a:pt x="292" y="171"/>
                      <a:pt x="294" y="170"/>
                      <a:pt x="297" y="169"/>
                    </a:cubicBezTo>
                    <a:cubicBezTo>
                      <a:pt x="300" y="170"/>
                      <a:pt x="303" y="170"/>
                      <a:pt x="306" y="171"/>
                    </a:cubicBezTo>
                    <a:cubicBezTo>
                      <a:pt x="307" y="167"/>
                      <a:pt x="308" y="163"/>
                      <a:pt x="308" y="159"/>
                    </a:cubicBezTo>
                    <a:cubicBezTo>
                      <a:pt x="312" y="155"/>
                      <a:pt x="312" y="155"/>
                      <a:pt x="312" y="155"/>
                    </a:cubicBezTo>
                    <a:cubicBezTo>
                      <a:pt x="315" y="147"/>
                      <a:pt x="315" y="147"/>
                      <a:pt x="315" y="147"/>
                    </a:cubicBezTo>
                    <a:cubicBezTo>
                      <a:pt x="314" y="144"/>
                      <a:pt x="314" y="144"/>
                      <a:pt x="314" y="144"/>
                    </a:cubicBezTo>
                    <a:cubicBezTo>
                      <a:pt x="308" y="135"/>
                      <a:pt x="300" y="128"/>
                      <a:pt x="294" y="119"/>
                    </a:cubicBezTo>
                    <a:cubicBezTo>
                      <a:pt x="288" y="119"/>
                      <a:pt x="288" y="119"/>
                      <a:pt x="288" y="119"/>
                    </a:cubicBezTo>
                    <a:cubicBezTo>
                      <a:pt x="285" y="118"/>
                      <a:pt x="282" y="116"/>
                      <a:pt x="279" y="115"/>
                    </a:cubicBezTo>
                    <a:cubicBezTo>
                      <a:pt x="277" y="113"/>
                      <a:pt x="277" y="111"/>
                      <a:pt x="277" y="108"/>
                    </a:cubicBezTo>
                    <a:cubicBezTo>
                      <a:pt x="279" y="106"/>
                      <a:pt x="279" y="106"/>
                      <a:pt x="279" y="106"/>
                    </a:cubicBezTo>
                    <a:cubicBezTo>
                      <a:pt x="284" y="106"/>
                      <a:pt x="284" y="106"/>
                      <a:pt x="284" y="106"/>
                    </a:cubicBezTo>
                    <a:cubicBezTo>
                      <a:pt x="285" y="108"/>
                      <a:pt x="285" y="108"/>
                      <a:pt x="285" y="108"/>
                    </a:cubicBezTo>
                    <a:cubicBezTo>
                      <a:pt x="291" y="107"/>
                      <a:pt x="291" y="107"/>
                      <a:pt x="291" y="107"/>
                    </a:cubicBezTo>
                    <a:cubicBezTo>
                      <a:pt x="291" y="104"/>
                      <a:pt x="291" y="100"/>
                      <a:pt x="289" y="96"/>
                    </a:cubicBezTo>
                    <a:cubicBezTo>
                      <a:pt x="284" y="94"/>
                      <a:pt x="278" y="91"/>
                      <a:pt x="272" y="90"/>
                    </a:cubicBezTo>
                    <a:cubicBezTo>
                      <a:pt x="268" y="90"/>
                      <a:pt x="264" y="90"/>
                      <a:pt x="259" y="92"/>
                    </a:cubicBezTo>
                    <a:cubicBezTo>
                      <a:pt x="256" y="94"/>
                      <a:pt x="256" y="94"/>
                      <a:pt x="256" y="94"/>
                    </a:cubicBezTo>
                    <a:cubicBezTo>
                      <a:pt x="254" y="92"/>
                      <a:pt x="251" y="91"/>
                      <a:pt x="248" y="90"/>
                    </a:cubicBezTo>
                    <a:cubicBezTo>
                      <a:pt x="244" y="91"/>
                      <a:pt x="241" y="92"/>
                      <a:pt x="237" y="93"/>
                    </a:cubicBezTo>
                    <a:cubicBezTo>
                      <a:pt x="232" y="92"/>
                      <a:pt x="227" y="92"/>
                      <a:pt x="221" y="94"/>
                    </a:cubicBezTo>
                    <a:cubicBezTo>
                      <a:pt x="219" y="95"/>
                      <a:pt x="219" y="95"/>
                      <a:pt x="219" y="95"/>
                    </a:cubicBezTo>
                    <a:cubicBezTo>
                      <a:pt x="217" y="94"/>
                      <a:pt x="215" y="93"/>
                      <a:pt x="213" y="92"/>
                    </a:cubicBezTo>
                    <a:cubicBezTo>
                      <a:pt x="212" y="88"/>
                      <a:pt x="212" y="88"/>
                      <a:pt x="212" y="88"/>
                    </a:cubicBezTo>
                    <a:cubicBezTo>
                      <a:pt x="215" y="83"/>
                      <a:pt x="215" y="83"/>
                      <a:pt x="215" y="83"/>
                    </a:cubicBezTo>
                    <a:cubicBezTo>
                      <a:pt x="215" y="77"/>
                      <a:pt x="215" y="77"/>
                      <a:pt x="215" y="77"/>
                    </a:cubicBezTo>
                    <a:cubicBezTo>
                      <a:pt x="216" y="75"/>
                      <a:pt x="216" y="75"/>
                      <a:pt x="216" y="75"/>
                    </a:cubicBezTo>
                    <a:cubicBezTo>
                      <a:pt x="220" y="74"/>
                      <a:pt x="220" y="74"/>
                      <a:pt x="220" y="74"/>
                    </a:cubicBezTo>
                    <a:cubicBezTo>
                      <a:pt x="221" y="72"/>
                      <a:pt x="221" y="72"/>
                      <a:pt x="221" y="72"/>
                    </a:cubicBezTo>
                    <a:cubicBezTo>
                      <a:pt x="221" y="70"/>
                      <a:pt x="221" y="70"/>
                      <a:pt x="221" y="70"/>
                    </a:cubicBezTo>
                    <a:cubicBezTo>
                      <a:pt x="214" y="65"/>
                      <a:pt x="214" y="65"/>
                      <a:pt x="214" y="65"/>
                    </a:cubicBezTo>
                    <a:cubicBezTo>
                      <a:pt x="210" y="59"/>
                      <a:pt x="206" y="54"/>
                      <a:pt x="203" y="48"/>
                    </a:cubicBezTo>
                    <a:cubicBezTo>
                      <a:pt x="205" y="46"/>
                      <a:pt x="205" y="46"/>
                      <a:pt x="205" y="46"/>
                    </a:cubicBezTo>
                    <a:cubicBezTo>
                      <a:pt x="208" y="46"/>
                      <a:pt x="208" y="46"/>
                      <a:pt x="208" y="46"/>
                    </a:cubicBezTo>
                    <a:cubicBezTo>
                      <a:pt x="210" y="47"/>
                      <a:pt x="210" y="47"/>
                      <a:pt x="210" y="47"/>
                    </a:cubicBezTo>
                    <a:cubicBezTo>
                      <a:pt x="211" y="44"/>
                      <a:pt x="211" y="44"/>
                      <a:pt x="211" y="44"/>
                    </a:cubicBezTo>
                    <a:cubicBezTo>
                      <a:pt x="206" y="41"/>
                      <a:pt x="206" y="41"/>
                      <a:pt x="206" y="41"/>
                    </a:cubicBezTo>
                    <a:cubicBezTo>
                      <a:pt x="205" y="25"/>
                      <a:pt x="205" y="25"/>
                      <a:pt x="205" y="25"/>
                    </a:cubicBezTo>
                    <a:cubicBezTo>
                      <a:pt x="204" y="19"/>
                      <a:pt x="204" y="19"/>
                      <a:pt x="204" y="19"/>
                    </a:cubicBezTo>
                    <a:cubicBezTo>
                      <a:pt x="203" y="18"/>
                      <a:pt x="203" y="18"/>
                      <a:pt x="203" y="18"/>
                    </a:cubicBezTo>
                    <a:cubicBezTo>
                      <a:pt x="203" y="18"/>
                      <a:pt x="203" y="18"/>
                      <a:pt x="203" y="18"/>
                    </a:cubicBezTo>
                    <a:cubicBezTo>
                      <a:pt x="198" y="17"/>
                      <a:pt x="192" y="17"/>
                      <a:pt x="187" y="17"/>
                    </a:cubicBezTo>
                    <a:cubicBezTo>
                      <a:pt x="184" y="19"/>
                      <a:pt x="181" y="21"/>
                      <a:pt x="178" y="23"/>
                    </a:cubicBezTo>
                    <a:cubicBezTo>
                      <a:pt x="178" y="25"/>
                      <a:pt x="178" y="25"/>
                      <a:pt x="178" y="25"/>
                    </a:cubicBezTo>
                    <a:cubicBezTo>
                      <a:pt x="178" y="28"/>
                      <a:pt x="178" y="28"/>
                      <a:pt x="178" y="28"/>
                    </a:cubicBezTo>
                    <a:cubicBezTo>
                      <a:pt x="177" y="29"/>
                      <a:pt x="177" y="29"/>
                      <a:pt x="177" y="29"/>
                    </a:cubicBezTo>
                    <a:cubicBezTo>
                      <a:pt x="173" y="30"/>
                      <a:pt x="173" y="30"/>
                      <a:pt x="173" y="30"/>
                    </a:cubicBezTo>
                    <a:cubicBezTo>
                      <a:pt x="171" y="28"/>
                      <a:pt x="169" y="25"/>
                      <a:pt x="168" y="23"/>
                    </a:cubicBezTo>
                    <a:cubicBezTo>
                      <a:pt x="167" y="24"/>
                      <a:pt x="165" y="25"/>
                      <a:pt x="164" y="26"/>
                    </a:cubicBezTo>
                    <a:cubicBezTo>
                      <a:pt x="161" y="28"/>
                      <a:pt x="161" y="28"/>
                      <a:pt x="161" y="28"/>
                    </a:cubicBezTo>
                    <a:cubicBezTo>
                      <a:pt x="156" y="28"/>
                      <a:pt x="152" y="28"/>
                      <a:pt x="148" y="27"/>
                    </a:cubicBezTo>
                    <a:cubicBezTo>
                      <a:pt x="145" y="28"/>
                      <a:pt x="145" y="28"/>
                      <a:pt x="145" y="28"/>
                    </a:cubicBezTo>
                    <a:cubicBezTo>
                      <a:pt x="143" y="33"/>
                      <a:pt x="137" y="41"/>
                      <a:pt x="136" y="46"/>
                    </a:cubicBezTo>
                    <a:cubicBezTo>
                      <a:pt x="137" y="48"/>
                      <a:pt x="137" y="48"/>
                      <a:pt x="137" y="48"/>
                    </a:cubicBezTo>
                    <a:cubicBezTo>
                      <a:pt x="134" y="51"/>
                      <a:pt x="134" y="51"/>
                      <a:pt x="134" y="51"/>
                    </a:cubicBezTo>
                    <a:cubicBezTo>
                      <a:pt x="127" y="52"/>
                      <a:pt x="127" y="52"/>
                      <a:pt x="127" y="52"/>
                    </a:cubicBezTo>
                    <a:cubicBezTo>
                      <a:pt x="123" y="50"/>
                      <a:pt x="123" y="50"/>
                      <a:pt x="123" y="50"/>
                    </a:cubicBezTo>
                    <a:cubicBezTo>
                      <a:pt x="121" y="46"/>
                      <a:pt x="121" y="46"/>
                      <a:pt x="121" y="46"/>
                    </a:cubicBezTo>
                    <a:cubicBezTo>
                      <a:pt x="118" y="44"/>
                      <a:pt x="118" y="44"/>
                      <a:pt x="118" y="44"/>
                    </a:cubicBezTo>
                    <a:cubicBezTo>
                      <a:pt x="116" y="46"/>
                      <a:pt x="116" y="46"/>
                      <a:pt x="116" y="46"/>
                    </a:cubicBezTo>
                    <a:cubicBezTo>
                      <a:pt x="115" y="47"/>
                      <a:pt x="115" y="47"/>
                      <a:pt x="115" y="47"/>
                    </a:cubicBezTo>
                    <a:cubicBezTo>
                      <a:pt x="110" y="48"/>
                      <a:pt x="110" y="48"/>
                      <a:pt x="110" y="48"/>
                    </a:cubicBezTo>
                    <a:cubicBezTo>
                      <a:pt x="109" y="46"/>
                      <a:pt x="108" y="45"/>
                      <a:pt x="107" y="43"/>
                    </a:cubicBezTo>
                    <a:cubicBezTo>
                      <a:pt x="107" y="40"/>
                      <a:pt x="107" y="40"/>
                      <a:pt x="107" y="40"/>
                    </a:cubicBezTo>
                    <a:cubicBezTo>
                      <a:pt x="103" y="36"/>
                      <a:pt x="103" y="36"/>
                      <a:pt x="103" y="36"/>
                    </a:cubicBezTo>
                    <a:cubicBezTo>
                      <a:pt x="101" y="38"/>
                      <a:pt x="101" y="38"/>
                      <a:pt x="101" y="38"/>
                    </a:cubicBezTo>
                    <a:cubicBezTo>
                      <a:pt x="100" y="41"/>
                      <a:pt x="100" y="41"/>
                      <a:pt x="100" y="41"/>
                    </a:cubicBezTo>
                    <a:cubicBezTo>
                      <a:pt x="99" y="41"/>
                      <a:pt x="99" y="41"/>
                      <a:pt x="99" y="41"/>
                    </a:cubicBezTo>
                    <a:cubicBezTo>
                      <a:pt x="90" y="38"/>
                      <a:pt x="90" y="38"/>
                      <a:pt x="90" y="38"/>
                    </a:cubicBezTo>
                    <a:cubicBezTo>
                      <a:pt x="88" y="33"/>
                      <a:pt x="78" y="27"/>
                      <a:pt x="74" y="24"/>
                    </a:cubicBezTo>
                    <a:cubicBezTo>
                      <a:pt x="72" y="20"/>
                      <a:pt x="72" y="20"/>
                      <a:pt x="72" y="20"/>
                    </a:cubicBezTo>
                    <a:cubicBezTo>
                      <a:pt x="74" y="14"/>
                      <a:pt x="74" y="14"/>
                      <a:pt x="74" y="14"/>
                    </a:cubicBezTo>
                    <a:cubicBezTo>
                      <a:pt x="72" y="9"/>
                      <a:pt x="72" y="9"/>
                      <a:pt x="72" y="9"/>
                    </a:cubicBezTo>
                    <a:cubicBezTo>
                      <a:pt x="70" y="8"/>
                      <a:pt x="70" y="8"/>
                      <a:pt x="70" y="8"/>
                    </a:cubicBezTo>
                    <a:cubicBezTo>
                      <a:pt x="67" y="5"/>
                      <a:pt x="67" y="5"/>
                      <a:pt x="67" y="5"/>
                    </a:cubicBezTo>
                    <a:cubicBezTo>
                      <a:pt x="65" y="6"/>
                      <a:pt x="64" y="6"/>
                      <a:pt x="63" y="7"/>
                    </a:cubicBezTo>
                    <a:cubicBezTo>
                      <a:pt x="62" y="7"/>
                      <a:pt x="62" y="7"/>
                      <a:pt x="62" y="7"/>
                    </a:cubicBezTo>
                    <a:cubicBezTo>
                      <a:pt x="62" y="5"/>
                      <a:pt x="62" y="5"/>
                      <a:pt x="62" y="5"/>
                    </a:cubicBezTo>
                    <a:cubicBezTo>
                      <a:pt x="60" y="2"/>
                      <a:pt x="60" y="2"/>
                      <a:pt x="60" y="2"/>
                    </a:cubicBezTo>
                    <a:cubicBezTo>
                      <a:pt x="56" y="0"/>
                      <a:pt x="56" y="0"/>
                      <a:pt x="56" y="0"/>
                    </a:cubicBezTo>
                    <a:cubicBezTo>
                      <a:pt x="51" y="1"/>
                      <a:pt x="51" y="1"/>
                      <a:pt x="51" y="1"/>
                    </a:cubicBezTo>
                    <a:cubicBezTo>
                      <a:pt x="51" y="2"/>
                      <a:pt x="51" y="2"/>
                      <a:pt x="51" y="2"/>
                    </a:cubicBezTo>
                    <a:cubicBezTo>
                      <a:pt x="54" y="8"/>
                      <a:pt x="54" y="8"/>
                      <a:pt x="54" y="8"/>
                    </a:cubicBezTo>
                    <a:cubicBezTo>
                      <a:pt x="54" y="11"/>
                      <a:pt x="54" y="11"/>
                      <a:pt x="54" y="11"/>
                    </a:cubicBezTo>
                    <a:cubicBezTo>
                      <a:pt x="52" y="14"/>
                      <a:pt x="52" y="14"/>
                      <a:pt x="52" y="14"/>
                    </a:cubicBezTo>
                    <a:cubicBezTo>
                      <a:pt x="46" y="14"/>
                      <a:pt x="46" y="14"/>
                      <a:pt x="46" y="14"/>
                    </a:cubicBezTo>
                    <a:cubicBezTo>
                      <a:pt x="35" y="23"/>
                      <a:pt x="31" y="35"/>
                      <a:pt x="20" y="43"/>
                    </a:cubicBezTo>
                    <a:cubicBezTo>
                      <a:pt x="15" y="43"/>
                      <a:pt x="15" y="43"/>
                      <a:pt x="15" y="43"/>
                    </a:cubicBezTo>
                    <a:cubicBezTo>
                      <a:pt x="12" y="41"/>
                      <a:pt x="9" y="39"/>
                      <a:pt x="6" y="38"/>
                    </a:cubicBezTo>
                    <a:cubicBezTo>
                      <a:pt x="1" y="39"/>
                      <a:pt x="1" y="39"/>
                      <a:pt x="1" y="39"/>
                    </a:cubicBezTo>
                    <a:cubicBezTo>
                      <a:pt x="0" y="41"/>
                      <a:pt x="0" y="41"/>
                      <a:pt x="0" y="41"/>
                    </a:cubicBezTo>
                    <a:cubicBezTo>
                      <a:pt x="1" y="45"/>
                      <a:pt x="1" y="45"/>
                      <a:pt x="1" y="45"/>
                    </a:cubicBezTo>
                    <a:cubicBezTo>
                      <a:pt x="4" y="47"/>
                      <a:pt x="8" y="49"/>
                      <a:pt x="11" y="50"/>
                    </a:cubicBezTo>
                    <a:cubicBezTo>
                      <a:pt x="14" y="57"/>
                      <a:pt x="17" y="69"/>
                      <a:pt x="21" y="75"/>
                    </a:cubicBezTo>
                    <a:cubicBezTo>
                      <a:pt x="25" y="77"/>
                      <a:pt x="28" y="79"/>
                      <a:pt x="31" y="81"/>
                    </a:cubicBezTo>
                    <a:cubicBezTo>
                      <a:pt x="31" y="82"/>
                      <a:pt x="31" y="82"/>
                      <a:pt x="31" y="82"/>
                    </a:cubicBezTo>
                    <a:cubicBezTo>
                      <a:pt x="28" y="84"/>
                      <a:pt x="28" y="84"/>
                      <a:pt x="28" y="84"/>
                    </a:cubicBezTo>
                    <a:cubicBezTo>
                      <a:pt x="24" y="86"/>
                      <a:pt x="24" y="86"/>
                      <a:pt x="24" y="86"/>
                    </a:cubicBezTo>
                    <a:cubicBezTo>
                      <a:pt x="25" y="90"/>
                      <a:pt x="25" y="94"/>
                      <a:pt x="25" y="98"/>
                    </a:cubicBezTo>
                    <a:cubicBezTo>
                      <a:pt x="26" y="98"/>
                      <a:pt x="26" y="98"/>
                      <a:pt x="26" y="98"/>
                    </a:cubicBezTo>
                    <a:cubicBezTo>
                      <a:pt x="27" y="97"/>
                      <a:pt x="27" y="97"/>
                      <a:pt x="27" y="97"/>
                    </a:cubicBezTo>
                    <a:cubicBezTo>
                      <a:pt x="30" y="97"/>
                      <a:pt x="34" y="98"/>
                      <a:pt x="36" y="99"/>
                    </a:cubicBezTo>
                    <a:cubicBezTo>
                      <a:pt x="38" y="109"/>
                      <a:pt x="32" y="113"/>
                      <a:pt x="26" y="120"/>
                    </a:cubicBezTo>
                    <a:cubicBezTo>
                      <a:pt x="27" y="122"/>
                      <a:pt x="27" y="122"/>
                      <a:pt x="27" y="122"/>
                    </a:cubicBezTo>
                    <a:cubicBezTo>
                      <a:pt x="37" y="129"/>
                      <a:pt x="37" y="129"/>
                      <a:pt x="37" y="129"/>
                    </a:cubicBezTo>
                    <a:cubicBezTo>
                      <a:pt x="38" y="132"/>
                      <a:pt x="41" y="135"/>
                      <a:pt x="43" y="138"/>
                    </a:cubicBezTo>
                    <a:cubicBezTo>
                      <a:pt x="43" y="142"/>
                      <a:pt x="43" y="142"/>
                      <a:pt x="43" y="142"/>
                    </a:cubicBezTo>
                    <a:cubicBezTo>
                      <a:pt x="44" y="144"/>
                      <a:pt x="45" y="146"/>
                      <a:pt x="45" y="148"/>
                    </a:cubicBezTo>
                    <a:cubicBezTo>
                      <a:pt x="45" y="150"/>
                      <a:pt x="45" y="150"/>
                      <a:pt x="45" y="150"/>
                    </a:cubicBezTo>
                    <a:cubicBezTo>
                      <a:pt x="42" y="152"/>
                      <a:pt x="42" y="152"/>
                      <a:pt x="42" y="152"/>
                    </a:cubicBezTo>
                    <a:cubicBezTo>
                      <a:pt x="42" y="156"/>
                      <a:pt x="42" y="156"/>
                      <a:pt x="42" y="156"/>
                    </a:cubicBezTo>
                    <a:cubicBezTo>
                      <a:pt x="44" y="158"/>
                      <a:pt x="44" y="158"/>
                      <a:pt x="44" y="158"/>
                    </a:cubicBezTo>
                    <a:cubicBezTo>
                      <a:pt x="44" y="168"/>
                      <a:pt x="43" y="178"/>
                      <a:pt x="47" y="187"/>
                    </a:cubicBezTo>
                    <a:cubicBezTo>
                      <a:pt x="53" y="189"/>
                      <a:pt x="53" y="189"/>
                      <a:pt x="53" y="189"/>
                    </a:cubicBezTo>
                    <a:cubicBezTo>
                      <a:pt x="58" y="191"/>
                      <a:pt x="58" y="191"/>
                      <a:pt x="58" y="191"/>
                    </a:cubicBezTo>
                    <a:cubicBezTo>
                      <a:pt x="58" y="193"/>
                      <a:pt x="59" y="195"/>
                      <a:pt x="59" y="197"/>
                    </a:cubicBezTo>
                    <a:cubicBezTo>
                      <a:pt x="62" y="199"/>
                      <a:pt x="62" y="199"/>
                      <a:pt x="62" y="199"/>
                    </a:cubicBezTo>
                    <a:cubicBezTo>
                      <a:pt x="69" y="200"/>
                      <a:pt x="76" y="209"/>
                      <a:pt x="82" y="213"/>
                    </a:cubicBezTo>
                    <a:cubicBezTo>
                      <a:pt x="84" y="220"/>
                      <a:pt x="84" y="220"/>
                      <a:pt x="84" y="220"/>
                    </a:cubicBezTo>
                    <a:cubicBezTo>
                      <a:pt x="84" y="224"/>
                      <a:pt x="84" y="228"/>
                      <a:pt x="83" y="232"/>
                    </a:cubicBezTo>
                    <a:lnTo>
                      <a:pt x="82" y="233"/>
                    </a:lnTo>
                    <a:close/>
                  </a:path>
                </a:pathLst>
              </a:custGeom>
              <a:solidFill>
                <a:srgbClr val="1C1442"/>
              </a:solidFill>
              <a:ln w="6350" cap="rnd">
                <a:solidFill>
                  <a:schemeClr val="bg2"/>
                </a:solidFill>
                <a:prstDash val="solid"/>
                <a:round/>
                <a:headEnd/>
                <a:tailEnd/>
              </a:ln>
            </p:spPr>
            <p:txBody>
              <a:bodyPr/>
              <a:lstStyle/>
              <a:p>
                <a:endParaRPr lang="ru-RU"/>
              </a:p>
            </p:txBody>
          </p:sp>
          <p:sp>
            <p:nvSpPr>
              <p:cNvPr id="55" name="Freeform 27">
                <a:extLst>
                  <a:ext uri="{FF2B5EF4-FFF2-40B4-BE49-F238E27FC236}">
                    <a16:creationId xmlns:a16="http://schemas.microsoft.com/office/drawing/2014/main" id="{EA3184C0-0CAB-1010-3360-BF6379FB7CC7}"/>
                  </a:ext>
                </a:extLst>
              </p:cNvPr>
              <p:cNvSpPr>
                <a:spLocks/>
              </p:cNvSpPr>
              <p:nvPr/>
            </p:nvSpPr>
            <p:spPr bwMode="auto">
              <a:xfrm>
                <a:off x="9329738" y="3971925"/>
                <a:ext cx="1346200" cy="847725"/>
              </a:xfrm>
              <a:custGeom>
                <a:avLst/>
                <a:gdLst>
                  <a:gd name="T0" fmla="*/ 1759765606 w 353"/>
                  <a:gd name="T1" fmla="*/ 2147483646 h 222"/>
                  <a:gd name="T2" fmla="*/ 1934287279 w 353"/>
                  <a:gd name="T3" fmla="*/ 2147483646 h 222"/>
                  <a:gd name="T4" fmla="*/ 2147483646 w 353"/>
                  <a:gd name="T5" fmla="*/ 2147483646 h 222"/>
                  <a:gd name="T6" fmla="*/ 2147483646 w 353"/>
                  <a:gd name="T7" fmla="*/ 2147483646 h 222"/>
                  <a:gd name="T8" fmla="*/ 2147483646 w 353"/>
                  <a:gd name="T9" fmla="*/ 2147483646 h 222"/>
                  <a:gd name="T10" fmla="*/ 2147483646 w 353"/>
                  <a:gd name="T11" fmla="*/ 2147483646 h 222"/>
                  <a:gd name="T12" fmla="*/ 2147483646 w 353"/>
                  <a:gd name="T13" fmla="*/ 2147483646 h 222"/>
                  <a:gd name="T14" fmla="*/ 2147483646 w 353"/>
                  <a:gd name="T15" fmla="*/ 2147483646 h 222"/>
                  <a:gd name="T16" fmla="*/ 2147483646 w 353"/>
                  <a:gd name="T17" fmla="*/ 2147483646 h 222"/>
                  <a:gd name="T18" fmla="*/ 2147483646 w 353"/>
                  <a:gd name="T19" fmla="*/ 2147483646 h 222"/>
                  <a:gd name="T20" fmla="*/ 2147483646 w 353"/>
                  <a:gd name="T21" fmla="*/ 2147483646 h 222"/>
                  <a:gd name="T22" fmla="*/ 2147483646 w 353"/>
                  <a:gd name="T23" fmla="*/ 2147483646 h 222"/>
                  <a:gd name="T24" fmla="*/ 2147483646 w 353"/>
                  <a:gd name="T25" fmla="*/ 2147483646 h 222"/>
                  <a:gd name="T26" fmla="*/ 2147483646 w 353"/>
                  <a:gd name="T27" fmla="*/ 2147483646 h 222"/>
                  <a:gd name="T28" fmla="*/ 2147483646 w 353"/>
                  <a:gd name="T29" fmla="*/ 1224851886 h 222"/>
                  <a:gd name="T30" fmla="*/ 2147483646 w 353"/>
                  <a:gd name="T31" fmla="*/ 1020710542 h 222"/>
                  <a:gd name="T32" fmla="*/ 2147483646 w 353"/>
                  <a:gd name="T33" fmla="*/ 670752860 h 222"/>
                  <a:gd name="T34" fmla="*/ 2147483646 w 353"/>
                  <a:gd name="T35" fmla="*/ 597844691 h 222"/>
                  <a:gd name="T36" fmla="*/ 2147483646 w 353"/>
                  <a:gd name="T37" fmla="*/ 831148540 h 222"/>
                  <a:gd name="T38" fmla="*/ 2147483646 w 353"/>
                  <a:gd name="T39" fmla="*/ 393703347 h 222"/>
                  <a:gd name="T40" fmla="*/ 2147483646 w 353"/>
                  <a:gd name="T41" fmla="*/ 218724506 h 222"/>
                  <a:gd name="T42" fmla="*/ 2147483646 w 353"/>
                  <a:gd name="T43" fmla="*/ 349957682 h 222"/>
                  <a:gd name="T44" fmla="*/ 2147483646 w 353"/>
                  <a:gd name="T45" fmla="*/ 29162504 h 222"/>
                  <a:gd name="T46" fmla="*/ 2147483646 w 353"/>
                  <a:gd name="T47" fmla="*/ 72908169 h 222"/>
                  <a:gd name="T48" fmla="*/ 2147483646 w 353"/>
                  <a:gd name="T49" fmla="*/ 29162504 h 222"/>
                  <a:gd name="T50" fmla="*/ 2147483646 w 353"/>
                  <a:gd name="T51" fmla="*/ 87487511 h 222"/>
                  <a:gd name="T52" fmla="*/ 1977918651 w 353"/>
                  <a:gd name="T53" fmla="*/ 131233176 h 222"/>
                  <a:gd name="T54" fmla="*/ 1788855730 w 353"/>
                  <a:gd name="T55" fmla="*/ 116653833 h 222"/>
                  <a:gd name="T56" fmla="*/ 1585243933 w 353"/>
                  <a:gd name="T57" fmla="*/ 0 h 222"/>
                  <a:gd name="T58" fmla="*/ 1410722260 w 353"/>
                  <a:gd name="T59" fmla="*/ 408282689 h 222"/>
                  <a:gd name="T60" fmla="*/ 1570702685 w 353"/>
                  <a:gd name="T61" fmla="*/ 758240371 h 222"/>
                  <a:gd name="T62" fmla="*/ 1279831959 w 353"/>
                  <a:gd name="T63" fmla="*/ 816569197 h 222"/>
                  <a:gd name="T64" fmla="*/ 1163482905 w 353"/>
                  <a:gd name="T65" fmla="*/ 685332202 h 222"/>
                  <a:gd name="T66" fmla="*/ 887153427 w 353"/>
                  <a:gd name="T67" fmla="*/ 627007195 h 222"/>
                  <a:gd name="T68" fmla="*/ 756263126 w 353"/>
                  <a:gd name="T69" fmla="*/ 743661028 h 222"/>
                  <a:gd name="T70" fmla="*/ 596286514 w 353"/>
                  <a:gd name="T71" fmla="*/ 729077867 h 222"/>
                  <a:gd name="T72" fmla="*/ 465392399 w 353"/>
                  <a:gd name="T73" fmla="*/ 729077867 h 222"/>
                  <a:gd name="T74" fmla="*/ 130890301 w 353"/>
                  <a:gd name="T75" fmla="*/ 641590356 h 222"/>
                  <a:gd name="T76" fmla="*/ 159980425 w 353"/>
                  <a:gd name="T77" fmla="*/ 787402875 h 222"/>
                  <a:gd name="T78" fmla="*/ 189066735 w 353"/>
                  <a:gd name="T79" fmla="*/ 962381716 h 222"/>
                  <a:gd name="T80" fmla="*/ 290870726 w 353"/>
                  <a:gd name="T81" fmla="*/ 1108198053 h 222"/>
                  <a:gd name="T82" fmla="*/ 203607983 w 353"/>
                  <a:gd name="T83" fmla="*/ 1239431229 h 222"/>
                  <a:gd name="T84" fmla="*/ 305415788 w 353"/>
                  <a:gd name="T85" fmla="*/ 1414410070 h 222"/>
                  <a:gd name="T86" fmla="*/ 203607983 w 353"/>
                  <a:gd name="T87" fmla="*/ 1720625905 h 222"/>
                  <a:gd name="T88" fmla="*/ 334502098 w 353"/>
                  <a:gd name="T89" fmla="*/ 1778950913 h 222"/>
                  <a:gd name="T90" fmla="*/ 727176816 w 353"/>
                  <a:gd name="T91" fmla="*/ 1881021585 h 222"/>
                  <a:gd name="T92" fmla="*/ 916243551 w 353"/>
                  <a:gd name="T93" fmla="*/ 1924767250 h 222"/>
                  <a:gd name="T94" fmla="*/ 959871109 w 353"/>
                  <a:gd name="T95" fmla="*/ 1764367751 h 222"/>
                  <a:gd name="T96" fmla="*/ 1047133852 w 353"/>
                  <a:gd name="T97" fmla="*/ 1633134575 h 222"/>
                  <a:gd name="T98" fmla="*/ 1352549640 w 353"/>
                  <a:gd name="T99" fmla="*/ 1924767250 h 222"/>
                  <a:gd name="T100" fmla="*/ 1236200587 w 353"/>
                  <a:gd name="T101" fmla="*/ 2147483646 h 222"/>
                  <a:gd name="T102" fmla="*/ 1381635950 w 353"/>
                  <a:gd name="T103" fmla="*/ 2147483646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3" h="222">
                    <a:moveTo>
                      <a:pt x="108" y="188"/>
                    </a:moveTo>
                    <a:cubicBezTo>
                      <a:pt x="110" y="189"/>
                      <a:pt x="110" y="189"/>
                      <a:pt x="110" y="189"/>
                    </a:cubicBezTo>
                    <a:cubicBezTo>
                      <a:pt x="113" y="185"/>
                      <a:pt x="117" y="181"/>
                      <a:pt x="121" y="179"/>
                    </a:cubicBezTo>
                    <a:cubicBezTo>
                      <a:pt x="124" y="180"/>
                      <a:pt x="124" y="180"/>
                      <a:pt x="124" y="180"/>
                    </a:cubicBezTo>
                    <a:cubicBezTo>
                      <a:pt x="127" y="182"/>
                      <a:pt x="127" y="182"/>
                      <a:pt x="127" y="182"/>
                    </a:cubicBezTo>
                    <a:cubicBezTo>
                      <a:pt x="133" y="193"/>
                      <a:pt x="133" y="193"/>
                      <a:pt x="133" y="193"/>
                    </a:cubicBezTo>
                    <a:cubicBezTo>
                      <a:pt x="135" y="195"/>
                      <a:pt x="135" y="195"/>
                      <a:pt x="135" y="195"/>
                    </a:cubicBezTo>
                    <a:cubicBezTo>
                      <a:pt x="136" y="192"/>
                      <a:pt x="136" y="192"/>
                      <a:pt x="136" y="192"/>
                    </a:cubicBezTo>
                    <a:cubicBezTo>
                      <a:pt x="141" y="187"/>
                      <a:pt x="147" y="183"/>
                      <a:pt x="153" y="179"/>
                    </a:cubicBezTo>
                    <a:cubicBezTo>
                      <a:pt x="161" y="182"/>
                      <a:pt x="161" y="182"/>
                      <a:pt x="161" y="182"/>
                    </a:cubicBezTo>
                    <a:cubicBezTo>
                      <a:pt x="166" y="185"/>
                      <a:pt x="166" y="185"/>
                      <a:pt x="166" y="185"/>
                    </a:cubicBezTo>
                    <a:cubicBezTo>
                      <a:pt x="174" y="184"/>
                      <a:pt x="174" y="184"/>
                      <a:pt x="174" y="184"/>
                    </a:cubicBezTo>
                    <a:cubicBezTo>
                      <a:pt x="176" y="185"/>
                      <a:pt x="176" y="185"/>
                      <a:pt x="176" y="185"/>
                    </a:cubicBezTo>
                    <a:cubicBezTo>
                      <a:pt x="171" y="188"/>
                      <a:pt x="171" y="188"/>
                      <a:pt x="171" y="188"/>
                    </a:cubicBezTo>
                    <a:cubicBezTo>
                      <a:pt x="171" y="190"/>
                      <a:pt x="171" y="190"/>
                      <a:pt x="171" y="190"/>
                    </a:cubicBezTo>
                    <a:cubicBezTo>
                      <a:pt x="175" y="199"/>
                      <a:pt x="175" y="199"/>
                      <a:pt x="175" y="199"/>
                    </a:cubicBezTo>
                    <a:cubicBezTo>
                      <a:pt x="178" y="201"/>
                      <a:pt x="178" y="201"/>
                      <a:pt x="178" y="201"/>
                    </a:cubicBezTo>
                    <a:cubicBezTo>
                      <a:pt x="183" y="197"/>
                      <a:pt x="183" y="197"/>
                      <a:pt x="183" y="197"/>
                    </a:cubicBezTo>
                    <a:cubicBezTo>
                      <a:pt x="188" y="196"/>
                      <a:pt x="188" y="196"/>
                      <a:pt x="188" y="196"/>
                    </a:cubicBezTo>
                    <a:cubicBezTo>
                      <a:pt x="190" y="198"/>
                      <a:pt x="192" y="201"/>
                      <a:pt x="194" y="204"/>
                    </a:cubicBezTo>
                    <a:cubicBezTo>
                      <a:pt x="194" y="207"/>
                      <a:pt x="194" y="207"/>
                      <a:pt x="194" y="207"/>
                    </a:cubicBezTo>
                    <a:cubicBezTo>
                      <a:pt x="197" y="207"/>
                      <a:pt x="197" y="207"/>
                      <a:pt x="197" y="207"/>
                    </a:cubicBezTo>
                    <a:cubicBezTo>
                      <a:pt x="200" y="204"/>
                      <a:pt x="202" y="201"/>
                      <a:pt x="205" y="199"/>
                    </a:cubicBezTo>
                    <a:cubicBezTo>
                      <a:pt x="207" y="194"/>
                      <a:pt x="210" y="189"/>
                      <a:pt x="213" y="185"/>
                    </a:cubicBezTo>
                    <a:cubicBezTo>
                      <a:pt x="216" y="184"/>
                      <a:pt x="216" y="184"/>
                      <a:pt x="216" y="184"/>
                    </a:cubicBezTo>
                    <a:cubicBezTo>
                      <a:pt x="221" y="187"/>
                      <a:pt x="225" y="191"/>
                      <a:pt x="229" y="196"/>
                    </a:cubicBezTo>
                    <a:cubicBezTo>
                      <a:pt x="239" y="200"/>
                      <a:pt x="250" y="202"/>
                      <a:pt x="261" y="201"/>
                    </a:cubicBezTo>
                    <a:cubicBezTo>
                      <a:pt x="262" y="202"/>
                      <a:pt x="262" y="202"/>
                      <a:pt x="262" y="202"/>
                    </a:cubicBezTo>
                    <a:cubicBezTo>
                      <a:pt x="261" y="209"/>
                      <a:pt x="261" y="209"/>
                      <a:pt x="261" y="209"/>
                    </a:cubicBezTo>
                    <a:cubicBezTo>
                      <a:pt x="261" y="214"/>
                      <a:pt x="261" y="214"/>
                      <a:pt x="261" y="214"/>
                    </a:cubicBezTo>
                    <a:cubicBezTo>
                      <a:pt x="262" y="215"/>
                      <a:pt x="262" y="215"/>
                      <a:pt x="262" y="215"/>
                    </a:cubicBezTo>
                    <a:cubicBezTo>
                      <a:pt x="265" y="215"/>
                      <a:pt x="265" y="215"/>
                      <a:pt x="265" y="215"/>
                    </a:cubicBezTo>
                    <a:cubicBezTo>
                      <a:pt x="269" y="215"/>
                      <a:pt x="269" y="215"/>
                      <a:pt x="269" y="215"/>
                    </a:cubicBezTo>
                    <a:cubicBezTo>
                      <a:pt x="271" y="218"/>
                      <a:pt x="271" y="218"/>
                      <a:pt x="271" y="218"/>
                    </a:cubicBezTo>
                    <a:cubicBezTo>
                      <a:pt x="280" y="221"/>
                      <a:pt x="288" y="221"/>
                      <a:pt x="296" y="221"/>
                    </a:cubicBezTo>
                    <a:cubicBezTo>
                      <a:pt x="298" y="222"/>
                      <a:pt x="298" y="222"/>
                      <a:pt x="298" y="222"/>
                    </a:cubicBezTo>
                    <a:cubicBezTo>
                      <a:pt x="299" y="217"/>
                      <a:pt x="298" y="211"/>
                      <a:pt x="297" y="206"/>
                    </a:cubicBezTo>
                    <a:cubicBezTo>
                      <a:pt x="302" y="202"/>
                      <a:pt x="307" y="197"/>
                      <a:pt x="310" y="192"/>
                    </a:cubicBezTo>
                    <a:cubicBezTo>
                      <a:pt x="309" y="189"/>
                      <a:pt x="307" y="187"/>
                      <a:pt x="305" y="185"/>
                    </a:cubicBezTo>
                    <a:cubicBezTo>
                      <a:pt x="305" y="183"/>
                      <a:pt x="305" y="183"/>
                      <a:pt x="305" y="183"/>
                    </a:cubicBezTo>
                    <a:cubicBezTo>
                      <a:pt x="307" y="180"/>
                      <a:pt x="308" y="178"/>
                      <a:pt x="309" y="175"/>
                    </a:cubicBezTo>
                    <a:cubicBezTo>
                      <a:pt x="305" y="175"/>
                      <a:pt x="305" y="175"/>
                      <a:pt x="305" y="175"/>
                    </a:cubicBezTo>
                    <a:cubicBezTo>
                      <a:pt x="304" y="168"/>
                      <a:pt x="305" y="161"/>
                      <a:pt x="305" y="154"/>
                    </a:cubicBezTo>
                    <a:cubicBezTo>
                      <a:pt x="324" y="134"/>
                      <a:pt x="332" y="104"/>
                      <a:pt x="353" y="87"/>
                    </a:cubicBezTo>
                    <a:cubicBezTo>
                      <a:pt x="352" y="84"/>
                      <a:pt x="352" y="84"/>
                      <a:pt x="352" y="84"/>
                    </a:cubicBezTo>
                    <a:cubicBezTo>
                      <a:pt x="348" y="82"/>
                      <a:pt x="348" y="82"/>
                      <a:pt x="348" y="82"/>
                    </a:cubicBezTo>
                    <a:cubicBezTo>
                      <a:pt x="347" y="81"/>
                      <a:pt x="347" y="81"/>
                      <a:pt x="347" y="81"/>
                    </a:cubicBezTo>
                    <a:cubicBezTo>
                      <a:pt x="347" y="77"/>
                      <a:pt x="347" y="73"/>
                      <a:pt x="348" y="70"/>
                    </a:cubicBezTo>
                    <a:cubicBezTo>
                      <a:pt x="345" y="67"/>
                      <a:pt x="345" y="67"/>
                      <a:pt x="345" y="67"/>
                    </a:cubicBezTo>
                    <a:cubicBezTo>
                      <a:pt x="341" y="66"/>
                      <a:pt x="336" y="64"/>
                      <a:pt x="332" y="62"/>
                    </a:cubicBezTo>
                    <a:cubicBezTo>
                      <a:pt x="332" y="57"/>
                      <a:pt x="333" y="51"/>
                      <a:pt x="333" y="46"/>
                    </a:cubicBezTo>
                    <a:cubicBezTo>
                      <a:pt x="330" y="45"/>
                      <a:pt x="327" y="44"/>
                      <a:pt x="324" y="43"/>
                    </a:cubicBezTo>
                    <a:cubicBezTo>
                      <a:pt x="324" y="44"/>
                      <a:pt x="324" y="44"/>
                      <a:pt x="324" y="44"/>
                    </a:cubicBezTo>
                    <a:cubicBezTo>
                      <a:pt x="315" y="43"/>
                      <a:pt x="307" y="41"/>
                      <a:pt x="298" y="41"/>
                    </a:cubicBezTo>
                    <a:cubicBezTo>
                      <a:pt x="293" y="43"/>
                      <a:pt x="289" y="46"/>
                      <a:pt x="286" y="50"/>
                    </a:cubicBezTo>
                    <a:cubicBezTo>
                      <a:pt x="282" y="50"/>
                      <a:pt x="277" y="50"/>
                      <a:pt x="272" y="50"/>
                    </a:cubicBezTo>
                    <a:cubicBezTo>
                      <a:pt x="269" y="52"/>
                      <a:pt x="266" y="54"/>
                      <a:pt x="264" y="57"/>
                    </a:cubicBezTo>
                    <a:cubicBezTo>
                      <a:pt x="259" y="58"/>
                      <a:pt x="259" y="58"/>
                      <a:pt x="259" y="58"/>
                    </a:cubicBezTo>
                    <a:cubicBezTo>
                      <a:pt x="257" y="57"/>
                      <a:pt x="255" y="56"/>
                      <a:pt x="254" y="55"/>
                    </a:cubicBezTo>
                    <a:cubicBezTo>
                      <a:pt x="251" y="46"/>
                      <a:pt x="250" y="36"/>
                      <a:pt x="247" y="27"/>
                    </a:cubicBezTo>
                    <a:cubicBezTo>
                      <a:pt x="242" y="23"/>
                      <a:pt x="237" y="20"/>
                      <a:pt x="231" y="16"/>
                    </a:cubicBezTo>
                    <a:cubicBezTo>
                      <a:pt x="227" y="15"/>
                      <a:pt x="227" y="15"/>
                      <a:pt x="227" y="15"/>
                    </a:cubicBezTo>
                    <a:cubicBezTo>
                      <a:pt x="226" y="15"/>
                      <a:pt x="226" y="15"/>
                      <a:pt x="226" y="15"/>
                    </a:cubicBezTo>
                    <a:cubicBezTo>
                      <a:pt x="223" y="17"/>
                      <a:pt x="223" y="17"/>
                      <a:pt x="223" y="17"/>
                    </a:cubicBezTo>
                    <a:cubicBezTo>
                      <a:pt x="221" y="22"/>
                      <a:pt x="221" y="22"/>
                      <a:pt x="221" y="22"/>
                    </a:cubicBezTo>
                    <a:cubicBezTo>
                      <a:pt x="215" y="24"/>
                      <a:pt x="215" y="24"/>
                      <a:pt x="215" y="24"/>
                    </a:cubicBezTo>
                    <a:cubicBezTo>
                      <a:pt x="212" y="23"/>
                      <a:pt x="209" y="23"/>
                      <a:pt x="206" y="22"/>
                    </a:cubicBezTo>
                    <a:cubicBezTo>
                      <a:pt x="201" y="16"/>
                      <a:pt x="199" y="9"/>
                      <a:pt x="196" y="2"/>
                    </a:cubicBezTo>
                    <a:cubicBezTo>
                      <a:pt x="193" y="2"/>
                      <a:pt x="193" y="2"/>
                      <a:pt x="193" y="2"/>
                    </a:cubicBezTo>
                    <a:cubicBezTo>
                      <a:pt x="191" y="5"/>
                      <a:pt x="191" y="5"/>
                      <a:pt x="191" y="5"/>
                    </a:cubicBezTo>
                    <a:cubicBezTo>
                      <a:pt x="187" y="6"/>
                      <a:pt x="187" y="6"/>
                      <a:pt x="187" y="6"/>
                    </a:cubicBezTo>
                    <a:cubicBezTo>
                      <a:pt x="183" y="5"/>
                      <a:pt x="183" y="5"/>
                      <a:pt x="183" y="5"/>
                    </a:cubicBezTo>
                    <a:cubicBezTo>
                      <a:pt x="177" y="2"/>
                      <a:pt x="177" y="2"/>
                      <a:pt x="177" y="2"/>
                    </a:cubicBezTo>
                    <a:cubicBezTo>
                      <a:pt x="171" y="2"/>
                      <a:pt x="171" y="2"/>
                      <a:pt x="171" y="2"/>
                    </a:cubicBezTo>
                    <a:cubicBezTo>
                      <a:pt x="168" y="2"/>
                      <a:pt x="168" y="2"/>
                      <a:pt x="168" y="2"/>
                    </a:cubicBezTo>
                    <a:cubicBezTo>
                      <a:pt x="163" y="8"/>
                      <a:pt x="163" y="8"/>
                      <a:pt x="163" y="8"/>
                    </a:cubicBezTo>
                    <a:cubicBezTo>
                      <a:pt x="159" y="8"/>
                      <a:pt x="156" y="7"/>
                      <a:pt x="152" y="5"/>
                    </a:cubicBezTo>
                    <a:cubicBezTo>
                      <a:pt x="152" y="6"/>
                      <a:pt x="152" y="6"/>
                      <a:pt x="152" y="6"/>
                    </a:cubicBezTo>
                    <a:cubicBezTo>
                      <a:pt x="149" y="5"/>
                      <a:pt x="146" y="5"/>
                      <a:pt x="143" y="4"/>
                    </a:cubicBezTo>
                    <a:cubicBezTo>
                      <a:pt x="140" y="5"/>
                      <a:pt x="138" y="6"/>
                      <a:pt x="136" y="6"/>
                    </a:cubicBezTo>
                    <a:cubicBezTo>
                      <a:pt x="136" y="9"/>
                      <a:pt x="136" y="9"/>
                      <a:pt x="136" y="9"/>
                    </a:cubicBezTo>
                    <a:cubicBezTo>
                      <a:pt x="133" y="11"/>
                      <a:pt x="133" y="11"/>
                      <a:pt x="133" y="11"/>
                    </a:cubicBezTo>
                    <a:cubicBezTo>
                      <a:pt x="126" y="12"/>
                      <a:pt x="126" y="12"/>
                      <a:pt x="126" y="12"/>
                    </a:cubicBezTo>
                    <a:cubicBezTo>
                      <a:pt x="123" y="8"/>
                      <a:pt x="123" y="8"/>
                      <a:pt x="123" y="8"/>
                    </a:cubicBezTo>
                    <a:cubicBezTo>
                      <a:pt x="121" y="4"/>
                      <a:pt x="121" y="4"/>
                      <a:pt x="121" y="4"/>
                    </a:cubicBezTo>
                    <a:cubicBezTo>
                      <a:pt x="119" y="2"/>
                      <a:pt x="116" y="1"/>
                      <a:pt x="113" y="0"/>
                    </a:cubicBezTo>
                    <a:cubicBezTo>
                      <a:pt x="109" y="0"/>
                      <a:pt x="109" y="0"/>
                      <a:pt x="109" y="0"/>
                    </a:cubicBezTo>
                    <a:cubicBezTo>
                      <a:pt x="107" y="5"/>
                      <a:pt x="107" y="5"/>
                      <a:pt x="107" y="5"/>
                    </a:cubicBezTo>
                    <a:cubicBezTo>
                      <a:pt x="107" y="9"/>
                      <a:pt x="107" y="9"/>
                      <a:pt x="107" y="9"/>
                    </a:cubicBezTo>
                    <a:cubicBezTo>
                      <a:pt x="97" y="28"/>
                      <a:pt x="97" y="28"/>
                      <a:pt x="97" y="28"/>
                    </a:cubicBezTo>
                    <a:cubicBezTo>
                      <a:pt x="98" y="33"/>
                      <a:pt x="98" y="33"/>
                      <a:pt x="98" y="33"/>
                    </a:cubicBezTo>
                    <a:cubicBezTo>
                      <a:pt x="100" y="36"/>
                      <a:pt x="103" y="38"/>
                      <a:pt x="107" y="40"/>
                    </a:cubicBezTo>
                    <a:cubicBezTo>
                      <a:pt x="108" y="52"/>
                      <a:pt x="108" y="52"/>
                      <a:pt x="108" y="52"/>
                    </a:cubicBezTo>
                    <a:cubicBezTo>
                      <a:pt x="107" y="55"/>
                      <a:pt x="107" y="55"/>
                      <a:pt x="107" y="55"/>
                    </a:cubicBezTo>
                    <a:cubicBezTo>
                      <a:pt x="102" y="55"/>
                      <a:pt x="97" y="56"/>
                      <a:pt x="92" y="59"/>
                    </a:cubicBezTo>
                    <a:cubicBezTo>
                      <a:pt x="88" y="56"/>
                      <a:pt x="88" y="56"/>
                      <a:pt x="88" y="56"/>
                    </a:cubicBezTo>
                    <a:cubicBezTo>
                      <a:pt x="88" y="55"/>
                      <a:pt x="89" y="54"/>
                      <a:pt x="90" y="52"/>
                    </a:cubicBezTo>
                    <a:cubicBezTo>
                      <a:pt x="88" y="51"/>
                      <a:pt x="86" y="49"/>
                      <a:pt x="84" y="48"/>
                    </a:cubicBezTo>
                    <a:cubicBezTo>
                      <a:pt x="80" y="47"/>
                      <a:pt x="80" y="47"/>
                      <a:pt x="80" y="47"/>
                    </a:cubicBezTo>
                    <a:cubicBezTo>
                      <a:pt x="78" y="49"/>
                      <a:pt x="76" y="50"/>
                      <a:pt x="74" y="50"/>
                    </a:cubicBezTo>
                    <a:cubicBezTo>
                      <a:pt x="72" y="48"/>
                      <a:pt x="70" y="46"/>
                      <a:pt x="67" y="44"/>
                    </a:cubicBezTo>
                    <a:cubicBezTo>
                      <a:pt x="61" y="43"/>
                      <a:pt x="61" y="43"/>
                      <a:pt x="61" y="43"/>
                    </a:cubicBezTo>
                    <a:cubicBezTo>
                      <a:pt x="57" y="44"/>
                      <a:pt x="57" y="44"/>
                      <a:pt x="57" y="44"/>
                    </a:cubicBezTo>
                    <a:cubicBezTo>
                      <a:pt x="57" y="48"/>
                      <a:pt x="57" y="48"/>
                      <a:pt x="57" y="48"/>
                    </a:cubicBezTo>
                    <a:cubicBezTo>
                      <a:pt x="52" y="51"/>
                      <a:pt x="52" y="51"/>
                      <a:pt x="52" y="51"/>
                    </a:cubicBezTo>
                    <a:cubicBezTo>
                      <a:pt x="50" y="55"/>
                      <a:pt x="50" y="55"/>
                      <a:pt x="50" y="55"/>
                    </a:cubicBezTo>
                    <a:cubicBezTo>
                      <a:pt x="42" y="55"/>
                      <a:pt x="42" y="55"/>
                      <a:pt x="42" y="55"/>
                    </a:cubicBezTo>
                    <a:cubicBezTo>
                      <a:pt x="41" y="50"/>
                      <a:pt x="41" y="50"/>
                      <a:pt x="41" y="50"/>
                    </a:cubicBezTo>
                    <a:cubicBezTo>
                      <a:pt x="41" y="49"/>
                      <a:pt x="41" y="48"/>
                      <a:pt x="41" y="46"/>
                    </a:cubicBezTo>
                    <a:cubicBezTo>
                      <a:pt x="40" y="46"/>
                      <a:pt x="40" y="46"/>
                      <a:pt x="40" y="46"/>
                    </a:cubicBezTo>
                    <a:cubicBezTo>
                      <a:pt x="37" y="48"/>
                      <a:pt x="34" y="49"/>
                      <a:pt x="32" y="50"/>
                    </a:cubicBezTo>
                    <a:cubicBezTo>
                      <a:pt x="26" y="51"/>
                      <a:pt x="26" y="51"/>
                      <a:pt x="26" y="51"/>
                    </a:cubicBezTo>
                    <a:cubicBezTo>
                      <a:pt x="21" y="49"/>
                      <a:pt x="17" y="46"/>
                      <a:pt x="13" y="44"/>
                    </a:cubicBezTo>
                    <a:cubicBezTo>
                      <a:pt x="9" y="44"/>
                      <a:pt x="9" y="44"/>
                      <a:pt x="9" y="44"/>
                    </a:cubicBezTo>
                    <a:cubicBezTo>
                      <a:pt x="7" y="45"/>
                      <a:pt x="4" y="46"/>
                      <a:pt x="2" y="47"/>
                    </a:cubicBezTo>
                    <a:cubicBezTo>
                      <a:pt x="0" y="48"/>
                      <a:pt x="0" y="48"/>
                      <a:pt x="0" y="48"/>
                    </a:cubicBezTo>
                    <a:cubicBezTo>
                      <a:pt x="4" y="50"/>
                      <a:pt x="8" y="52"/>
                      <a:pt x="11" y="54"/>
                    </a:cubicBezTo>
                    <a:cubicBezTo>
                      <a:pt x="14" y="58"/>
                      <a:pt x="14" y="58"/>
                      <a:pt x="14" y="58"/>
                    </a:cubicBezTo>
                    <a:cubicBezTo>
                      <a:pt x="14" y="63"/>
                      <a:pt x="14" y="63"/>
                      <a:pt x="14" y="63"/>
                    </a:cubicBezTo>
                    <a:cubicBezTo>
                      <a:pt x="13" y="66"/>
                      <a:pt x="13" y="66"/>
                      <a:pt x="13" y="66"/>
                    </a:cubicBezTo>
                    <a:cubicBezTo>
                      <a:pt x="16" y="71"/>
                      <a:pt x="16" y="71"/>
                      <a:pt x="16" y="71"/>
                    </a:cubicBezTo>
                    <a:cubicBezTo>
                      <a:pt x="19" y="72"/>
                      <a:pt x="19" y="72"/>
                      <a:pt x="19" y="72"/>
                    </a:cubicBezTo>
                    <a:cubicBezTo>
                      <a:pt x="20" y="76"/>
                      <a:pt x="20" y="76"/>
                      <a:pt x="20" y="76"/>
                    </a:cubicBezTo>
                    <a:cubicBezTo>
                      <a:pt x="19" y="79"/>
                      <a:pt x="19" y="79"/>
                      <a:pt x="19" y="79"/>
                    </a:cubicBezTo>
                    <a:cubicBezTo>
                      <a:pt x="17" y="80"/>
                      <a:pt x="15" y="81"/>
                      <a:pt x="14" y="83"/>
                    </a:cubicBezTo>
                    <a:cubicBezTo>
                      <a:pt x="14" y="85"/>
                      <a:pt x="14" y="85"/>
                      <a:pt x="14" y="85"/>
                    </a:cubicBezTo>
                    <a:cubicBezTo>
                      <a:pt x="16" y="87"/>
                      <a:pt x="18" y="89"/>
                      <a:pt x="21" y="91"/>
                    </a:cubicBezTo>
                    <a:cubicBezTo>
                      <a:pt x="22" y="94"/>
                      <a:pt x="22" y="94"/>
                      <a:pt x="22" y="94"/>
                    </a:cubicBezTo>
                    <a:cubicBezTo>
                      <a:pt x="21" y="97"/>
                      <a:pt x="21" y="97"/>
                      <a:pt x="21" y="97"/>
                    </a:cubicBezTo>
                    <a:cubicBezTo>
                      <a:pt x="17" y="97"/>
                      <a:pt x="12" y="97"/>
                      <a:pt x="8" y="97"/>
                    </a:cubicBezTo>
                    <a:cubicBezTo>
                      <a:pt x="7" y="99"/>
                      <a:pt x="7" y="99"/>
                      <a:pt x="7" y="99"/>
                    </a:cubicBezTo>
                    <a:cubicBezTo>
                      <a:pt x="10" y="105"/>
                      <a:pt x="12" y="112"/>
                      <a:pt x="14" y="118"/>
                    </a:cubicBezTo>
                    <a:cubicBezTo>
                      <a:pt x="13" y="119"/>
                      <a:pt x="13" y="119"/>
                      <a:pt x="13" y="119"/>
                    </a:cubicBezTo>
                    <a:cubicBezTo>
                      <a:pt x="16" y="121"/>
                      <a:pt x="18" y="123"/>
                      <a:pt x="20" y="125"/>
                    </a:cubicBezTo>
                    <a:cubicBezTo>
                      <a:pt x="23" y="122"/>
                      <a:pt x="23" y="122"/>
                      <a:pt x="23" y="122"/>
                    </a:cubicBezTo>
                    <a:cubicBezTo>
                      <a:pt x="24" y="119"/>
                      <a:pt x="24" y="119"/>
                      <a:pt x="24" y="119"/>
                    </a:cubicBezTo>
                    <a:cubicBezTo>
                      <a:pt x="32" y="120"/>
                      <a:pt x="39" y="122"/>
                      <a:pt x="45" y="125"/>
                    </a:cubicBezTo>
                    <a:cubicBezTo>
                      <a:pt x="50" y="129"/>
                      <a:pt x="50" y="129"/>
                      <a:pt x="50" y="129"/>
                    </a:cubicBezTo>
                    <a:cubicBezTo>
                      <a:pt x="50" y="131"/>
                      <a:pt x="51" y="133"/>
                      <a:pt x="52" y="134"/>
                    </a:cubicBezTo>
                    <a:cubicBezTo>
                      <a:pt x="54" y="135"/>
                      <a:pt x="54" y="135"/>
                      <a:pt x="54" y="135"/>
                    </a:cubicBezTo>
                    <a:cubicBezTo>
                      <a:pt x="57" y="134"/>
                      <a:pt x="60" y="133"/>
                      <a:pt x="63" y="132"/>
                    </a:cubicBezTo>
                    <a:cubicBezTo>
                      <a:pt x="66" y="130"/>
                      <a:pt x="66" y="130"/>
                      <a:pt x="66" y="130"/>
                    </a:cubicBezTo>
                    <a:cubicBezTo>
                      <a:pt x="67" y="127"/>
                      <a:pt x="67" y="127"/>
                      <a:pt x="67" y="127"/>
                    </a:cubicBezTo>
                    <a:cubicBezTo>
                      <a:pt x="66" y="121"/>
                      <a:pt x="66" y="121"/>
                      <a:pt x="66" y="121"/>
                    </a:cubicBezTo>
                    <a:cubicBezTo>
                      <a:pt x="65" y="119"/>
                      <a:pt x="64" y="117"/>
                      <a:pt x="63" y="115"/>
                    </a:cubicBezTo>
                    <a:cubicBezTo>
                      <a:pt x="66" y="113"/>
                      <a:pt x="66" y="113"/>
                      <a:pt x="66" y="113"/>
                    </a:cubicBezTo>
                    <a:cubicBezTo>
                      <a:pt x="68" y="113"/>
                      <a:pt x="70" y="112"/>
                      <a:pt x="72" y="112"/>
                    </a:cubicBezTo>
                    <a:cubicBezTo>
                      <a:pt x="75" y="114"/>
                      <a:pt x="75" y="114"/>
                      <a:pt x="75" y="114"/>
                    </a:cubicBezTo>
                    <a:cubicBezTo>
                      <a:pt x="76" y="116"/>
                      <a:pt x="76" y="116"/>
                      <a:pt x="76" y="116"/>
                    </a:cubicBezTo>
                    <a:cubicBezTo>
                      <a:pt x="84" y="120"/>
                      <a:pt x="89" y="125"/>
                      <a:pt x="93" y="132"/>
                    </a:cubicBezTo>
                    <a:cubicBezTo>
                      <a:pt x="94" y="135"/>
                      <a:pt x="94" y="135"/>
                      <a:pt x="94" y="135"/>
                    </a:cubicBezTo>
                    <a:cubicBezTo>
                      <a:pt x="90" y="138"/>
                      <a:pt x="90" y="138"/>
                      <a:pt x="90" y="138"/>
                    </a:cubicBezTo>
                    <a:cubicBezTo>
                      <a:pt x="88" y="142"/>
                      <a:pt x="86" y="146"/>
                      <a:pt x="85" y="150"/>
                    </a:cubicBezTo>
                    <a:cubicBezTo>
                      <a:pt x="86" y="156"/>
                      <a:pt x="86" y="156"/>
                      <a:pt x="86" y="156"/>
                    </a:cubicBezTo>
                    <a:cubicBezTo>
                      <a:pt x="90" y="159"/>
                      <a:pt x="90" y="159"/>
                      <a:pt x="90" y="159"/>
                    </a:cubicBezTo>
                    <a:cubicBezTo>
                      <a:pt x="95" y="159"/>
                      <a:pt x="95" y="159"/>
                      <a:pt x="95" y="159"/>
                    </a:cubicBezTo>
                    <a:cubicBezTo>
                      <a:pt x="101" y="161"/>
                      <a:pt x="107" y="164"/>
                      <a:pt x="112" y="168"/>
                    </a:cubicBezTo>
                    <a:cubicBezTo>
                      <a:pt x="111" y="175"/>
                      <a:pt x="109" y="181"/>
                      <a:pt x="108" y="188"/>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6" name="Freeform 28">
                <a:extLst>
                  <a:ext uri="{FF2B5EF4-FFF2-40B4-BE49-F238E27FC236}">
                    <a16:creationId xmlns:a16="http://schemas.microsoft.com/office/drawing/2014/main" id="{62DA3C6F-6730-9963-9CE5-8A27C1D4D200}"/>
                  </a:ext>
                </a:extLst>
              </p:cNvPr>
              <p:cNvSpPr>
                <a:spLocks/>
              </p:cNvSpPr>
              <p:nvPr/>
            </p:nvSpPr>
            <p:spPr bwMode="auto">
              <a:xfrm>
                <a:off x="9798050" y="3498850"/>
                <a:ext cx="1003300" cy="695325"/>
              </a:xfrm>
              <a:custGeom>
                <a:avLst/>
                <a:gdLst>
                  <a:gd name="T0" fmla="*/ 582116186 w 263"/>
                  <a:gd name="T1" fmla="*/ 1926669166 h 182"/>
                  <a:gd name="T2" fmla="*/ 698540949 w 263"/>
                  <a:gd name="T3" fmla="*/ 1839092600 h 182"/>
                  <a:gd name="T4" fmla="*/ 873176186 w 263"/>
                  <a:gd name="T5" fmla="*/ 1882878973 h 182"/>
                  <a:gd name="T6" fmla="*/ 989597135 w 263"/>
                  <a:gd name="T7" fmla="*/ 1882878973 h 182"/>
                  <a:gd name="T8" fmla="*/ 1062364996 w 263"/>
                  <a:gd name="T9" fmla="*/ 1839092600 h 182"/>
                  <a:gd name="T10" fmla="*/ 1338867609 w 263"/>
                  <a:gd name="T11" fmla="*/ 2147483646 h 182"/>
                  <a:gd name="T12" fmla="*/ 1455292372 w 263"/>
                  <a:gd name="T13" fmla="*/ 2058032104 h 182"/>
                  <a:gd name="T14" fmla="*/ 1513502846 w 263"/>
                  <a:gd name="T15" fmla="*/ 2028839916 h 182"/>
                  <a:gd name="T16" fmla="*/ 1804562847 w 263"/>
                  <a:gd name="T17" fmla="*/ 2147483646 h 182"/>
                  <a:gd name="T18" fmla="*/ 1979198084 w 263"/>
                  <a:gd name="T19" fmla="*/ 2147483646 h 182"/>
                  <a:gd name="T20" fmla="*/ 2147483646 w 263"/>
                  <a:gd name="T21" fmla="*/ 2147483646 h 182"/>
                  <a:gd name="T22" fmla="*/ 2147483646 w 263"/>
                  <a:gd name="T23" fmla="*/ 2147483646 h 182"/>
                  <a:gd name="T24" fmla="*/ 2147483646 w 263"/>
                  <a:gd name="T25" fmla="*/ 2147483646 h 182"/>
                  <a:gd name="T26" fmla="*/ 2147483646 w 263"/>
                  <a:gd name="T27" fmla="*/ 2058032104 h 182"/>
                  <a:gd name="T28" fmla="*/ 2147483646 w 263"/>
                  <a:gd name="T29" fmla="*/ 1882878973 h 182"/>
                  <a:gd name="T30" fmla="*/ 2147483646 w 263"/>
                  <a:gd name="T31" fmla="*/ 1342829214 h 182"/>
                  <a:gd name="T32" fmla="*/ 2147483646 w 263"/>
                  <a:gd name="T33" fmla="*/ 963334583 h 182"/>
                  <a:gd name="T34" fmla="*/ 2147483646 w 263"/>
                  <a:gd name="T35" fmla="*/ 831971644 h 182"/>
                  <a:gd name="T36" fmla="*/ 2147483646 w 263"/>
                  <a:gd name="T37" fmla="*/ 700604885 h 182"/>
                  <a:gd name="T38" fmla="*/ 2147483646 w 263"/>
                  <a:gd name="T39" fmla="*/ 554647763 h 182"/>
                  <a:gd name="T40" fmla="*/ 2147483646 w 263"/>
                  <a:gd name="T41" fmla="*/ 510857570 h 182"/>
                  <a:gd name="T42" fmla="*/ 2147483646 w 263"/>
                  <a:gd name="T43" fmla="*/ 525455574 h 182"/>
                  <a:gd name="T44" fmla="*/ 2147483646 w 263"/>
                  <a:gd name="T45" fmla="*/ 467071197 h 182"/>
                  <a:gd name="T46" fmla="*/ 2147483646 w 263"/>
                  <a:gd name="T47" fmla="*/ 510857570 h 182"/>
                  <a:gd name="T48" fmla="*/ 2147483646 w 263"/>
                  <a:gd name="T49" fmla="*/ 437879009 h 182"/>
                  <a:gd name="T50" fmla="*/ 2147483646 w 263"/>
                  <a:gd name="T51" fmla="*/ 481665381 h 182"/>
                  <a:gd name="T52" fmla="*/ 2147483646 w 263"/>
                  <a:gd name="T53" fmla="*/ 554647763 h 182"/>
                  <a:gd name="T54" fmla="*/ 2147483646 w 263"/>
                  <a:gd name="T55" fmla="*/ 481665381 h 182"/>
                  <a:gd name="T56" fmla="*/ 1950090940 w 263"/>
                  <a:gd name="T57" fmla="*/ 204345320 h 182"/>
                  <a:gd name="T58" fmla="*/ 1935537367 w 263"/>
                  <a:gd name="T59" fmla="*/ 43786373 h 182"/>
                  <a:gd name="T60" fmla="*/ 1862773321 w 263"/>
                  <a:gd name="T61" fmla="*/ 0 h 182"/>
                  <a:gd name="T62" fmla="*/ 1760902130 w 263"/>
                  <a:gd name="T63" fmla="*/ 72978561 h 182"/>
                  <a:gd name="T64" fmla="*/ 1571717135 w 263"/>
                  <a:gd name="T65" fmla="*/ 0 h 182"/>
                  <a:gd name="T66" fmla="*/ 1542609991 w 263"/>
                  <a:gd name="T67" fmla="*/ 87576566 h 182"/>
                  <a:gd name="T68" fmla="*/ 1571717135 w 263"/>
                  <a:gd name="T69" fmla="*/ 175153132 h 182"/>
                  <a:gd name="T70" fmla="*/ 1382528326 w 263"/>
                  <a:gd name="T71" fmla="*/ 204345320 h 182"/>
                  <a:gd name="T72" fmla="*/ 1382528326 w 263"/>
                  <a:gd name="T73" fmla="*/ 321110254 h 182"/>
                  <a:gd name="T74" fmla="*/ 1426185228 w 263"/>
                  <a:gd name="T75" fmla="*/ 437879009 h 182"/>
                  <a:gd name="T76" fmla="*/ 1207893089 w 263"/>
                  <a:gd name="T77" fmla="*/ 496263386 h 182"/>
                  <a:gd name="T78" fmla="*/ 873176186 w 263"/>
                  <a:gd name="T79" fmla="*/ 423284824 h 182"/>
                  <a:gd name="T80" fmla="*/ 887729759 w 263"/>
                  <a:gd name="T81" fmla="*/ 598434136 h 182"/>
                  <a:gd name="T82" fmla="*/ 844069042 w 263"/>
                  <a:gd name="T83" fmla="*/ 613032140 h 182"/>
                  <a:gd name="T84" fmla="*/ 800412140 w 263"/>
                  <a:gd name="T85" fmla="*/ 744395079 h 182"/>
                  <a:gd name="T86" fmla="*/ 392927376 w 263"/>
                  <a:gd name="T87" fmla="*/ 802779456 h 182"/>
                  <a:gd name="T88" fmla="*/ 174635237 w 263"/>
                  <a:gd name="T89" fmla="*/ 802779456 h 182"/>
                  <a:gd name="T90" fmla="*/ 116424763 w 263"/>
                  <a:gd name="T91" fmla="*/ 977928767 h 182"/>
                  <a:gd name="T92" fmla="*/ 29107144 w 263"/>
                  <a:gd name="T93" fmla="*/ 948736578 h 182"/>
                  <a:gd name="T94" fmla="*/ 29107144 w 263"/>
                  <a:gd name="T95" fmla="*/ 1080103337 h 182"/>
                  <a:gd name="T96" fmla="*/ 247399284 w 263"/>
                  <a:gd name="T97" fmla="*/ 1138483894 h 182"/>
                  <a:gd name="T98" fmla="*/ 553009041 w 263"/>
                  <a:gd name="T99" fmla="*/ 1547174534 h 182"/>
                  <a:gd name="T100" fmla="*/ 451141665 w 263"/>
                  <a:gd name="T101" fmla="*/ 1722323845 h 1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182">
                    <a:moveTo>
                      <a:pt x="29" y="129"/>
                    </a:moveTo>
                    <a:cubicBezTo>
                      <a:pt x="33" y="131"/>
                      <a:pt x="36" y="132"/>
                      <a:pt x="40" y="132"/>
                    </a:cubicBezTo>
                    <a:cubicBezTo>
                      <a:pt x="45" y="126"/>
                      <a:pt x="45" y="126"/>
                      <a:pt x="45" y="126"/>
                    </a:cubicBezTo>
                    <a:cubicBezTo>
                      <a:pt x="48" y="126"/>
                      <a:pt x="48" y="126"/>
                      <a:pt x="48" y="126"/>
                    </a:cubicBezTo>
                    <a:cubicBezTo>
                      <a:pt x="54" y="126"/>
                      <a:pt x="54" y="126"/>
                      <a:pt x="54" y="126"/>
                    </a:cubicBezTo>
                    <a:cubicBezTo>
                      <a:pt x="60" y="129"/>
                      <a:pt x="60" y="129"/>
                      <a:pt x="60" y="129"/>
                    </a:cubicBezTo>
                    <a:cubicBezTo>
                      <a:pt x="64" y="130"/>
                      <a:pt x="64" y="130"/>
                      <a:pt x="64" y="130"/>
                    </a:cubicBezTo>
                    <a:cubicBezTo>
                      <a:pt x="68" y="129"/>
                      <a:pt x="68" y="129"/>
                      <a:pt x="68" y="129"/>
                    </a:cubicBezTo>
                    <a:cubicBezTo>
                      <a:pt x="70" y="126"/>
                      <a:pt x="70" y="126"/>
                      <a:pt x="70" y="126"/>
                    </a:cubicBezTo>
                    <a:cubicBezTo>
                      <a:pt x="73" y="126"/>
                      <a:pt x="73" y="126"/>
                      <a:pt x="73" y="126"/>
                    </a:cubicBezTo>
                    <a:cubicBezTo>
                      <a:pt x="76" y="133"/>
                      <a:pt x="78" y="140"/>
                      <a:pt x="83" y="146"/>
                    </a:cubicBezTo>
                    <a:cubicBezTo>
                      <a:pt x="86" y="147"/>
                      <a:pt x="89" y="147"/>
                      <a:pt x="92" y="148"/>
                    </a:cubicBezTo>
                    <a:cubicBezTo>
                      <a:pt x="98" y="146"/>
                      <a:pt x="98" y="146"/>
                      <a:pt x="98" y="146"/>
                    </a:cubicBezTo>
                    <a:cubicBezTo>
                      <a:pt x="100" y="141"/>
                      <a:pt x="100" y="141"/>
                      <a:pt x="100" y="141"/>
                    </a:cubicBezTo>
                    <a:cubicBezTo>
                      <a:pt x="103" y="139"/>
                      <a:pt x="103" y="139"/>
                      <a:pt x="103" y="139"/>
                    </a:cubicBezTo>
                    <a:cubicBezTo>
                      <a:pt x="104" y="139"/>
                      <a:pt x="104" y="139"/>
                      <a:pt x="104" y="139"/>
                    </a:cubicBezTo>
                    <a:cubicBezTo>
                      <a:pt x="108" y="140"/>
                      <a:pt x="108" y="140"/>
                      <a:pt x="108" y="140"/>
                    </a:cubicBezTo>
                    <a:cubicBezTo>
                      <a:pt x="114" y="144"/>
                      <a:pt x="119" y="147"/>
                      <a:pt x="124" y="151"/>
                    </a:cubicBezTo>
                    <a:cubicBezTo>
                      <a:pt x="127" y="160"/>
                      <a:pt x="128" y="170"/>
                      <a:pt x="131" y="179"/>
                    </a:cubicBezTo>
                    <a:cubicBezTo>
                      <a:pt x="132" y="180"/>
                      <a:pt x="134" y="181"/>
                      <a:pt x="136" y="182"/>
                    </a:cubicBezTo>
                    <a:cubicBezTo>
                      <a:pt x="141" y="181"/>
                      <a:pt x="141" y="181"/>
                      <a:pt x="141" y="181"/>
                    </a:cubicBezTo>
                    <a:cubicBezTo>
                      <a:pt x="143" y="178"/>
                      <a:pt x="146" y="176"/>
                      <a:pt x="149" y="174"/>
                    </a:cubicBezTo>
                    <a:cubicBezTo>
                      <a:pt x="154" y="174"/>
                      <a:pt x="159" y="174"/>
                      <a:pt x="163" y="174"/>
                    </a:cubicBezTo>
                    <a:cubicBezTo>
                      <a:pt x="166" y="170"/>
                      <a:pt x="170" y="167"/>
                      <a:pt x="175" y="165"/>
                    </a:cubicBezTo>
                    <a:cubicBezTo>
                      <a:pt x="184" y="165"/>
                      <a:pt x="192" y="168"/>
                      <a:pt x="201" y="168"/>
                    </a:cubicBezTo>
                    <a:cubicBezTo>
                      <a:pt x="200" y="162"/>
                      <a:pt x="200" y="156"/>
                      <a:pt x="201" y="150"/>
                    </a:cubicBezTo>
                    <a:cubicBezTo>
                      <a:pt x="204" y="146"/>
                      <a:pt x="204" y="146"/>
                      <a:pt x="204" y="146"/>
                    </a:cubicBezTo>
                    <a:cubicBezTo>
                      <a:pt x="215" y="141"/>
                      <a:pt x="215" y="141"/>
                      <a:pt x="215" y="141"/>
                    </a:cubicBezTo>
                    <a:cubicBezTo>
                      <a:pt x="221" y="134"/>
                      <a:pt x="221" y="134"/>
                      <a:pt x="221" y="134"/>
                    </a:cubicBezTo>
                    <a:cubicBezTo>
                      <a:pt x="222" y="129"/>
                      <a:pt x="222" y="129"/>
                      <a:pt x="222" y="129"/>
                    </a:cubicBezTo>
                    <a:cubicBezTo>
                      <a:pt x="221" y="124"/>
                      <a:pt x="221" y="124"/>
                      <a:pt x="221" y="124"/>
                    </a:cubicBezTo>
                    <a:cubicBezTo>
                      <a:pt x="226" y="112"/>
                      <a:pt x="236" y="103"/>
                      <a:pt x="242" y="92"/>
                    </a:cubicBezTo>
                    <a:cubicBezTo>
                      <a:pt x="250" y="87"/>
                      <a:pt x="250" y="87"/>
                      <a:pt x="250" y="87"/>
                    </a:cubicBezTo>
                    <a:cubicBezTo>
                      <a:pt x="254" y="80"/>
                      <a:pt x="259" y="73"/>
                      <a:pt x="263" y="66"/>
                    </a:cubicBezTo>
                    <a:cubicBezTo>
                      <a:pt x="256" y="62"/>
                      <a:pt x="248" y="60"/>
                      <a:pt x="240" y="60"/>
                    </a:cubicBezTo>
                    <a:cubicBezTo>
                      <a:pt x="239" y="57"/>
                      <a:pt x="239" y="57"/>
                      <a:pt x="239" y="57"/>
                    </a:cubicBezTo>
                    <a:cubicBezTo>
                      <a:pt x="239" y="54"/>
                      <a:pt x="238" y="52"/>
                      <a:pt x="238" y="49"/>
                    </a:cubicBezTo>
                    <a:cubicBezTo>
                      <a:pt x="235" y="48"/>
                      <a:pt x="235" y="48"/>
                      <a:pt x="235" y="48"/>
                    </a:cubicBezTo>
                    <a:cubicBezTo>
                      <a:pt x="232" y="46"/>
                      <a:pt x="230" y="44"/>
                      <a:pt x="227" y="42"/>
                    </a:cubicBezTo>
                    <a:cubicBezTo>
                      <a:pt x="226" y="38"/>
                      <a:pt x="226" y="38"/>
                      <a:pt x="226" y="38"/>
                    </a:cubicBezTo>
                    <a:cubicBezTo>
                      <a:pt x="222" y="36"/>
                      <a:pt x="222" y="36"/>
                      <a:pt x="222" y="36"/>
                    </a:cubicBezTo>
                    <a:cubicBezTo>
                      <a:pt x="214" y="35"/>
                      <a:pt x="214" y="35"/>
                      <a:pt x="214" y="35"/>
                    </a:cubicBezTo>
                    <a:cubicBezTo>
                      <a:pt x="203" y="37"/>
                      <a:pt x="203" y="37"/>
                      <a:pt x="203" y="37"/>
                    </a:cubicBezTo>
                    <a:cubicBezTo>
                      <a:pt x="200" y="36"/>
                      <a:pt x="198" y="36"/>
                      <a:pt x="196" y="36"/>
                    </a:cubicBezTo>
                    <a:cubicBezTo>
                      <a:pt x="193" y="33"/>
                      <a:pt x="193" y="33"/>
                      <a:pt x="193" y="33"/>
                    </a:cubicBezTo>
                    <a:cubicBezTo>
                      <a:pt x="191" y="32"/>
                      <a:pt x="191" y="32"/>
                      <a:pt x="191" y="32"/>
                    </a:cubicBezTo>
                    <a:cubicBezTo>
                      <a:pt x="188" y="32"/>
                      <a:pt x="188" y="32"/>
                      <a:pt x="188" y="32"/>
                    </a:cubicBezTo>
                    <a:cubicBezTo>
                      <a:pt x="186" y="33"/>
                      <a:pt x="185" y="34"/>
                      <a:pt x="183" y="35"/>
                    </a:cubicBezTo>
                    <a:cubicBezTo>
                      <a:pt x="178" y="34"/>
                      <a:pt x="178" y="34"/>
                      <a:pt x="178" y="34"/>
                    </a:cubicBezTo>
                    <a:cubicBezTo>
                      <a:pt x="178" y="33"/>
                      <a:pt x="177" y="31"/>
                      <a:pt x="176" y="30"/>
                    </a:cubicBezTo>
                    <a:cubicBezTo>
                      <a:pt x="173" y="29"/>
                      <a:pt x="173" y="29"/>
                      <a:pt x="173" y="29"/>
                    </a:cubicBezTo>
                    <a:cubicBezTo>
                      <a:pt x="168" y="33"/>
                      <a:pt x="168" y="33"/>
                      <a:pt x="168" y="33"/>
                    </a:cubicBezTo>
                    <a:cubicBezTo>
                      <a:pt x="166" y="36"/>
                      <a:pt x="166" y="36"/>
                      <a:pt x="166" y="36"/>
                    </a:cubicBezTo>
                    <a:cubicBezTo>
                      <a:pt x="166" y="38"/>
                      <a:pt x="166" y="38"/>
                      <a:pt x="166" y="38"/>
                    </a:cubicBezTo>
                    <a:cubicBezTo>
                      <a:pt x="163" y="38"/>
                      <a:pt x="163" y="38"/>
                      <a:pt x="163" y="38"/>
                    </a:cubicBezTo>
                    <a:cubicBezTo>
                      <a:pt x="159" y="37"/>
                      <a:pt x="155" y="35"/>
                      <a:pt x="152" y="33"/>
                    </a:cubicBezTo>
                    <a:cubicBezTo>
                      <a:pt x="149" y="28"/>
                      <a:pt x="145" y="23"/>
                      <a:pt x="141" y="18"/>
                    </a:cubicBezTo>
                    <a:cubicBezTo>
                      <a:pt x="139" y="17"/>
                      <a:pt x="136" y="15"/>
                      <a:pt x="134" y="14"/>
                    </a:cubicBezTo>
                    <a:cubicBezTo>
                      <a:pt x="134" y="11"/>
                      <a:pt x="134" y="8"/>
                      <a:pt x="135" y="6"/>
                    </a:cubicBezTo>
                    <a:cubicBezTo>
                      <a:pt x="133" y="3"/>
                      <a:pt x="133" y="3"/>
                      <a:pt x="133" y="3"/>
                    </a:cubicBezTo>
                    <a:cubicBezTo>
                      <a:pt x="130" y="2"/>
                      <a:pt x="130" y="2"/>
                      <a:pt x="130" y="2"/>
                    </a:cubicBezTo>
                    <a:cubicBezTo>
                      <a:pt x="128" y="0"/>
                      <a:pt x="128" y="0"/>
                      <a:pt x="128" y="0"/>
                    </a:cubicBezTo>
                    <a:cubicBezTo>
                      <a:pt x="123" y="3"/>
                      <a:pt x="123" y="3"/>
                      <a:pt x="123" y="3"/>
                    </a:cubicBezTo>
                    <a:cubicBezTo>
                      <a:pt x="123" y="4"/>
                      <a:pt x="122" y="4"/>
                      <a:pt x="121" y="5"/>
                    </a:cubicBezTo>
                    <a:cubicBezTo>
                      <a:pt x="119" y="4"/>
                      <a:pt x="116" y="2"/>
                      <a:pt x="114" y="0"/>
                    </a:cubicBezTo>
                    <a:cubicBezTo>
                      <a:pt x="108" y="0"/>
                      <a:pt x="108" y="0"/>
                      <a:pt x="108" y="0"/>
                    </a:cubicBezTo>
                    <a:cubicBezTo>
                      <a:pt x="105" y="2"/>
                      <a:pt x="105" y="2"/>
                      <a:pt x="105" y="2"/>
                    </a:cubicBezTo>
                    <a:cubicBezTo>
                      <a:pt x="106" y="6"/>
                      <a:pt x="106" y="6"/>
                      <a:pt x="106" y="6"/>
                    </a:cubicBezTo>
                    <a:cubicBezTo>
                      <a:pt x="108" y="10"/>
                      <a:pt x="108" y="10"/>
                      <a:pt x="108" y="10"/>
                    </a:cubicBezTo>
                    <a:cubicBezTo>
                      <a:pt x="108" y="12"/>
                      <a:pt x="108" y="12"/>
                      <a:pt x="108" y="12"/>
                    </a:cubicBezTo>
                    <a:cubicBezTo>
                      <a:pt x="105" y="13"/>
                      <a:pt x="103" y="13"/>
                      <a:pt x="100" y="13"/>
                    </a:cubicBezTo>
                    <a:cubicBezTo>
                      <a:pt x="95" y="14"/>
                      <a:pt x="95" y="14"/>
                      <a:pt x="95" y="14"/>
                    </a:cubicBezTo>
                    <a:cubicBezTo>
                      <a:pt x="93" y="16"/>
                      <a:pt x="91" y="18"/>
                      <a:pt x="89" y="20"/>
                    </a:cubicBezTo>
                    <a:cubicBezTo>
                      <a:pt x="95" y="22"/>
                      <a:pt x="95" y="22"/>
                      <a:pt x="95" y="22"/>
                    </a:cubicBezTo>
                    <a:cubicBezTo>
                      <a:pt x="98" y="27"/>
                      <a:pt x="98" y="27"/>
                      <a:pt x="98" y="27"/>
                    </a:cubicBezTo>
                    <a:cubicBezTo>
                      <a:pt x="98" y="30"/>
                      <a:pt x="98" y="30"/>
                      <a:pt x="98" y="30"/>
                    </a:cubicBezTo>
                    <a:cubicBezTo>
                      <a:pt x="96" y="32"/>
                      <a:pt x="96" y="32"/>
                      <a:pt x="96" y="32"/>
                    </a:cubicBezTo>
                    <a:cubicBezTo>
                      <a:pt x="83" y="34"/>
                      <a:pt x="83" y="34"/>
                      <a:pt x="83" y="34"/>
                    </a:cubicBezTo>
                    <a:cubicBezTo>
                      <a:pt x="79" y="36"/>
                      <a:pt x="79" y="36"/>
                      <a:pt x="79" y="36"/>
                    </a:cubicBezTo>
                    <a:cubicBezTo>
                      <a:pt x="73" y="34"/>
                      <a:pt x="67" y="32"/>
                      <a:pt x="60" y="29"/>
                    </a:cubicBezTo>
                    <a:cubicBezTo>
                      <a:pt x="62" y="32"/>
                      <a:pt x="62" y="35"/>
                      <a:pt x="62" y="38"/>
                    </a:cubicBezTo>
                    <a:cubicBezTo>
                      <a:pt x="61" y="41"/>
                      <a:pt x="61" y="41"/>
                      <a:pt x="61" y="41"/>
                    </a:cubicBezTo>
                    <a:cubicBezTo>
                      <a:pt x="59" y="41"/>
                      <a:pt x="59" y="41"/>
                      <a:pt x="59" y="41"/>
                    </a:cubicBezTo>
                    <a:cubicBezTo>
                      <a:pt x="58" y="42"/>
                      <a:pt x="58" y="42"/>
                      <a:pt x="58" y="42"/>
                    </a:cubicBezTo>
                    <a:cubicBezTo>
                      <a:pt x="57" y="44"/>
                      <a:pt x="57" y="47"/>
                      <a:pt x="58" y="49"/>
                    </a:cubicBezTo>
                    <a:cubicBezTo>
                      <a:pt x="55" y="51"/>
                      <a:pt x="55" y="51"/>
                      <a:pt x="55" y="51"/>
                    </a:cubicBezTo>
                    <a:cubicBezTo>
                      <a:pt x="48" y="52"/>
                      <a:pt x="40" y="53"/>
                      <a:pt x="32" y="53"/>
                    </a:cubicBezTo>
                    <a:cubicBezTo>
                      <a:pt x="27" y="55"/>
                      <a:pt x="27" y="55"/>
                      <a:pt x="27" y="55"/>
                    </a:cubicBezTo>
                    <a:cubicBezTo>
                      <a:pt x="25" y="55"/>
                      <a:pt x="23" y="53"/>
                      <a:pt x="22" y="52"/>
                    </a:cubicBezTo>
                    <a:cubicBezTo>
                      <a:pt x="19" y="53"/>
                      <a:pt x="15" y="54"/>
                      <a:pt x="12" y="55"/>
                    </a:cubicBezTo>
                    <a:cubicBezTo>
                      <a:pt x="14" y="59"/>
                      <a:pt x="14" y="63"/>
                      <a:pt x="14" y="66"/>
                    </a:cubicBezTo>
                    <a:cubicBezTo>
                      <a:pt x="8" y="67"/>
                      <a:pt x="8" y="67"/>
                      <a:pt x="8" y="67"/>
                    </a:cubicBezTo>
                    <a:cubicBezTo>
                      <a:pt x="7" y="65"/>
                      <a:pt x="7" y="65"/>
                      <a:pt x="7" y="65"/>
                    </a:cubicBezTo>
                    <a:cubicBezTo>
                      <a:pt x="2" y="65"/>
                      <a:pt x="2" y="65"/>
                      <a:pt x="2" y="65"/>
                    </a:cubicBezTo>
                    <a:cubicBezTo>
                      <a:pt x="0" y="67"/>
                      <a:pt x="0" y="67"/>
                      <a:pt x="0" y="67"/>
                    </a:cubicBezTo>
                    <a:cubicBezTo>
                      <a:pt x="0" y="70"/>
                      <a:pt x="0" y="72"/>
                      <a:pt x="2" y="74"/>
                    </a:cubicBezTo>
                    <a:cubicBezTo>
                      <a:pt x="5" y="75"/>
                      <a:pt x="8" y="77"/>
                      <a:pt x="11" y="78"/>
                    </a:cubicBezTo>
                    <a:cubicBezTo>
                      <a:pt x="17" y="78"/>
                      <a:pt x="17" y="78"/>
                      <a:pt x="17" y="78"/>
                    </a:cubicBezTo>
                    <a:cubicBezTo>
                      <a:pt x="23" y="87"/>
                      <a:pt x="31" y="94"/>
                      <a:pt x="37" y="103"/>
                    </a:cubicBezTo>
                    <a:cubicBezTo>
                      <a:pt x="38" y="106"/>
                      <a:pt x="38" y="106"/>
                      <a:pt x="38" y="106"/>
                    </a:cubicBezTo>
                    <a:cubicBezTo>
                      <a:pt x="35" y="114"/>
                      <a:pt x="35" y="114"/>
                      <a:pt x="35" y="114"/>
                    </a:cubicBezTo>
                    <a:cubicBezTo>
                      <a:pt x="31" y="118"/>
                      <a:pt x="31" y="118"/>
                      <a:pt x="31" y="118"/>
                    </a:cubicBezTo>
                    <a:cubicBezTo>
                      <a:pt x="31" y="122"/>
                      <a:pt x="30" y="126"/>
                      <a:pt x="29" y="129"/>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7" name="Freeform 29">
                <a:extLst>
                  <a:ext uri="{FF2B5EF4-FFF2-40B4-BE49-F238E27FC236}">
                    <a16:creationId xmlns:a16="http://schemas.microsoft.com/office/drawing/2014/main" id="{042A779D-D035-B3BD-52DA-7CCE98AC40D5}"/>
                  </a:ext>
                </a:extLst>
              </p:cNvPr>
              <p:cNvSpPr>
                <a:spLocks/>
              </p:cNvSpPr>
              <p:nvPr/>
            </p:nvSpPr>
            <p:spPr bwMode="auto">
              <a:xfrm>
                <a:off x="10026650" y="3114675"/>
                <a:ext cx="1246187" cy="647700"/>
              </a:xfrm>
              <a:custGeom>
                <a:avLst/>
                <a:gdLst>
                  <a:gd name="T0" fmla="*/ 334039092 w 327"/>
                  <a:gd name="T1" fmla="*/ 1959673500 h 170"/>
                  <a:gd name="T2" fmla="*/ 551893158 w 327"/>
                  <a:gd name="T3" fmla="*/ 1858060800 h 170"/>
                  <a:gd name="T4" fmla="*/ 508322345 w 327"/>
                  <a:gd name="T5" fmla="*/ 1669351500 h 170"/>
                  <a:gd name="T6" fmla="*/ 697129203 w 327"/>
                  <a:gd name="T7" fmla="*/ 1611287100 h 170"/>
                  <a:gd name="T8" fmla="*/ 697129203 w 327"/>
                  <a:gd name="T9" fmla="*/ 1466126100 h 170"/>
                  <a:gd name="T10" fmla="*/ 914979459 w 327"/>
                  <a:gd name="T11" fmla="*/ 1509674400 h 170"/>
                  <a:gd name="T12" fmla="*/ 1060215503 w 327"/>
                  <a:gd name="T13" fmla="*/ 1509674400 h 170"/>
                  <a:gd name="T14" fmla="*/ 1176404339 w 327"/>
                  <a:gd name="T15" fmla="*/ 1727415900 h 170"/>
                  <a:gd name="T16" fmla="*/ 1539490639 w 327"/>
                  <a:gd name="T17" fmla="*/ 2017737900 h 170"/>
                  <a:gd name="T18" fmla="*/ 1641155871 w 327"/>
                  <a:gd name="T19" fmla="*/ 1887093000 h 170"/>
                  <a:gd name="T20" fmla="*/ 1786388104 w 327"/>
                  <a:gd name="T21" fmla="*/ 1974189600 h 170"/>
                  <a:gd name="T22" fmla="*/ 1931624149 w 327"/>
                  <a:gd name="T23" fmla="*/ 1945157400 h 170"/>
                  <a:gd name="T24" fmla="*/ 2147483646 w 327"/>
                  <a:gd name="T25" fmla="*/ 1974189600 h 170"/>
                  <a:gd name="T26" fmla="*/ 2147483646 w 327"/>
                  <a:gd name="T27" fmla="*/ 2075802300 h 170"/>
                  <a:gd name="T28" fmla="*/ 2147483646 w 327"/>
                  <a:gd name="T29" fmla="*/ 2147483646 h 170"/>
                  <a:gd name="T30" fmla="*/ 2147483646 w 327"/>
                  <a:gd name="T31" fmla="*/ 2147483646 h 170"/>
                  <a:gd name="T32" fmla="*/ 2147483646 w 327"/>
                  <a:gd name="T33" fmla="*/ 2147483646 h 170"/>
                  <a:gd name="T34" fmla="*/ 2147483646 w 327"/>
                  <a:gd name="T35" fmla="*/ 2147483646 h 170"/>
                  <a:gd name="T36" fmla="*/ 2147483646 w 327"/>
                  <a:gd name="T37" fmla="*/ 2090318400 h 170"/>
                  <a:gd name="T38" fmla="*/ 2147483646 w 327"/>
                  <a:gd name="T39" fmla="*/ 2147483646 h 170"/>
                  <a:gd name="T40" fmla="*/ 2147483646 w 327"/>
                  <a:gd name="T41" fmla="*/ 2147483646 h 170"/>
                  <a:gd name="T42" fmla="*/ 2147483646 w 327"/>
                  <a:gd name="T43" fmla="*/ 2061286200 h 170"/>
                  <a:gd name="T44" fmla="*/ 2147483646 w 327"/>
                  <a:gd name="T45" fmla="*/ 2147483646 h 170"/>
                  <a:gd name="T46" fmla="*/ 2147483646 w 327"/>
                  <a:gd name="T47" fmla="*/ 2075802300 h 170"/>
                  <a:gd name="T48" fmla="*/ 2147483646 w 327"/>
                  <a:gd name="T49" fmla="*/ 2061286200 h 170"/>
                  <a:gd name="T50" fmla="*/ 2147483646 w 327"/>
                  <a:gd name="T51" fmla="*/ 1829028600 h 170"/>
                  <a:gd name="T52" fmla="*/ 2147483646 w 327"/>
                  <a:gd name="T53" fmla="*/ 1045159200 h 170"/>
                  <a:gd name="T54" fmla="*/ 2147483646 w 327"/>
                  <a:gd name="T55" fmla="*/ 653224500 h 170"/>
                  <a:gd name="T56" fmla="*/ 2147483646 w 327"/>
                  <a:gd name="T57" fmla="*/ 653224500 h 170"/>
                  <a:gd name="T58" fmla="*/ 2147483646 w 327"/>
                  <a:gd name="T59" fmla="*/ 130644900 h 170"/>
                  <a:gd name="T60" fmla="*/ 2018765775 w 327"/>
                  <a:gd name="T61" fmla="*/ 0 h 170"/>
                  <a:gd name="T62" fmla="*/ 1699246477 w 327"/>
                  <a:gd name="T63" fmla="*/ 406450800 h 170"/>
                  <a:gd name="T64" fmla="*/ 1452349013 w 327"/>
                  <a:gd name="T65" fmla="*/ 377418600 h 170"/>
                  <a:gd name="T66" fmla="*/ 1089262712 w 327"/>
                  <a:gd name="T67" fmla="*/ 725805000 h 170"/>
                  <a:gd name="T68" fmla="*/ 900455854 w 327"/>
                  <a:gd name="T69" fmla="*/ 711288900 h 170"/>
                  <a:gd name="T70" fmla="*/ 217854067 w 327"/>
                  <a:gd name="T71" fmla="*/ 304838100 h 170"/>
                  <a:gd name="T72" fmla="*/ 275944674 w 327"/>
                  <a:gd name="T73" fmla="*/ 479031300 h 170"/>
                  <a:gd name="T74" fmla="*/ 203330462 w 327"/>
                  <a:gd name="T75" fmla="*/ 711288900 h 170"/>
                  <a:gd name="T76" fmla="*/ 217854067 w 327"/>
                  <a:gd name="T77" fmla="*/ 870966000 h 170"/>
                  <a:gd name="T78" fmla="*/ 174283253 w 327"/>
                  <a:gd name="T79" fmla="*/ 1074191400 h 170"/>
                  <a:gd name="T80" fmla="*/ 101665231 w 327"/>
                  <a:gd name="T81" fmla="*/ 1161288000 h 170"/>
                  <a:gd name="T82" fmla="*/ 58094418 w 327"/>
                  <a:gd name="T83" fmla="*/ 1248384600 h 170"/>
                  <a:gd name="T84" fmla="*/ 87141627 w 327"/>
                  <a:gd name="T85" fmla="*/ 1495158300 h 170"/>
                  <a:gd name="T86" fmla="*/ 87141627 w 327"/>
                  <a:gd name="T87" fmla="*/ 1596771000 h 170"/>
                  <a:gd name="T88" fmla="*/ 0 w 327"/>
                  <a:gd name="T89" fmla="*/ 1887093000 h 1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7" h="170">
                    <a:moveTo>
                      <a:pt x="0" y="130"/>
                    </a:moveTo>
                    <a:cubicBezTo>
                      <a:pt x="7" y="133"/>
                      <a:pt x="13" y="135"/>
                      <a:pt x="19" y="137"/>
                    </a:cubicBezTo>
                    <a:cubicBezTo>
                      <a:pt x="23" y="135"/>
                      <a:pt x="23" y="135"/>
                      <a:pt x="23" y="135"/>
                    </a:cubicBezTo>
                    <a:cubicBezTo>
                      <a:pt x="36" y="133"/>
                      <a:pt x="36" y="133"/>
                      <a:pt x="36" y="133"/>
                    </a:cubicBezTo>
                    <a:cubicBezTo>
                      <a:pt x="38" y="131"/>
                      <a:pt x="38" y="131"/>
                      <a:pt x="38" y="131"/>
                    </a:cubicBezTo>
                    <a:cubicBezTo>
                      <a:pt x="38" y="128"/>
                      <a:pt x="38" y="128"/>
                      <a:pt x="38" y="128"/>
                    </a:cubicBezTo>
                    <a:cubicBezTo>
                      <a:pt x="35" y="123"/>
                      <a:pt x="35" y="123"/>
                      <a:pt x="35" y="123"/>
                    </a:cubicBezTo>
                    <a:cubicBezTo>
                      <a:pt x="29" y="121"/>
                      <a:pt x="29" y="121"/>
                      <a:pt x="29" y="121"/>
                    </a:cubicBezTo>
                    <a:cubicBezTo>
                      <a:pt x="31" y="119"/>
                      <a:pt x="33" y="117"/>
                      <a:pt x="35" y="115"/>
                    </a:cubicBezTo>
                    <a:cubicBezTo>
                      <a:pt x="40" y="114"/>
                      <a:pt x="40" y="114"/>
                      <a:pt x="40" y="114"/>
                    </a:cubicBezTo>
                    <a:cubicBezTo>
                      <a:pt x="43" y="114"/>
                      <a:pt x="45" y="114"/>
                      <a:pt x="48" y="113"/>
                    </a:cubicBezTo>
                    <a:cubicBezTo>
                      <a:pt x="48" y="111"/>
                      <a:pt x="48" y="111"/>
                      <a:pt x="48" y="111"/>
                    </a:cubicBezTo>
                    <a:cubicBezTo>
                      <a:pt x="46" y="107"/>
                      <a:pt x="46" y="107"/>
                      <a:pt x="46" y="107"/>
                    </a:cubicBezTo>
                    <a:cubicBezTo>
                      <a:pt x="45" y="103"/>
                      <a:pt x="45" y="103"/>
                      <a:pt x="45" y="103"/>
                    </a:cubicBezTo>
                    <a:cubicBezTo>
                      <a:pt x="48" y="101"/>
                      <a:pt x="48" y="101"/>
                      <a:pt x="48" y="101"/>
                    </a:cubicBezTo>
                    <a:cubicBezTo>
                      <a:pt x="54" y="101"/>
                      <a:pt x="54" y="101"/>
                      <a:pt x="54" y="101"/>
                    </a:cubicBezTo>
                    <a:cubicBezTo>
                      <a:pt x="56" y="103"/>
                      <a:pt x="59" y="105"/>
                      <a:pt x="61" y="106"/>
                    </a:cubicBezTo>
                    <a:cubicBezTo>
                      <a:pt x="62" y="105"/>
                      <a:pt x="63" y="105"/>
                      <a:pt x="63" y="104"/>
                    </a:cubicBezTo>
                    <a:cubicBezTo>
                      <a:pt x="68" y="101"/>
                      <a:pt x="68" y="101"/>
                      <a:pt x="68" y="101"/>
                    </a:cubicBezTo>
                    <a:cubicBezTo>
                      <a:pt x="70" y="103"/>
                      <a:pt x="70" y="103"/>
                      <a:pt x="70" y="103"/>
                    </a:cubicBezTo>
                    <a:cubicBezTo>
                      <a:pt x="73" y="104"/>
                      <a:pt x="73" y="104"/>
                      <a:pt x="73" y="104"/>
                    </a:cubicBezTo>
                    <a:cubicBezTo>
                      <a:pt x="75" y="107"/>
                      <a:pt x="75" y="107"/>
                      <a:pt x="75" y="107"/>
                    </a:cubicBezTo>
                    <a:cubicBezTo>
                      <a:pt x="74" y="109"/>
                      <a:pt x="74" y="112"/>
                      <a:pt x="74" y="115"/>
                    </a:cubicBezTo>
                    <a:cubicBezTo>
                      <a:pt x="76" y="116"/>
                      <a:pt x="79" y="118"/>
                      <a:pt x="81" y="119"/>
                    </a:cubicBezTo>
                    <a:cubicBezTo>
                      <a:pt x="85" y="124"/>
                      <a:pt x="89" y="129"/>
                      <a:pt x="92" y="134"/>
                    </a:cubicBezTo>
                    <a:cubicBezTo>
                      <a:pt x="95" y="136"/>
                      <a:pt x="99" y="138"/>
                      <a:pt x="103" y="139"/>
                    </a:cubicBezTo>
                    <a:cubicBezTo>
                      <a:pt x="106" y="139"/>
                      <a:pt x="106" y="139"/>
                      <a:pt x="106" y="139"/>
                    </a:cubicBezTo>
                    <a:cubicBezTo>
                      <a:pt x="106" y="137"/>
                      <a:pt x="106" y="137"/>
                      <a:pt x="106" y="137"/>
                    </a:cubicBezTo>
                    <a:cubicBezTo>
                      <a:pt x="108" y="134"/>
                      <a:pt x="108" y="134"/>
                      <a:pt x="108" y="134"/>
                    </a:cubicBezTo>
                    <a:cubicBezTo>
                      <a:pt x="113" y="130"/>
                      <a:pt x="113" y="130"/>
                      <a:pt x="113" y="130"/>
                    </a:cubicBezTo>
                    <a:cubicBezTo>
                      <a:pt x="116" y="131"/>
                      <a:pt x="116" y="131"/>
                      <a:pt x="116" y="131"/>
                    </a:cubicBezTo>
                    <a:cubicBezTo>
                      <a:pt x="117" y="132"/>
                      <a:pt x="118" y="134"/>
                      <a:pt x="118" y="135"/>
                    </a:cubicBezTo>
                    <a:cubicBezTo>
                      <a:pt x="123" y="136"/>
                      <a:pt x="123" y="136"/>
                      <a:pt x="123" y="136"/>
                    </a:cubicBezTo>
                    <a:cubicBezTo>
                      <a:pt x="125" y="135"/>
                      <a:pt x="126" y="134"/>
                      <a:pt x="128" y="133"/>
                    </a:cubicBezTo>
                    <a:cubicBezTo>
                      <a:pt x="131" y="133"/>
                      <a:pt x="131" y="133"/>
                      <a:pt x="131" y="133"/>
                    </a:cubicBezTo>
                    <a:cubicBezTo>
                      <a:pt x="133" y="134"/>
                      <a:pt x="133" y="134"/>
                      <a:pt x="133" y="134"/>
                    </a:cubicBezTo>
                    <a:cubicBezTo>
                      <a:pt x="136" y="137"/>
                      <a:pt x="136" y="137"/>
                      <a:pt x="136" y="137"/>
                    </a:cubicBezTo>
                    <a:cubicBezTo>
                      <a:pt x="138" y="137"/>
                      <a:pt x="140" y="137"/>
                      <a:pt x="143" y="138"/>
                    </a:cubicBezTo>
                    <a:cubicBezTo>
                      <a:pt x="154" y="136"/>
                      <a:pt x="154" y="136"/>
                      <a:pt x="154" y="136"/>
                    </a:cubicBezTo>
                    <a:cubicBezTo>
                      <a:pt x="162" y="137"/>
                      <a:pt x="162" y="137"/>
                      <a:pt x="162" y="137"/>
                    </a:cubicBezTo>
                    <a:cubicBezTo>
                      <a:pt x="166" y="139"/>
                      <a:pt x="166" y="139"/>
                      <a:pt x="166" y="139"/>
                    </a:cubicBezTo>
                    <a:cubicBezTo>
                      <a:pt x="167" y="143"/>
                      <a:pt x="167" y="143"/>
                      <a:pt x="167" y="143"/>
                    </a:cubicBezTo>
                    <a:cubicBezTo>
                      <a:pt x="170" y="145"/>
                      <a:pt x="172" y="147"/>
                      <a:pt x="175" y="149"/>
                    </a:cubicBezTo>
                    <a:cubicBezTo>
                      <a:pt x="178" y="150"/>
                      <a:pt x="178" y="150"/>
                      <a:pt x="178" y="150"/>
                    </a:cubicBezTo>
                    <a:cubicBezTo>
                      <a:pt x="178" y="153"/>
                      <a:pt x="179" y="155"/>
                      <a:pt x="179" y="158"/>
                    </a:cubicBezTo>
                    <a:cubicBezTo>
                      <a:pt x="180" y="161"/>
                      <a:pt x="180" y="161"/>
                      <a:pt x="180" y="161"/>
                    </a:cubicBezTo>
                    <a:cubicBezTo>
                      <a:pt x="191" y="160"/>
                      <a:pt x="200" y="166"/>
                      <a:pt x="210" y="170"/>
                    </a:cubicBezTo>
                    <a:cubicBezTo>
                      <a:pt x="213" y="167"/>
                      <a:pt x="213" y="167"/>
                      <a:pt x="213" y="167"/>
                    </a:cubicBezTo>
                    <a:cubicBezTo>
                      <a:pt x="214" y="162"/>
                      <a:pt x="214" y="162"/>
                      <a:pt x="214" y="162"/>
                    </a:cubicBezTo>
                    <a:cubicBezTo>
                      <a:pt x="216" y="161"/>
                      <a:pt x="216" y="161"/>
                      <a:pt x="216" y="161"/>
                    </a:cubicBezTo>
                    <a:cubicBezTo>
                      <a:pt x="217" y="162"/>
                      <a:pt x="217" y="162"/>
                      <a:pt x="217" y="162"/>
                    </a:cubicBezTo>
                    <a:cubicBezTo>
                      <a:pt x="217" y="165"/>
                      <a:pt x="217" y="165"/>
                      <a:pt x="217" y="165"/>
                    </a:cubicBezTo>
                    <a:cubicBezTo>
                      <a:pt x="222" y="165"/>
                      <a:pt x="222" y="165"/>
                      <a:pt x="222" y="165"/>
                    </a:cubicBezTo>
                    <a:cubicBezTo>
                      <a:pt x="223" y="163"/>
                      <a:pt x="223" y="161"/>
                      <a:pt x="224" y="159"/>
                    </a:cubicBezTo>
                    <a:cubicBezTo>
                      <a:pt x="227" y="158"/>
                      <a:pt x="231" y="156"/>
                      <a:pt x="235" y="155"/>
                    </a:cubicBezTo>
                    <a:cubicBezTo>
                      <a:pt x="242" y="148"/>
                      <a:pt x="242" y="148"/>
                      <a:pt x="242" y="148"/>
                    </a:cubicBezTo>
                    <a:cubicBezTo>
                      <a:pt x="244" y="144"/>
                      <a:pt x="244" y="144"/>
                      <a:pt x="244" y="144"/>
                    </a:cubicBezTo>
                    <a:cubicBezTo>
                      <a:pt x="246" y="144"/>
                      <a:pt x="246" y="144"/>
                      <a:pt x="246" y="144"/>
                    </a:cubicBezTo>
                    <a:cubicBezTo>
                      <a:pt x="250" y="147"/>
                      <a:pt x="254" y="150"/>
                      <a:pt x="257" y="154"/>
                    </a:cubicBezTo>
                    <a:cubicBezTo>
                      <a:pt x="262" y="155"/>
                      <a:pt x="262" y="155"/>
                      <a:pt x="262" y="155"/>
                    </a:cubicBezTo>
                    <a:cubicBezTo>
                      <a:pt x="263" y="155"/>
                      <a:pt x="263" y="155"/>
                      <a:pt x="263" y="155"/>
                    </a:cubicBezTo>
                    <a:cubicBezTo>
                      <a:pt x="265" y="152"/>
                      <a:pt x="265" y="152"/>
                      <a:pt x="265" y="152"/>
                    </a:cubicBezTo>
                    <a:cubicBezTo>
                      <a:pt x="267" y="151"/>
                      <a:pt x="267" y="151"/>
                      <a:pt x="267" y="151"/>
                    </a:cubicBezTo>
                    <a:cubicBezTo>
                      <a:pt x="273" y="152"/>
                      <a:pt x="273" y="152"/>
                      <a:pt x="273" y="152"/>
                    </a:cubicBezTo>
                    <a:cubicBezTo>
                      <a:pt x="275" y="148"/>
                      <a:pt x="275" y="148"/>
                      <a:pt x="275" y="148"/>
                    </a:cubicBezTo>
                    <a:cubicBezTo>
                      <a:pt x="276" y="146"/>
                      <a:pt x="276" y="144"/>
                      <a:pt x="276" y="142"/>
                    </a:cubicBezTo>
                    <a:cubicBezTo>
                      <a:pt x="277" y="144"/>
                      <a:pt x="279" y="147"/>
                      <a:pt x="280" y="149"/>
                    </a:cubicBezTo>
                    <a:cubicBezTo>
                      <a:pt x="281" y="153"/>
                      <a:pt x="281" y="153"/>
                      <a:pt x="281" y="153"/>
                    </a:cubicBezTo>
                    <a:cubicBezTo>
                      <a:pt x="284" y="154"/>
                      <a:pt x="284" y="154"/>
                      <a:pt x="284" y="154"/>
                    </a:cubicBezTo>
                    <a:cubicBezTo>
                      <a:pt x="287" y="153"/>
                      <a:pt x="291" y="152"/>
                      <a:pt x="294" y="151"/>
                    </a:cubicBezTo>
                    <a:cubicBezTo>
                      <a:pt x="295" y="150"/>
                      <a:pt x="295" y="150"/>
                      <a:pt x="295" y="150"/>
                    </a:cubicBezTo>
                    <a:cubicBezTo>
                      <a:pt x="295" y="147"/>
                      <a:pt x="294" y="145"/>
                      <a:pt x="293" y="143"/>
                    </a:cubicBezTo>
                    <a:cubicBezTo>
                      <a:pt x="295" y="141"/>
                      <a:pt x="295" y="141"/>
                      <a:pt x="295" y="141"/>
                    </a:cubicBezTo>
                    <a:cubicBezTo>
                      <a:pt x="296" y="142"/>
                      <a:pt x="298" y="143"/>
                      <a:pt x="300" y="143"/>
                    </a:cubicBezTo>
                    <a:cubicBezTo>
                      <a:pt x="305" y="142"/>
                      <a:pt x="305" y="142"/>
                      <a:pt x="305" y="142"/>
                    </a:cubicBezTo>
                    <a:cubicBezTo>
                      <a:pt x="301" y="139"/>
                      <a:pt x="301" y="139"/>
                      <a:pt x="301" y="139"/>
                    </a:cubicBezTo>
                    <a:cubicBezTo>
                      <a:pt x="301" y="134"/>
                      <a:pt x="301" y="134"/>
                      <a:pt x="301" y="134"/>
                    </a:cubicBezTo>
                    <a:cubicBezTo>
                      <a:pt x="306" y="131"/>
                      <a:pt x="312" y="128"/>
                      <a:pt x="318" y="126"/>
                    </a:cubicBezTo>
                    <a:cubicBezTo>
                      <a:pt x="320" y="122"/>
                      <a:pt x="320" y="122"/>
                      <a:pt x="320" y="122"/>
                    </a:cubicBezTo>
                    <a:cubicBezTo>
                      <a:pt x="320" y="114"/>
                      <a:pt x="326" y="100"/>
                      <a:pt x="327" y="92"/>
                    </a:cubicBezTo>
                    <a:cubicBezTo>
                      <a:pt x="316" y="84"/>
                      <a:pt x="303" y="78"/>
                      <a:pt x="291" y="72"/>
                    </a:cubicBezTo>
                    <a:cubicBezTo>
                      <a:pt x="288" y="68"/>
                      <a:pt x="288" y="68"/>
                      <a:pt x="288" y="68"/>
                    </a:cubicBezTo>
                    <a:cubicBezTo>
                      <a:pt x="290" y="62"/>
                      <a:pt x="286" y="63"/>
                      <a:pt x="288" y="57"/>
                    </a:cubicBezTo>
                    <a:cubicBezTo>
                      <a:pt x="286" y="45"/>
                      <a:pt x="286" y="45"/>
                      <a:pt x="286" y="45"/>
                    </a:cubicBezTo>
                    <a:cubicBezTo>
                      <a:pt x="282" y="42"/>
                      <a:pt x="282" y="42"/>
                      <a:pt x="282" y="42"/>
                    </a:cubicBezTo>
                    <a:cubicBezTo>
                      <a:pt x="272" y="42"/>
                      <a:pt x="262" y="42"/>
                      <a:pt x="252" y="41"/>
                    </a:cubicBezTo>
                    <a:cubicBezTo>
                      <a:pt x="249" y="43"/>
                      <a:pt x="246" y="45"/>
                      <a:pt x="243" y="45"/>
                    </a:cubicBezTo>
                    <a:cubicBezTo>
                      <a:pt x="225" y="43"/>
                      <a:pt x="199" y="36"/>
                      <a:pt x="183" y="28"/>
                    </a:cubicBezTo>
                    <a:cubicBezTo>
                      <a:pt x="179" y="24"/>
                      <a:pt x="177" y="20"/>
                      <a:pt x="175" y="15"/>
                    </a:cubicBezTo>
                    <a:cubicBezTo>
                      <a:pt x="169" y="9"/>
                      <a:pt x="169" y="9"/>
                      <a:pt x="169" y="9"/>
                    </a:cubicBezTo>
                    <a:cubicBezTo>
                      <a:pt x="163" y="8"/>
                      <a:pt x="157" y="7"/>
                      <a:pt x="151" y="7"/>
                    </a:cubicBezTo>
                    <a:cubicBezTo>
                      <a:pt x="144" y="1"/>
                      <a:pt x="144" y="1"/>
                      <a:pt x="144" y="1"/>
                    </a:cubicBezTo>
                    <a:cubicBezTo>
                      <a:pt x="139" y="0"/>
                      <a:pt x="139" y="0"/>
                      <a:pt x="139" y="0"/>
                    </a:cubicBezTo>
                    <a:cubicBezTo>
                      <a:pt x="134" y="7"/>
                      <a:pt x="134" y="7"/>
                      <a:pt x="134" y="7"/>
                    </a:cubicBezTo>
                    <a:cubicBezTo>
                      <a:pt x="133" y="12"/>
                      <a:pt x="132" y="16"/>
                      <a:pt x="130" y="21"/>
                    </a:cubicBezTo>
                    <a:cubicBezTo>
                      <a:pt x="117" y="28"/>
                      <a:pt x="117" y="28"/>
                      <a:pt x="117" y="28"/>
                    </a:cubicBezTo>
                    <a:cubicBezTo>
                      <a:pt x="112" y="27"/>
                      <a:pt x="112" y="27"/>
                      <a:pt x="112" y="27"/>
                    </a:cubicBezTo>
                    <a:cubicBezTo>
                      <a:pt x="108" y="24"/>
                      <a:pt x="108" y="24"/>
                      <a:pt x="108" y="24"/>
                    </a:cubicBezTo>
                    <a:cubicBezTo>
                      <a:pt x="100" y="26"/>
                      <a:pt x="100" y="26"/>
                      <a:pt x="100" y="26"/>
                    </a:cubicBezTo>
                    <a:cubicBezTo>
                      <a:pt x="92" y="31"/>
                      <a:pt x="84" y="33"/>
                      <a:pt x="76" y="39"/>
                    </a:cubicBezTo>
                    <a:cubicBezTo>
                      <a:pt x="77" y="45"/>
                      <a:pt x="77" y="45"/>
                      <a:pt x="77" y="45"/>
                    </a:cubicBezTo>
                    <a:cubicBezTo>
                      <a:pt x="75" y="50"/>
                      <a:pt x="75" y="50"/>
                      <a:pt x="75" y="50"/>
                    </a:cubicBezTo>
                    <a:cubicBezTo>
                      <a:pt x="69" y="44"/>
                      <a:pt x="69" y="44"/>
                      <a:pt x="69" y="44"/>
                    </a:cubicBezTo>
                    <a:cubicBezTo>
                      <a:pt x="68" y="44"/>
                      <a:pt x="68" y="44"/>
                      <a:pt x="68" y="44"/>
                    </a:cubicBezTo>
                    <a:cubicBezTo>
                      <a:pt x="62" y="49"/>
                      <a:pt x="62" y="49"/>
                      <a:pt x="62" y="49"/>
                    </a:cubicBezTo>
                    <a:cubicBezTo>
                      <a:pt x="58" y="49"/>
                      <a:pt x="58" y="49"/>
                      <a:pt x="58" y="49"/>
                    </a:cubicBezTo>
                    <a:cubicBezTo>
                      <a:pt x="51" y="45"/>
                      <a:pt x="46" y="39"/>
                      <a:pt x="43" y="33"/>
                    </a:cubicBezTo>
                    <a:cubicBezTo>
                      <a:pt x="34" y="27"/>
                      <a:pt x="24" y="25"/>
                      <a:pt x="15" y="21"/>
                    </a:cubicBezTo>
                    <a:cubicBezTo>
                      <a:pt x="15" y="25"/>
                      <a:pt x="15" y="25"/>
                      <a:pt x="15" y="25"/>
                    </a:cubicBezTo>
                    <a:cubicBezTo>
                      <a:pt x="19" y="30"/>
                      <a:pt x="19" y="30"/>
                      <a:pt x="19" y="30"/>
                    </a:cubicBezTo>
                    <a:cubicBezTo>
                      <a:pt x="19" y="33"/>
                      <a:pt x="19" y="33"/>
                      <a:pt x="19" y="33"/>
                    </a:cubicBezTo>
                    <a:cubicBezTo>
                      <a:pt x="18" y="36"/>
                      <a:pt x="16" y="39"/>
                      <a:pt x="14" y="41"/>
                    </a:cubicBezTo>
                    <a:cubicBezTo>
                      <a:pt x="14" y="43"/>
                      <a:pt x="14" y="45"/>
                      <a:pt x="14" y="47"/>
                    </a:cubicBezTo>
                    <a:cubicBezTo>
                      <a:pt x="14" y="49"/>
                      <a:pt x="14" y="49"/>
                      <a:pt x="14" y="49"/>
                    </a:cubicBezTo>
                    <a:cubicBezTo>
                      <a:pt x="16" y="50"/>
                      <a:pt x="16" y="50"/>
                      <a:pt x="16" y="50"/>
                    </a:cubicBezTo>
                    <a:cubicBezTo>
                      <a:pt x="17" y="53"/>
                      <a:pt x="17" y="56"/>
                      <a:pt x="17" y="59"/>
                    </a:cubicBezTo>
                    <a:cubicBezTo>
                      <a:pt x="15" y="60"/>
                      <a:pt x="15" y="60"/>
                      <a:pt x="15" y="60"/>
                    </a:cubicBezTo>
                    <a:cubicBezTo>
                      <a:pt x="13" y="61"/>
                      <a:pt x="11" y="62"/>
                      <a:pt x="9" y="63"/>
                    </a:cubicBezTo>
                    <a:cubicBezTo>
                      <a:pt x="9" y="66"/>
                      <a:pt x="9" y="69"/>
                      <a:pt x="9" y="71"/>
                    </a:cubicBezTo>
                    <a:cubicBezTo>
                      <a:pt x="12" y="74"/>
                      <a:pt x="12" y="74"/>
                      <a:pt x="12" y="74"/>
                    </a:cubicBezTo>
                    <a:cubicBezTo>
                      <a:pt x="13" y="76"/>
                      <a:pt x="13" y="76"/>
                      <a:pt x="13" y="76"/>
                    </a:cubicBezTo>
                    <a:cubicBezTo>
                      <a:pt x="12" y="79"/>
                      <a:pt x="12" y="79"/>
                      <a:pt x="12" y="79"/>
                    </a:cubicBezTo>
                    <a:cubicBezTo>
                      <a:pt x="7" y="80"/>
                      <a:pt x="7" y="80"/>
                      <a:pt x="7" y="80"/>
                    </a:cubicBezTo>
                    <a:cubicBezTo>
                      <a:pt x="4" y="82"/>
                      <a:pt x="4" y="82"/>
                      <a:pt x="4" y="82"/>
                    </a:cubicBezTo>
                    <a:cubicBezTo>
                      <a:pt x="3" y="85"/>
                      <a:pt x="3" y="85"/>
                      <a:pt x="3" y="85"/>
                    </a:cubicBezTo>
                    <a:cubicBezTo>
                      <a:pt x="4" y="86"/>
                      <a:pt x="4" y="86"/>
                      <a:pt x="4" y="86"/>
                    </a:cubicBezTo>
                    <a:cubicBezTo>
                      <a:pt x="5" y="86"/>
                      <a:pt x="7" y="86"/>
                      <a:pt x="9" y="86"/>
                    </a:cubicBezTo>
                    <a:cubicBezTo>
                      <a:pt x="10" y="89"/>
                      <a:pt x="10" y="89"/>
                      <a:pt x="10" y="89"/>
                    </a:cubicBezTo>
                    <a:cubicBezTo>
                      <a:pt x="10" y="93"/>
                      <a:pt x="7" y="99"/>
                      <a:pt x="6" y="103"/>
                    </a:cubicBezTo>
                    <a:cubicBezTo>
                      <a:pt x="2" y="106"/>
                      <a:pt x="2" y="106"/>
                      <a:pt x="2" y="106"/>
                    </a:cubicBezTo>
                    <a:cubicBezTo>
                      <a:pt x="2" y="108"/>
                      <a:pt x="2" y="108"/>
                      <a:pt x="2" y="108"/>
                    </a:cubicBezTo>
                    <a:cubicBezTo>
                      <a:pt x="6" y="110"/>
                      <a:pt x="6" y="110"/>
                      <a:pt x="6" y="110"/>
                    </a:cubicBezTo>
                    <a:cubicBezTo>
                      <a:pt x="7" y="112"/>
                      <a:pt x="7" y="112"/>
                      <a:pt x="7" y="112"/>
                    </a:cubicBezTo>
                    <a:cubicBezTo>
                      <a:pt x="5" y="115"/>
                      <a:pt x="2" y="118"/>
                      <a:pt x="0" y="121"/>
                    </a:cubicBezTo>
                    <a:cubicBezTo>
                      <a:pt x="0" y="130"/>
                      <a:pt x="0" y="130"/>
                      <a:pt x="0" y="130"/>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8" name="Freeform 30">
                <a:extLst>
                  <a:ext uri="{FF2B5EF4-FFF2-40B4-BE49-F238E27FC236}">
                    <a16:creationId xmlns:a16="http://schemas.microsoft.com/office/drawing/2014/main" id="{C82C21DF-8C31-53B8-ECEC-3DC07E42C76F}"/>
                  </a:ext>
                </a:extLst>
              </p:cNvPr>
              <p:cNvSpPr>
                <a:spLocks/>
              </p:cNvSpPr>
              <p:nvPr/>
            </p:nvSpPr>
            <p:spPr bwMode="auto">
              <a:xfrm>
                <a:off x="9340850" y="2698750"/>
                <a:ext cx="758825" cy="1011237"/>
              </a:xfrm>
              <a:custGeom>
                <a:avLst/>
                <a:gdLst>
                  <a:gd name="T0" fmla="*/ 2064739946 w 199"/>
                  <a:gd name="T1" fmla="*/ 2147483646 h 265"/>
                  <a:gd name="T2" fmla="*/ 2147483646 w 199"/>
                  <a:gd name="T3" fmla="*/ 2147483646 h 265"/>
                  <a:gd name="T4" fmla="*/ 2147483646 w 199"/>
                  <a:gd name="T5" fmla="*/ 2147483646 h 265"/>
                  <a:gd name="T6" fmla="*/ 2147483646 w 199"/>
                  <a:gd name="T7" fmla="*/ 2147483646 h 265"/>
                  <a:gd name="T8" fmla="*/ 2147483646 w 199"/>
                  <a:gd name="T9" fmla="*/ 2147483646 h 265"/>
                  <a:gd name="T10" fmla="*/ 2147483646 w 199"/>
                  <a:gd name="T11" fmla="*/ 2147483646 h 265"/>
                  <a:gd name="T12" fmla="*/ 2147483646 w 199"/>
                  <a:gd name="T13" fmla="*/ 2147483646 h 265"/>
                  <a:gd name="T14" fmla="*/ 2147483646 w 199"/>
                  <a:gd name="T15" fmla="*/ 2147483646 h 265"/>
                  <a:gd name="T16" fmla="*/ 2147483646 w 199"/>
                  <a:gd name="T17" fmla="*/ 2147483646 h 265"/>
                  <a:gd name="T18" fmla="*/ 2147483646 w 199"/>
                  <a:gd name="T19" fmla="*/ 2147483646 h 265"/>
                  <a:gd name="T20" fmla="*/ 2147483646 w 199"/>
                  <a:gd name="T21" fmla="*/ 2147483646 h 265"/>
                  <a:gd name="T22" fmla="*/ 2147483646 w 199"/>
                  <a:gd name="T23" fmla="*/ 2147483646 h 265"/>
                  <a:gd name="T24" fmla="*/ 2147483646 w 199"/>
                  <a:gd name="T25" fmla="*/ 2147483646 h 265"/>
                  <a:gd name="T26" fmla="*/ 2147483646 w 199"/>
                  <a:gd name="T27" fmla="*/ 2147483646 h 265"/>
                  <a:gd name="T28" fmla="*/ 2147483646 w 199"/>
                  <a:gd name="T29" fmla="*/ 2147483646 h 265"/>
                  <a:gd name="T30" fmla="*/ 2147483646 w 199"/>
                  <a:gd name="T31" fmla="*/ 2147483646 h 265"/>
                  <a:gd name="T32" fmla="*/ 2147483646 w 199"/>
                  <a:gd name="T33" fmla="*/ 2067769786 h 265"/>
                  <a:gd name="T34" fmla="*/ 2147483646 w 199"/>
                  <a:gd name="T35" fmla="*/ 1951275283 h 265"/>
                  <a:gd name="T36" fmla="*/ 2147483646 w 199"/>
                  <a:gd name="T37" fmla="*/ 1747413720 h 265"/>
                  <a:gd name="T38" fmla="*/ 2147483646 w 199"/>
                  <a:gd name="T39" fmla="*/ 1135817582 h 265"/>
                  <a:gd name="T40" fmla="*/ 1715771962 w 199"/>
                  <a:gd name="T41" fmla="*/ 713525011 h 265"/>
                  <a:gd name="T42" fmla="*/ 1759391054 w 199"/>
                  <a:gd name="T43" fmla="*/ 465978010 h 265"/>
                  <a:gd name="T44" fmla="*/ 916046676 w 199"/>
                  <a:gd name="T45" fmla="*/ 101932690 h 265"/>
                  <a:gd name="T46" fmla="*/ 814264983 w 199"/>
                  <a:gd name="T47" fmla="*/ 0 h 265"/>
                  <a:gd name="T48" fmla="*/ 697939780 w 199"/>
                  <a:gd name="T49" fmla="*/ 189303566 h 265"/>
                  <a:gd name="T50" fmla="*/ 683400083 w 199"/>
                  <a:gd name="T51" fmla="*/ 407730758 h 265"/>
                  <a:gd name="T52" fmla="*/ 261725988 w 199"/>
                  <a:gd name="T53" fmla="*/ 276674443 h 265"/>
                  <a:gd name="T54" fmla="*/ 87241996 w 199"/>
                  <a:gd name="T55" fmla="*/ 364045320 h 265"/>
                  <a:gd name="T56" fmla="*/ 174483992 w 199"/>
                  <a:gd name="T57" fmla="*/ 553348886 h 265"/>
                  <a:gd name="T58" fmla="*/ 305348892 w 199"/>
                  <a:gd name="T59" fmla="*/ 640719763 h 265"/>
                  <a:gd name="T60" fmla="*/ 305348892 w 199"/>
                  <a:gd name="T61" fmla="*/ 830019514 h 265"/>
                  <a:gd name="T62" fmla="*/ 334428286 w 199"/>
                  <a:gd name="T63" fmla="*/ 873704952 h 265"/>
                  <a:gd name="T64" fmla="*/ 203567199 w 199"/>
                  <a:gd name="T65" fmla="*/ 917390390 h 265"/>
                  <a:gd name="T66" fmla="*/ 276269498 w 199"/>
                  <a:gd name="T67" fmla="*/ 1208626646 h 265"/>
                  <a:gd name="T68" fmla="*/ 203567199 w 199"/>
                  <a:gd name="T69" fmla="*/ 1310559336 h 265"/>
                  <a:gd name="T70" fmla="*/ 0 w 199"/>
                  <a:gd name="T71" fmla="*/ 1456177464 h 265"/>
                  <a:gd name="T72" fmla="*/ 130864900 w 199"/>
                  <a:gd name="T73" fmla="*/ 1689166469 h 265"/>
                  <a:gd name="T74" fmla="*/ 116325203 w 199"/>
                  <a:gd name="T75" fmla="*/ 1791099158 h 265"/>
                  <a:gd name="T76" fmla="*/ 479832884 w 199"/>
                  <a:gd name="T77" fmla="*/ 2038646160 h 265"/>
                  <a:gd name="T78" fmla="*/ 625237481 w 199"/>
                  <a:gd name="T79" fmla="*/ 2053207973 h 265"/>
                  <a:gd name="T80" fmla="*/ 668860386 w 199"/>
                  <a:gd name="T81" fmla="*/ 2147483646 h 265"/>
                  <a:gd name="T82" fmla="*/ 494372581 w 199"/>
                  <a:gd name="T83" fmla="*/ 2147483646 h 265"/>
                  <a:gd name="T84" fmla="*/ 552535183 w 199"/>
                  <a:gd name="T85" fmla="*/ 2147483646 h 265"/>
                  <a:gd name="T86" fmla="*/ 610697784 w 199"/>
                  <a:gd name="T87" fmla="*/ 2147483646 h 265"/>
                  <a:gd name="T88" fmla="*/ 712479477 w 199"/>
                  <a:gd name="T89" fmla="*/ 2147483646 h 265"/>
                  <a:gd name="T90" fmla="*/ 668860386 w 199"/>
                  <a:gd name="T91" fmla="*/ 2147483646 h 265"/>
                  <a:gd name="T92" fmla="*/ 697939780 w 199"/>
                  <a:gd name="T93" fmla="*/ 2147483646 h 265"/>
                  <a:gd name="T94" fmla="*/ 785181776 w 199"/>
                  <a:gd name="T95" fmla="*/ 2147483646 h 265"/>
                  <a:gd name="T96" fmla="*/ 741562685 w 199"/>
                  <a:gd name="T97" fmla="*/ 2147483646 h 265"/>
                  <a:gd name="T98" fmla="*/ 668860386 w 199"/>
                  <a:gd name="T99" fmla="*/ 2147483646 h 265"/>
                  <a:gd name="T100" fmla="*/ 930586373 w 199"/>
                  <a:gd name="T101" fmla="*/ 2147483646 h 265"/>
                  <a:gd name="T102" fmla="*/ 916046676 w 199"/>
                  <a:gd name="T103" fmla="*/ 2147483646 h 265"/>
                  <a:gd name="T104" fmla="*/ 843344378 w 199"/>
                  <a:gd name="T105" fmla="*/ 2147483646 h 265"/>
                  <a:gd name="T106" fmla="*/ 799725286 w 199"/>
                  <a:gd name="T107" fmla="*/ 2147483646 h 265"/>
                  <a:gd name="T108" fmla="*/ 901506979 w 199"/>
                  <a:gd name="T109" fmla="*/ 2147483646 h 265"/>
                  <a:gd name="T110" fmla="*/ 1163232967 w 199"/>
                  <a:gd name="T111" fmla="*/ 2147483646 h 265"/>
                  <a:gd name="T112" fmla="*/ 1439502465 w 199"/>
                  <a:gd name="T113" fmla="*/ 2147483646 h 265"/>
                  <a:gd name="T114" fmla="*/ 1672149058 w 199"/>
                  <a:gd name="T115" fmla="*/ 2147483646 h 2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9" h="265">
                    <a:moveTo>
                      <a:pt x="132" y="265"/>
                    </a:moveTo>
                    <a:cubicBezTo>
                      <a:pt x="135" y="264"/>
                      <a:pt x="139" y="263"/>
                      <a:pt x="142" y="262"/>
                    </a:cubicBezTo>
                    <a:cubicBezTo>
                      <a:pt x="143" y="263"/>
                      <a:pt x="145" y="265"/>
                      <a:pt x="147" y="265"/>
                    </a:cubicBezTo>
                    <a:cubicBezTo>
                      <a:pt x="152" y="263"/>
                      <a:pt x="152" y="263"/>
                      <a:pt x="152" y="263"/>
                    </a:cubicBezTo>
                    <a:cubicBezTo>
                      <a:pt x="160" y="263"/>
                      <a:pt x="168" y="262"/>
                      <a:pt x="175" y="261"/>
                    </a:cubicBezTo>
                    <a:cubicBezTo>
                      <a:pt x="178" y="259"/>
                      <a:pt x="178" y="259"/>
                      <a:pt x="178" y="259"/>
                    </a:cubicBezTo>
                    <a:cubicBezTo>
                      <a:pt x="177" y="257"/>
                      <a:pt x="177" y="254"/>
                      <a:pt x="178" y="252"/>
                    </a:cubicBezTo>
                    <a:cubicBezTo>
                      <a:pt x="179" y="251"/>
                      <a:pt x="179" y="251"/>
                      <a:pt x="179" y="251"/>
                    </a:cubicBezTo>
                    <a:cubicBezTo>
                      <a:pt x="181" y="251"/>
                      <a:pt x="181" y="251"/>
                      <a:pt x="181" y="251"/>
                    </a:cubicBezTo>
                    <a:cubicBezTo>
                      <a:pt x="182" y="248"/>
                      <a:pt x="182" y="248"/>
                      <a:pt x="182" y="248"/>
                    </a:cubicBezTo>
                    <a:cubicBezTo>
                      <a:pt x="181" y="242"/>
                      <a:pt x="180" y="236"/>
                      <a:pt x="180" y="230"/>
                    </a:cubicBezTo>
                    <a:cubicBezTo>
                      <a:pt x="182" y="227"/>
                      <a:pt x="184" y="224"/>
                      <a:pt x="187" y="221"/>
                    </a:cubicBezTo>
                    <a:cubicBezTo>
                      <a:pt x="186" y="219"/>
                      <a:pt x="186" y="219"/>
                      <a:pt x="186" y="219"/>
                    </a:cubicBezTo>
                    <a:cubicBezTo>
                      <a:pt x="182" y="217"/>
                      <a:pt x="182" y="217"/>
                      <a:pt x="182" y="217"/>
                    </a:cubicBezTo>
                    <a:cubicBezTo>
                      <a:pt x="182" y="215"/>
                      <a:pt x="182" y="215"/>
                      <a:pt x="182" y="215"/>
                    </a:cubicBezTo>
                    <a:cubicBezTo>
                      <a:pt x="186" y="212"/>
                      <a:pt x="186" y="212"/>
                      <a:pt x="186" y="212"/>
                    </a:cubicBezTo>
                    <a:cubicBezTo>
                      <a:pt x="187" y="208"/>
                      <a:pt x="190" y="202"/>
                      <a:pt x="190" y="198"/>
                    </a:cubicBezTo>
                    <a:cubicBezTo>
                      <a:pt x="189" y="195"/>
                      <a:pt x="189" y="195"/>
                      <a:pt x="189" y="195"/>
                    </a:cubicBezTo>
                    <a:cubicBezTo>
                      <a:pt x="187" y="195"/>
                      <a:pt x="185" y="195"/>
                      <a:pt x="184" y="195"/>
                    </a:cubicBezTo>
                    <a:cubicBezTo>
                      <a:pt x="183" y="194"/>
                      <a:pt x="183" y="194"/>
                      <a:pt x="183" y="194"/>
                    </a:cubicBezTo>
                    <a:cubicBezTo>
                      <a:pt x="184" y="191"/>
                      <a:pt x="184" y="191"/>
                      <a:pt x="184" y="191"/>
                    </a:cubicBezTo>
                    <a:cubicBezTo>
                      <a:pt x="187" y="189"/>
                      <a:pt x="187" y="189"/>
                      <a:pt x="187" y="189"/>
                    </a:cubicBezTo>
                    <a:cubicBezTo>
                      <a:pt x="192" y="188"/>
                      <a:pt x="192" y="188"/>
                      <a:pt x="192" y="188"/>
                    </a:cubicBezTo>
                    <a:cubicBezTo>
                      <a:pt x="193" y="185"/>
                      <a:pt x="193" y="185"/>
                      <a:pt x="193" y="185"/>
                    </a:cubicBezTo>
                    <a:cubicBezTo>
                      <a:pt x="192" y="183"/>
                      <a:pt x="192" y="183"/>
                      <a:pt x="192" y="183"/>
                    </a:cubicBezTo>
                    <a:cubicBezTo>
                      <a:pt x="189" y="180"/>
                      <a:pt x="189" y="180"/>
                      <a:pt x="189" y="180"/>
                    </a:cubicBezTo>
                    <a:cubicBezTo>
                      <a:pt x="189" y="178"/>
                      <a:pt x="189" y="175"/>
                      <a:pt x="189" y="172"/>
                    </a:cubicBezTo>
                    <a:cubicBezTo>
                      <a:pt x="191" y="171"/>
                      <a:pt x="193" y="170"/>
                      <a:pt x="195" y="169"/>
                    </a:cubicBezTo>
                    <a:cubicBezTo>
                      <a:pt x="197" y="168"/>
                      <a:pt x="197" y="168"/>
                      <a:pt x="197" y="168"/>
                    </a:cubicBezTo>
                    <a:cubicBezTo>
                      <a:pt x="197" y="165"/>
                      <a:pt x="197" y="162"/>
                      <a:pt x="196" y="159"/>
                    </a:cubicBezTo>
                    <a:cubicBezTo>
                      <a:pt x="194" y="158"/>
                      <a:pt x="194" y="158"/>
                      <a:pt x="194" y="158"/>
                    </a:cubicBezTo>
                    <a:cubicBezTo>
                      <a:pt x="194" y="156"/>
                      <a:pt x="194" y="156"/>
                      <a:pt x="194" y="156"/>
                    </a:cubicBezTo>
                    <a:cubicBezTo>
                      <a:pt x="194" y="154"/>
                      <a:pt x="194" y="152"/>
                      <a:pt x="194" y="150"/>
                    </a:cubicBezTo>
                    <a:cubicBezTo>
                      <a:pt x="196" y="148"/>
                      <a:pt x="198" y="145"/>
                      <a:pt x="199" y="142"/>
                    </a:cubicBezTo>
                    <a:cubicBezTo>
                      <a:pt x="199" y="139"/>
                      <a:pt x="199" y="139"/>
                      <a:pt x="199" y="139"/>
                    </a:cubicBezTo>
                    <a:cubicBezTo>
                      <a:pt x="195" y="134"/>
                      <a:pt x="195" y="134"/>
                      <a:pt x="195" y="134"/>
                    </a:cubicBezTo>
                    <a:cubicBezTo>
                      <a:pt x="195" y="130"/>
                      <a:pt x="195" y="130"/>
                      <a:pt x="195" y="130"/>
                    </a:cubicBezTo>
                    <a:cubicBezTo>
                      <a:pt x="189" y="127"/>
                      <a:pt x="183" y="124"/>
                      <a:pt x="178" y="120"/>
                    </a:cubicBezTo>
                    <a:cubicBezTo>
                      <a:pt x="174" y="110"/>
                      <a:pt x="165" y="104"/>
                      <a:pt x="159" y="95"/>
                    </a:cubicBezTo>
                    <a:cubicBezTo>
                      <a:pt x="158" y="89"/>
                      <a:pt x="157" y="83"/>
                      <a:pt x="154" y="78"/>
                    </a:cubicBezTo>
                    <a:cubicBezTo>
                      <a:pt x="140" y="73"/>
                      <a:pt x="131" y="62"/>
                      <a:pt x="117" y="57"/>
                    </a:cubicBezTo>
                    <a:cubicBezTo>
                      <a:pt x="118" y="49"/>
                      <a:pt x="118" y="49"/>
                      <a:pt x="118" y="49"/>
                    </a:cubicBezTo>
                    <a:cubicBezTo>
                      <a:pt x="123" y="41"/>
                      <a:pt x="123" y="41"/>
                      <a:pt x="123" y="41"/>
                    </a:cubicBezTo>
                    <a:cubicBezTo>
                      <a:pt x="123" y="38"/>
                      <a:pt x="122" y="35"/>
                      <a:pt x="121" y="32"/>
                    </a:cubicBezTo>
                    <a:cubicBezTo>
                      <a:pt x="103" y="30"/>
                      <a:pt x="89" y="27"/>
                      <a:pt x="71" y="25"/>
                    </a:cubicBezTo>
                    <a:cubicBezTo>
                      <a:pt x="68" y="19"/>
                      <a:pt x="66" y="13"/>
                      <a:pt x="63" y="7"/>
                    </a:cubicBezTo>
                    <a:cubicBezTo>
                      <a:pt x="63" y="2"/>
                      <a:pt x="63" y="2"/>
                      <a:pt x="63" y="2"/>
                    </a:cubicBezTo>
                    <a:cubicBezTo>
                      <a:pt x="56" y="0"/>
                      <a:pt x="56" y="0"/>
                      <a:pt x="56" y="0"/>
                    </a:cubicBezTo>
                    <a:cubicBezTo>
                      <a:pt x="53" y="1"/>
                      <a:pt x="53" y="1"/>
                      <a:pt x="53" y="1"/>
                    </a:cubicBezTo>
                    <a:cubicBezTo>
                      <a:pt x="52" y="6"/>
                      <a:pt x="50" y="9"/>
                      <a:pt x="48" y="13"/>
                    </a:cubicBezTo>
                    <a:cubicBezTo>
                      <a:pt x="48" y="18"/>
                      <a:pt x="48" y="23"/>
                      <a:pt x="49" y="28"/>
                    </a:cubicBezTo>
                    <a:cubicBezTo>
                      <a:pt x="47" y="28"/>
                      <a:pt x="47" y="28"/>
                      <a:pt x="47" y="28"/>
                    </a:cubicBezTo>
                    <a:cubicBezTo>
                      <a:pt x="41" y="26"/>
                      <a:pt x="36" y="23"/>
                      <a:pt x="31" y="20"/>
                    </a:cubicBezTo>
                    <a:cubicBezTo>
                      <a:pt x="26" y="19"/>
                      <a:pt x="22" y="19"/>
                      <a:pt x="18" y="19"/>
                    </a:cubicBezTo>
                    <a:cubicBezTo>
                      <a:pt x="14" y="20"/>
                      <a:pt x="11" y="22"/>
                      <a:pt x="7" y="23"/>
                    </a:cubicBezTo>
                    <a:cubicBezTo>
                      <a:pt x="6" y="25"/>
                      <a:pt x="6" y="25"/>
                      <a:pt x="6" y="25"/>
                    </a:cubicBezTo>
                    <a:cubicBezTo>
                      <a:pt x="6" y="28"/>
                      <a:pt x="7" y="31"/>
                      <a:pt x="8" y="34"/>
                    </a:cubicBezTo>
                    <a:cubicBezTo>
                      <a:pt x="12" y="38"/>
                      <a:pt x="12" y="38"/>
                      <a:pt x="12" y="38"/>
                    </a:cubicBezTo>
                    <a:cubicBezTo>
                      <a:pt x="19" y="41"/>
                      <a:pt x="19" y="41"/>
                      <a:pt x="19" y="41"/>
                    </a:cubicBezTo>
                    <a:cubicBezTo>
                      <a:pt x="21" y="44"/>
                      <a:pt x="21" y="44"/>
                      <a:pt x="21" y="44"/>
                    </a:cubicBezTo>
                    <a:cubicBezTo>
                      <a:pt x="19" y="47"/>
                      <a:pt x="19" y="50"/>
                      <a:pt x="19" y="53"/>
                    </a:cubicBezTo>
                    <a:cubicBezTo>
                      <a:pt x="21" y="57"/>
                      <a:pt x="21" y="57"/>
                      <a:pt x="21" y="57"/>
                    </a:cubicBezTo>
                    <a:cubicBezTo>
                      <a:pt x="24" y="58"/>
                      <a:pt x="24" y="58"/>
                      <a:pt x="24" y="58"/>
                    </a:cubicBezTo>
                    <a:cubicBezTo>
                      <a:pt x="23" y="60"/>
                      <a:pt x="23" y="60"/>
                      <a:pt x="23" y="60"/>
                    </a:cubicBezTo>
                    <a:cubicBezTo>
                      <a:pt x="21" y="62"/>
                      <a:pt x="21" y="62"/>
                      <a:pt x="21" y="62"/>
                    </a:cubicBezTo>
                    <a:cubicBezTo>
                      <a:pt x="14" y="63"/>
                      <a:pt x="14" y="63"/>
                      <a:pt x="14" y="63"/>
                    </a:cubicBezTo>
                    <a:cubicBezTo>
                      <a:pt x="12" y="66"/>
                      <a:pt x="12" y="66"/>
                      <a:pt x="12" y="66"/>
                    </a:cubicBezTo>
                    <a:cubicBezTo>
                      <a:pt x="17" y="70"/>
                      <a:pt x="16" y="77"/>
                      <a:pt x="19" y="83"/>
                    </a:cubicBezTo>
                    <a:cubicBezTo>
                      <a:pt x="19" y="85"/>
                      <a:pt x="19" y="85"/>
                      <a:pt x="19" y="85"/>
                    </a:cubicBezTo>
                    <a:cubicBezTo>
                      <a:pt x="14" y="90"/>
                      <a:pt x="14" y="90"/>
                      <a:pt x="14" y="90"/>
                    </a:cubicBezTo>
                    <a:cubicBezTo>
                      <a:pt x="9" y="92"/>
                      <a:pt x="5" y="94"/>
                      <a:pt x="1" y="97"/>
                    </a:cubicBezTo>
                    <a:cubicBezTo>
                      <a:pt x="0" y="100"/>
                      <a:pt x="0" y="100"/>
                      <a:pt x="0" y="100"/>
                    </a:cubicBezTo>
                    <a:cubicBezTo>
                      <a:pt x="3" y="104"/>
                      <a:pt x="6" y="108"/>
                      <a:pt x="9" y="111"/>
                    </a:cubicBezTo>
                    <a:cubicBezTo>
                      <a:pt x="9" y="112"/>
                      <a:pt x="9" y="114"/>
                      <a:pt x="9" y="116"/>
                    </a:cubicBezTo>
                    <a:cubicBezTo>
                      <a:pt x="6" y="120"/>
                      <a:pt x="6" y="120"/>
                      <a:pt x="6" y="120"/>
                    </a:cubicBezTo>
                    <a:cubicBezTo>
                      <a:pt x="8" y="123"/>
                      <a:pt x="8" y="123"/>
                      <a:pt x="8" y="123"/>
                    </a:cubicBezTo>
                    <a:cubicBezTo>
                      <a:pt x="14" y="126"/>
                      <a:pt x="21" y="128"/>
                      <a:pt x="27" y="131"/>
                    </a:cubicBezTo>
                    <a:cubicBezTo>
                      <a:pt x="27" y="135"/>
                      <a:pt x="33" y="136"/>
                      <a:pt x="33" y="140"/>
                    </a:cubicBezTo>
                    <a:cubicBezTo>
                      <a:pt x="37" y="142"/>
                      <a:pt x="37" y="142"/>
                      <a:pt x="37" y="142"/>
                    </a:cubicBezTo>
                    <a:cubicBezTo>
                      <a:pt x="43" y="141"/>
                      <a:pt x="43" y="141"/>
                      <a:pt x="43" y="141"/>
                    </a:cubicBezTo>
                    <a:cubicBezTo>
                      <a:pt x="46" y="142"/>
                      <a:pt x="46" y="142"/>
                      <a:pt x="46" y="142"/>
                    </a:cubicBezTo>
                    <a:cubicBezTo>
                      <a:pt x="46" y="147"/>
                      <a:pt x="46" y="151"/>
                      <a:pt x="46" y="156"/>
                    </a:cubicBezTo>
                    <a:cubicBezTo>
                      <a:pt x="45" y="159"/>
                      <a:pt x="45" y="159"/>
                      <a:pt x="45" y="159"/>
                    </a:cubicBezTo>
                    <a:cubicBezTo>
                      <a:pt x="42" y="162"/>
                      <a:pt x="38" y="164"/>
                      <a:pt x="34" y="166"/>
                    </a:cubicBezTo>
                    <a:cubicBezTo>
                      <a:pt x="34" y="168"/>
                      <a:pt x="34" y="168"/>
                      <a:pt x="34" y="168"/>
                    </a:cubicBezTo>
                    <a:cubicBezTo>
                      <a:pt x="38" y="172"/>
                      <a:pt x="38" y="172"/>
                      <a:pt x="38" y="172"/>
                    </a:cubicBezTo>
                    <a:cubicBezTo>
                      <a:pt x="41" y="177"/>
                      <a:pt x="41" y="177"/>
                      <a:pt x="41" y="177"/>
                    </a:cubicBezTo>
                    <a:cubicBezTo>
                      <a:pt x="42" y="178"/>
                      <a:pt x="42" y="178"/>
                      <a:pt x="42" y="178"/>
                    </a:cubicBezTo>
                    <a:cubicBezTo>
                      <a:pt x="44" y="179"/>
                      <a:pt x="44" y="179"/>
                      <a:pt x="44" y="179"/>
                    </a:cubicBezTo>
                    <a:cubicBezTo>
                      <a:pt x="49" y="179"/>
                      <a:pt x="49" y="179"/>
                      <a:pt x="49" y="179"/>
                    </a:cubicBezTo>
                    <a:cubicBezTo>
                      <a:pt x="49" y="181"/>
                      <a:pt x="49" y="183"/>
                      <a:pt x="49" y="185"/>
                    </a:cubicBezTo>
                    <a:cubicBezTo>
                      <a:pt x="46" y="187"/>
                      <a:pt x="46" y="187"/>
                      <a:pt x="46" y="187"/>
                    </a:cubicBezTo>
                    <a:cubicBezTo>
                      <a:pt x="47" y="188"/>
                      <a:pt x="47" y="188"/>
                      <a:pt x="47" y="188"/>
                    </a:cubicBezTo>
                    <a:cubicBezTo>
                      <a:pt x="48" y="194"/>
                      <a:pt x="48" y="194"/>
                      <a:pt x="48" y="194"/>
                    </a:cubicBezTo>
                    <a:cubicBezTo>
                      <a:pt x="49" y="210"/>
                      <a:pt x="49" y="210"/>
                      <a:pt x="49" y="210"/>
                    </a:cubicBezTo>
                    <a:cubicBezTo>
                      <a:pt x="54" y="213"/>
                      <a:pt x="54" y="213"/>
                      <a:pt x="54" y="213"/>
                    </a:cubicBezTo>
                    <a:cubicBezTo>
                      <a:pt x="53" y="216"/>
                      <a:pt x="53" y="216"/>
                      <a:pt x="53" y="216"/>
                    </a:cubicBezTo>
                    <a:cubicBezTo>
                      <a:pt x="51" y="215"/>
                      <a:pt x="51" y="215"/>
                      <a:pt x="51" y="215"/>
                    </a:cubicBezTo>
                    <a:cubicBezTo>
                      <a:pt x="48" y="215"/>
                      <a:pt x="48" y="215"/>
                      <a:pt x="48" y="215"/>
                    </a:cubicBezTo>
                    <a:cubicBezTo>
                      <a:pt x="46" y="217"/>
                      <a:pt x="46" y="217"/>
                      <a:pt x="46" y="217"/>
                    </a:cubicBezTo>
                    <a:cubicBezTo>
                      <a:pt x="49" y="223"/>
                      <a:pt x="53" y="228"/>
                      <a:pt x="57" y="234"/>
                    </a:cubicBezTo>
                    <a:cubicBezTo>
                      <a:pt x="64" y="239"/>
                      <a:pt x="64" y="239"/>
                      <a:pt x="64" y="239"/>
                    </a:cubicBezTo>
                    <a:cubicBezTo>
                      <a:pt x="64" y="241"/>
                      <a:pt x="64" y="241"/>
                      <a:pt x="64" y="241"/>
                    </a:cubicBezTo>
                    <a:cubicBezTo>
                      <a:pt x="63" y="243"/>
                      <a:pt x="63" y="243"/>
                      <a:pt x="63" y="243"/>
                    </a:cubicBezTo>
                    <a:cubicBezTo>
                      <a:pt x="59" y="244"/>
                      <a:pt x="59" y="244"/>
                      <a:pt x="59" y="244"/>
                    </a:cubicBezTo>
                    <a:cubicBezTo>
                      <a:pt x="58" y="246"/>
                      <a:pt x="58" y="246"/>
                      <a:pt x="58" y="246"/>
                    </a:cubicBezTo>
                    <a:cubicBezTo>
                      <a:pt x="58" y="252"/>
                      <a:pt x="58" y="252"/>
                      <a:pt x="58" y="252"/>
                    </a:cubicBezTo>
                    <a:cubicBezTo>
                      <a:pt x="55" y="257"/>
                      <a:pt x="55" y="257"/>
                      <a:pt x="55" y="257"/>
                    </a:cubicBezTo>
                    <a:cubicBezTo>
                      <a:pt x="56" y="261"/>
                      <a:pt x="56" y="261"/>
                      <a:pt x="56" y="261"/>
                    </a:cubicBezTo>
                    <a:cubicBezTo>
                      <a:pt x="58" y="262"/>
                      <a:pt x="60" y="263"/>
                      <a:pt x="62" y="264"/>
                    </a:cubicBezTo>
                    <a:cubicBezTo>
                      <a:pt x="64" y="263"/>
                      <a:pt x="64" y="263"/>
                      <a:pt x="64" y="263"/>
                    </a:cubicBezTo>
                    <a:cubicBezTo>
                      <a:pt x="70" y="261"/>
                      <a:pt x="75" y="261"/>
                      <a:pt x="80" y="262"/>
                    </a:cubicBezTo>
                    <a:cubicBezTo>
                      <a:pt x="84" y="261"/>
                      <a:pt x="87" y="260"/>
                      <a:pt x="91" y="259"/>
                    </a:cubicBezTo>
                    <a:cubicBezTo>
                      <a:pt x="94" y="260"/>
                      <a:pt x="97" y="261"/>
                      <a:pt x="99" y="263"/>
                    </a:cubicBezTo>
                    <a:cubicBezTo>
                      <a:pt x="102" y="261"/>
                      <a:pt x="102" y="261"/>
                      <a:pt x="102" y="261"/>
                    </a:cubicBezTo>
                    <a:cubicBezTo>
                      <a:pt x="107" y="259"/>
                      <a:pt x="111" y="259"/>
                      <a:pt x="115" y="259"/>
                    </a:cubicBezTo>
                    <a:cubicBezTo>
                      <a:pt x="121" y="261"/>
                      <a:pt x="127" y="263"/>
                      <a:pt x="132" y="265"/>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9" name="Freeform 31">
                <a:extLst>
                  <a:ext uri="{FF2B5EF4-FFF2-40B4-BE49-F238E27FC236}">
                    <a16:creationId xmlns:a16="http://schemas.microsoft.com/office/drawing/2014/main" id="{6DE10135-0A26-6F3C-EC25-08C595637015}"/>
                  </a:ext>
                </a:extLst>
              </p:cNvPr>
              <p:cNvSpPr>
                <a:spLocks/>
              </p:cNvSpPr>
              <p:nvPr/>
            </p:nvSpPr>
            <p:spPr bwMode="auto">
              <a:xfrm>
                <a:off x="8777288" y="2454275"/>
                <a:ext cx="766762" cy="1087437"/>
              </a:xfrm>
              <a:custGeom>
                <a:avLst/>
                <a:gdLst>
                  <a:gd name="T0" fmla="*/ 742164580 w 201"/>
                  <a:gd name="T1" fmla="*/ 2147483646 h 285"/>
                  <a:gd name="T2" fmla="*/ 785820423 w 201"/>
                  <a:gd name="T3" fmla="*/ 2147483646 h 285"/>
                  <a:gd name="T4" fmla="*/ 916787950 w 201"/>
                  <a:gd name="T5" fmla="*/ 2147483646 h 285"/>
                  <a:gd name="T6" fmla="*/ 945894388 w 201"/>
                  <a:gd name="T7" fmla="*/ 2147483646 h 285"/>
                  <a:gd name="T8" fmla="*/ 1324251380 w 201"/>
                  <a:gd name="T9" fmla="*/ 2147483646 h 285"/>
                  <a:gd name="T10" fmla="*/ 1426116284 w 201"/>
                  <a:gd name="T11" fmla="*/ 2147483646 h 285"/>
                  <a:gd name="T12" fmla="*/ 1542534407 w 201"/>
                  <a:gd name="T13" fmla="*/ 2147483646 h 285"/>
                  <a:gd name="T14" fmla="*/ 1629846092 w 201"/>
                  <a:gd name="T15" fmla="*/ 2147483646 h 285"/>
                  <a:gd name="T16" fmla="*/ 1819026496 w 201"/>
                  <a:gd name="T17" fmla="*/ 2147483646 h 285"/>
                  <a:gd name="T18" fmla="*/ 1979100461 w 201"/>
                  <a:gd name="T19" fmla="*/ 2147483646 h 285"/>
                  <a:gd name="T20" fmla="*/ 2147483646 w 201"/>
                  <a:gd name="T21" fmla="*/ 2147483646 h 285"/>
                  <a:gd name="T22" fmla="*/ 2147483646 w 201"/>
                  <a:gd name="T23" fmla="*/ 2147483646 h 285"/>
                  <a:gd name="T24" fmla="*/ 2147483646 w 201"/>
                  <a:gd name="T25" fmla="*/ 2147483646 h 285"/>
                  <a:gd name="T26" fmla="*/ 2147483646 w 201"/>
                  <a:gd name="T27" fmla="*/ 2147483646 h 285"/>
                  <a:gd name="T28" fmla="*/ 2147483646 w 201"/>
                  <a:gd name="T29" fmla="*/ 2147483646 h 285"/>
                  <a:gd name="T30" fmla="*/ 2147483646 w 201"/>
                  <a:gd name="T31" fmla="*/ 2147483646 h 285"/>
                  <a:gd name="T32" fmla="*/ 2147483646 w 201"/>
                  <a:gd name="T33" fmla="*/ 2147483646 h 285"/>
                  <a:gd name="T34" fmla="*/ 2147483646 w 201"/>
                  <a:gd name="T35" fmla="*/ 2147483646 h 285"/>
                  <a:gd name="T36" fmla="*/ 2147483646 w 201"/>
                  <a:gd name="T37" fmla="*/ 2147483646 h 285"/>
                  <a:gd name="T38" fmla="*/ 2147483646 w 201"/>
                  <a:gd name="T39" fmla="*/ 2147483646 h 285"/>
                  <a:gd name="T40" fmla="*/ 2147483646 w 201"/>
                  <a:gd name="T41" fmla="*/ 2147483646 h 285"/>
                  <a:gd name="T42" fmla="*/ 2147483646 w 201"/>
                  <a:gd name="T43" fmla="*/ 1892613510 h 285"/>
                  <a:gd name="T44" fmla="*/ 2147483646 w 201"/>
                  <a:gd name="T45" fmla="*/ 1805259887 h 285"/>
                  <a:gd name="T46" fmla="*/ 2147483646 w 201"/>
                  <a:gd name="T47" fmla="*/ 1703353686 h 285"/>
                  <a:gd name="T48" fmla="*/ 2147483646 w 201"/>
                  <a:gd name="T49" fmla="*/ 1484973443 h 285"/>
                  <a:gd name="T50" fmla="*/ 2147483646 w 201"/>
                  <a:gd name="T51" fmla="*/ 1266593200 h 285"/>
                  <a:gd name="T52" fmla="*/ 2147483646 w 201"/>
                  <a:gd name="T53" fmla="*/ 1339386614 h 285"/>
                  <a:gd name="T54" fmla="*/ 2147483646 w 201"/>
                  <a:gd name="T55" fmla="*/ 946306755 h 285"/>
                  <a:gd name="T56" fmla="*/ 2147483646 w 201"/>
                  <a:gd name="T57" fmla="*/ 829836529 h 285"/>
                  <a:gd name="T58" fmla="*/ 1920891399 w 201"/>
                  <a:gd name="T59" fmla="*/ 363963256 h 285"/>
                  <a:gd name="T60" fmla="*/ 1484325346 w 201"/>
                  <a:gd name="T61" fmla="*/ 0 h 285"/>
                  <a:gd name="T62" fmla="*/ 1367907223 w 201"/>
                  <a:gd name="T63" fmla="*/ 524106478 h 285"/>
                  <a:gd name="T64" fmla="*/ 1033206073 w 201"/>
                  <a:gd name="T65" fmla="*/ 160143222 h 285"/>
                  <a:gd name="T66" fmla="*/ 422012835 w 201"/>
                  <a:gd name="T67" fmla="*/ 407640068 h 285"/>
                  <a:gd name="T68" fmla="*/ 14553219 w 201"/>
                  <a:gd name="T69" fmla="*/ 524106478 h 285"/>
                  <a:gd name="T70" fmla="*/ 232836246 w 201"/>
                  <a:gd name="T71" fmla="*/ 1630560271 h 285"/>
                  <a:gd name="T72" fmla="*/ 407463430 w 201"/>
                  <a:gd name="T73" fmla="*/ 1747026682 h 285"/>
                  <a:gd name="T74" fmla="*/ 640295862 w 201"/>
                  <a:gd name="T75" fmla="*/ 1834380305 h 285"/>
                  <a:gd name="T76" fmla="*/ 814923046 w 201"/>
                  <a:gd name="T77" fmla="*/ 1979963318 h 285"/>
                  <a:gd name="T78" fmla="*/ 814923046 w 201"/>
                  <a:gd name="T79" fmla="*/ 2067316942 h 285"/>
                  <a:gd name="T80" fmla="*/ 742164580 w 201"/>
                  <a:gd name="T81" fmla="*/ 2147483646 h 285"/>
                  <a:gd name="T82" fmla="*/ 756713985 w 201"/>
                  <a:gd name="T83" fmla="*/ 2147483646 h 285"/>
                  <a:gd name="T84" fmla="*/ 669402300 w 201"/>
                  <a:gd name="T85" fmla="*/ 2147483646 h 285"/>
                  <a:gd name="T86" fmla="*/ 625746457 w 201"/>
                  <a:gd name="T87" fmla="*/ 2147483646 h 285"/>
                  <a:gd name="T88" fmla="*/ 465672492 w 201"/>
                  <a:gd name="T89" fmla="*/ 2147483646 h 285"/>
                  <a:gd name="T90" fmla="*/ 116418123 w 201"/>
                  <a:gd name="T91" fmla="*/ 2147483646 h 285"/>
                  <a:gd name="T92" fmla="*/ 422012835 w 201"/>
                  <a:gd name="T93" fmla="*/ 2147483646 h 285"/>
                  <a:gd name="T94" fmla="*/ 640295862 w 201"/>
                  <a:gd name="T95" fmla="*/ 2147483646 h 285"/>
                  <a:gd name="T96" fmla="*/ 611193238 w 201"/>
                  <a:gd name="T97" fmla="*/ 2147483646 h 2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1" h="285">
                    <a:moveTo>
                      <a:pt x="42" y="234"/>
                    </a:moveTo>
                    <a:cubicBezTo>
                      <a:pt x="47" y="233"/>
                      <a:pt x="47" y="233"/>
                      <a:pt x="47" y="233"/>
                    </a:cubicBezTo>
                    <a:cubicBezTo>
                      <a:pt x="51" y="235"/>
                      <a:pt x="51" y="235"/>
                      <a:pt x="51" y="235"/>
                    </a:cubicBezTo>
                    <a:cubicBezTo>
                      <a:pt x="53" y="238"/>
                      <a:pt x="53" y="238"/>
                      <a:pt x="53" y="238"/>
                    </a:cubicBezTo>
                    <a:cubicBezTo>
                      <a:pt x="53" y="240"/>
                      <a:pt x="53" y="240"/>
                      <a:pt x="53" y="240"/>
                    </a:cubicBezTo>
                    <a:cubicBezTo>
                      <a:pt x="54" y="240"/>
                      <a:pt x="54" y="240"/>
                      <a:pt x="54" y="240"/>
                    </a:cubicBezTo>
                    <a:cubicBezTo>
                      <a:pt x="55" y="239"/>
                      <a:pt x="56" y="239"/>
                      <a:pt x="58" y="238"/>
                    </a:cubicBezTo>
                    <a:cubicBezTo>
                      <a:pt x="61" y="241"/>
                      <a:pt x="61" y="241"/>
                      <a:pt x="61" y="241"/>
                    </a:cubicBezTo>
                    <a:cubicBezTo>
                      <a:pt x="63" y="242"/>
                      <a:pt x="63" y="242"/>
                      <a:pt x="63" y="242"/>
                    </a:cubicBezTo>
                    <a:cubicBezTo>
                      <a:pt x="65" y="247"/>
                      <a:pt x="65" y="247"/>
                      <a:pt x="65" y="247"/>
                    </a:cubicBezTo>
                    <a:cubicBezTo>
                      <a:pt x="63" y="253"/>
                      <a:pt x="63" y="253"/>
                      <a:pt x="63" y="253"/>
                    </a:cubicBezTo>
                    <a:cubicBezTo>
                      <a:pt x="65" y="257"/>
                      <a:pt x="65" y="257"/>
                      <a:pt x="65" y="257"/>
                    </a:cubicBezTo>
                    <a:cubicBezTo>
                      <a:pt x="69" y="260"/>
                      <a:pt x="79" y="266"/>
                      <a:pt x="81" y="271"/>
                    </a:cubicBezTo>
                    <a:cubicBezTo>
                      <a:pt x="90" y="274"/>
                      <a:pt x="90" y="274"/>
                      <a:pt x="90" y="274"/>
                    </a:cubicBezTo>
                    <a:cubicBezTo>
                      <a:pt x="91" y="274"/>
                      <a:pt x="91" y="274"/>
                      <a:pt x="91" y="274"/>
                    </a:cubicBezTo>
                    <a:cubicBezTo>
                      <a:pt x="92" y="271"/>
                      <a:pt x="92" y="271"/>
                      <a:pt x="92" y="271"/>
                    </a:cubicBezTo>
                    <a:cubicBezTo>
                      <a:pt x="94" y="269"/>
                      <a:pt x="94" y="269"/>
                      <a:pt x="94" y="269"/>
                    </a:cubicBezTo>
                    <a:cubicBezTo>
                      <a:pt x="98" y="273"/>
                      <a:pt x="98" y="273"/>
                      <a:pt x="98" y="273"/>
                    </a:cubicBezTo>
                    <a:cubicBezTo>
                      <a:pt x="98" y="276"/>
                      <a:pt x="98" y="276"/>
                      <a:pt x="98" y="276"/>
                    </a:cubicBezTo>
                    <a:cubicBezTo>
                      <a:pt x="99" y="278"/>
                      <a:pt x="100" y="279"/>
                      <a:pt x="101" y="281"/>
                    </a:cubicBezTo>
                    <a:cubicBezTo>
                      <a:pt x="106" y="280"/>
                      <a:pt x="106" y="280"/>
                      <a:pt x="106" y="280"/>
                    </a:cubicBezTo>
                    <a:cubicBezTo>
                      <a:pt x="107" y="279"/>
                      <a:pt x="107" y="279"/>
                      <a:pt x="107" y="279"/>
                    </a:cubicBezTo>
                    <a:cubicBezTo>
                      <a:pt x="109" y="277"/>
                      <a:pt x="109" y="277"/>
                      <a:pt x="109" y="277"/>
                    </a:cubicBezTo>
                    <a:cubicBezTo>
                      <a:pt x="112" y="279"/>
                      <a:pt x="112" y="279"/>
                      <a:pt x="112" y="279"/>
                    </a:cubicBezTo>
                    <a:cubicBezTo>
                      <a:pt x="114" y="283"/>
                      <a:pt x="114" y="283"/>
                      <a:pt x="114" y="283"/>
                    </a:cubicBezTo>
                    <a:cubicBezTo>
                      <a:pt x="118" y="285"/>
                      <a:pt x="118" y="285"/>
                      <a:pt x="118" y="285"/>
                    </a:cubicBezTo>
                    <a:cubicBezTo>
                      <a:pt x="125" y="284"/>
                      <a:pt x="125" y="284"/>
                      <a:pt x="125" y="284"/>
                    </a:cubicBezTo>
                    <a:cubicBezTo>
                      <a:pt x="128" y="281"/>
                      <a:pt x="128" y="281"/>
                      <a:pt x="128" y="281"/>
                    </a:cubicBezTo>
                    <a:cubicBezTo>
                      <a:pt x="127" y="279"/>
                      <a:pt x="127" y="279"/>
                      <a:pt x="127" y="279"/>
                    </a:cubicBezTo>
                    <a:cubicBezTo>
                      <a:pt x="128" y="274"/>
                      <a:pt x="134" y="266"/>
                      <a:pt x="136" y="261"/>
                    </a:cubicBezTo>
                    <a:cubicBezTo>
                      <a:pt x="139" y="260"/>
                      <a:pt x="139" y="260"/>
                      <a:pt x="139" y="260"/>
                    </a:cubicBezTo>
                    <a:cubicBezTo>
                      <a:pt x="143" y="261"/>
                      <a:pt x="147" y="261"/>
                      <a:pt x="152" y="261"/>
                    </a:cubicBezTo>
                    <a:cubicBezTo>
                      <a:pt x="155" y="259"/>
                      <a:pt x="155" y="259"/>
                      <a:pt x="155" y="259"/>
                    </a:cubicBezTo>
                    <a:cubicBezTo>
                      <a:pt x="156" y="258"/>
                      <a:pt x="158" y="257"/>
                      <a:pt x="159" y="256"/>
                    </a:cubicBezTo>
                    <a:cubicBezTo>
                      <a:pt x="160" y="258"/>
                      <a:pt x="162" y="261"/>
                      <a:pt x="164" y="263"/>
                    </a:cubicBezTo>
                    <a:cubicBezTo>
                      <a:pt x="168" y="262"/>
                      <a:pt x="168" y="262"/>
                      <a:pt x="168" y="262"/>
                    </a:cubicBezTo>
                    <a:cubicBezTo>
                      <a:pt x="169" y="261"/>
                      <a:pt x="169" y="261"/>
                      <a:pt x="169" y="261"/>
                    </a:cubicBezTo>
                    <a:cubicBezTo>
                      <a:pt x="169" y="258"/>
                      <a:pt x="169" y="258"/>
                      <a:pt x="169" y="258"/>
                    </a:cubicBezTo>
                    <a:cubicBezTo>
                      <a:pt x="169" y="256"/>
                      <a:pt x="169" y="256"/>
                      <a:pt x="169" y="256"/>
                    </a:cubicBezTo>
                    <a:cubicBezTo>
                      <a:pt x="172" y="254"/>
                      <a:pt x="175" y="252"/>
                      <a:pt x="178" y="250"/>
                    </a:cubicBezTo>
                    <a:cubicBezTo>
                      <a:pt x="183" y="250"/>
                      <a:pt x="189" y="250"/>
                      <a:pt x="194" y="251"/>
                    </a:cubicBezTo>
                    <a:cubicBezTo>
                      <a:pt x="197" y="249"/>
                      <a:pt x="197" y="249"/>
                      <a:pt x="197" y="249"/>
                    </a:cubicBezTo>
                    <a:cubicBezTo>
                      <a:pt x="197" y="247"/>
                      <a:pt x="197" y="245"/>
                      <a:pt x="197" y="243"/>
                    </a:cubicBezTo>
                    <a:cubicBezTo>
                      <a:pt x="192" y="243"/>
                      <a:pt x="192" y="243"/>
                      <a:pt x="192" y="243"/>
                    </a:cubicBezTo>
                    <a:cubicBezTo>
                      <a:pt x="190" y="242"/>
                      <a:pt x="190" y="242"/>
                      <a:pt x="190" y="242"/>
                    </a:cubicBezTo>
                    <a:cubicBezTo>
                      <a:pt x="189" y="241"/>
                      <a:pt x="189" y="241"/>
                      <a:pt x="189" y="241"/>
                    </a:cubicBezTo>
                    <a:cubicBezTo>
                      <a:pt x="186" y="236"/>
                      <a:pt x="186" y="236"/>
                      <a:pt x="186" y="236"/>
                    </a:cubicBezTo>
                    <a:cubicBezTo>
                      <a:pt x="182" y="232"/>
                      <a:pt x="182" y="232"/>
                      <a:pt x="182" y="232"/>
                    </a:cubicBezTo>
                    <a:cubicBezTo>
                      <a:pt x="182" y="230"/>
                      <a:pt x="182" y="230"/>
                      <a:pt x="182" y="230"/>
                    </a:cubicBezTo>
                    <a:cubicBezTo>
                      <a:pt x="186" y="228"/>
                      <a:pt x="190" y="226"/>
                      <a:pt x="193" y="223"/>
                    </a:cubicBezTo>
                    <a:cubicBezTo>
                      <a:pt x="194" y="220"/>
                      <a:pt x="194" y="220"/>
                      <a:pt x="194" y="220"/>
                    </a:cubicBezTo>
                    <a:cubicBezTo>
                      <a:pt x="194" y="215"/>
                      <a:pt x="194" y="211"/>
                      <a:pt x="194" y="206"/>
                    </a:cubicBezTo>
                    <a:cubicBezTo>
                      <a:pt x="191" y="205"/>
                      <a:pt x="191" y="205"/>
                      <a:pt x="191" y="205"/>
                    </a:cubicBezTo>
                    <a:cubicBezTo>
                      <a:pt x="185" y="206"/>
                      <a:pt x="185" y="206"/>
                      <a:pt x="185" y="206"/>
                    </a:cubicBezTo>
                    <a:cubicBezTo>
                      <a:pt x="181" y="204"/>
                      <a:pt x="181" y="204"/>
                      <a:pt x="181" y="204"/>
                    </a:cubicBezTo>
                    <a:cubicBezTo>
                      <a:pt x="181" y="200"/>
                      <a:pt x="175" y="199"/>
                      <a:pt x="175" y="195"/>
                    </a:cubicBezTo>
                    <a:cubicBezTo>
                      <a:pt x="169" y="192"/>
                      <a:pt x="162" y="190"/>
                      <a:pt x="156" y="187"/>
                    </a:cubicBezTo>
                    <a:cubicBezTo>
                      <a:pt x="154" y="184"/>
                      <a:pt x="154" y="184"/>
                      <a:pt x="154" y="184"/>
                    </a:cubicBezTo>
                    <a:cubicBezTo>
                      <a:pt x="157" y="180"/>
                      <a:pt x="157" y="180"/>
                      <a:pt x="157" y="180"/>
                    </a:cubicBezTo>
                    <a:cubicBezTo>
                      <a:pt x="157" y="178"/>
                      <a:pt x="157" y="176"/>
                      <a:pt x="157" y="175"/>
                    </a:cubicBezTo>
                    <a:cubicBezTo>
                      <a:pt x="154" y="172"/>
                      <a:pt x="151" y="168"/>
                      <a:pt x="148" y="164"/>
                    </a:cubicBezTo>
                    <a:cubicBezTo>
                      <a:pt x="149" y="161"/>
                      <a:pt x="149" y="161"/>
                      <a:pt x="149" y="161"/>
                    </a:cubicBezTo>
                    <a:cubicBezTo>
                      <a:pt x="153" y="158"/>
                      <a:pt x="157" y="156"/>
                      <a:pt x="162" y="154"/>
                    </a:cubicBezTo>
                    <a:cubicBezTo>
                      <a:pt x="167" y="149"/>
                      <a:pt x="167" y="149"/>
                      <a:pt x="167" y="149"/>
                    </a:cubicBezTo>
                    <a:cubicBezTo>
                      <a:pt x="167" y="147"/>
                      <a:pt x="167" y="147"/>
                      <a:pt x="167" y="147"/>
                    </a:cubicBezTo>
                    <a:cubicBezTo>
                      <a:pt x="164" y="141"/>
                      <a:pt x="165" y="134"/>
                      <a:pt x="160" y="130"/>
                    </a:cubicBezTo>
                    <a:cubicBezTo>
                      <a:pt x="162" y="127"/>
                      <a:pt x="162" y="127"/>
                      <a:pt x="162" y="127"/>
                    </a:cubicBezTo>
                    <a:cubicBezTo>
                      <a:pt x="169" y="126"/>
                      <a:pt x="169" y="126"/>
                      <a:pt x="169" y="126"/>
                    </a:cubicBezTo>
                    <a:cubicBezTo>
                      <a:pt x="171" y="124"/>
                      <a:pt x="171" y="124"/>
                      <a:pt x="171" y="124"/>
                    </a:cubicBezTo>
                    <a:cubicBezTo>
                      <a:pt x="172" y="122"/>
                      <a:pt x="172" y="122"/>
                      <a:pt x="172" y="122"/>
                    </a:cubicBezTo>
                    <a:cubicBezTo>
                      <a:pt x="169" y="121"/>
                      <a:pt x="169" y="121"/>
                      <a:pt x="169" y="121"/>
                    </a:cubicBezTo>
                    <a:cubicBezTo>
                      <a:pt x="167" y="117"/>
                      <a:pt x="167" y="117"/>
                      <a:pt x="167" y="117"/>
                    </a:cubicBezTo>
                    <a:cubicBezTo>
                      <a:pt x="167" y="114"/>
                      <a:pt x="167" y="111"/>
                      <a:pt x="169" y="108"/>
                    </a:cubicBezTo>
                    <a:cubicBezTo>
                      <a:pt x="167" y="105"/>
                      <a:pt x="167" y="105"/>
                      <a:pt x="167" y="105"/>
                    </a:cubicBezTo>
                    <a:cubicBezTo>
                      <a:pt x="160" y="102"/>
                      <a:pt x="160" y="102"/>
                      <a:pt x="160" y="102"/>
                    </a:cubicBezTo>
                    <a:cubicBezTo>
                      <a:pt x="156" y="98"/>
                      <a:pt x="156" y="98"/>
                      <a:pt x="156" y="98"/>
                    </a:cubicBezTo>
                    <a:cubicBezTo>
                      <a:pt x="155" y="95"/>
                      <a:pt x="154" y="92"/>
                      <a:pt x="154" y="89"/>
                    </a:cubicBezTo>
                    <a:cubicBezTo>
                      <a:pt x="155" y="87"/>
                      <a:pt x="155" y="87"/>
                      <a:pt x="155" y="87"/>
                    </a:cubicBezTo>
                    <a:cubicBezTo>
                      <a:pt x="159" y="86"/>
                      <a:pt x="162" y="84"/>
                      <a:pt x="166" y="83"/>
                    </a:cubicBezTo>
                    <a:cubicBezTo>
                      <a:pt x="170" y="83"/>
                      <a:pt x="174" y="83"/>
                      <a:pt x="179" y="84"/>
                    </a:cubicBezTo>
                    <a:cubicBezTo>
                      <a:pt x="184" y="87"/>
                      <a:pt x="189" y="90"/>
                      <a:pt x="195" y="92"/>
                    </a:cubicBezTo>
                    <a:cubicBezTo>
                      <a:pt x="197" y="92"/>
                      <a:pt x="197" y="92"/>
                      <a:pt x="197" y="92"/>
                    </a:cubicBezTo>
                    <a:cubicBezTo>
                      <a:pt x="196" y="87"/>
                      <a:pt x="196" y="82"/>
                      <a:pt x="196" y="77"/>
                    </a:cubicBezTo>
                    <a:cubicBezTo>
                      <a:pt x="198" y="73"/>
                      <a:pt x="200" y="70"/>
                      <a:pt x="201" y="65"/>
                    </a:cubicBezTo>
                    <a:cubicBezTo>
                      <a:pt x="195" y="67"/>
                      <a:pt x="188" y="68"/>
                      <a:pt x="181" y="69"/>
                    </a:cubicBezTo>
                    <a:cubicBezTo>
                      <a:pt x="175" y="68"/>
                      <a:pt x="175" y="68"/>
                      <a:pt x="175" y="68"/>
                    </a:cubicBezTo>
                    <a:cubicBezTo>
                      <a:pt x="173" y="65"/>
                      <a:pt x="171" y="61"/>
                      <a:pt x="169" y="57"/>
                    </a:cubicBezTo>
                    <a:cubicBezTo>
                      <a:pt x="169" y="54"/>
                      <a:pt x="169" y="50"/>
                      <a:pt x="168" y="47"/>
                    </a:cubicBezTo>
                    <a:cubicBezTo>
                      <a:pt x="160" y="45"/>
                      <a:pt x="148" y="45"/>
                      <a:pt x="141" y="42"/>
                    </a:cubicBezTo>
                    <a:cubicBezTo>
                      <a:pt x="138" y="36"/>
                      <a:pt x="135" y="31"/>
                      <a:pt x="132" y="25"/>
                    </a:cubicBezTo>
                    <a:cubicBezTo>
                      <a:pt x="126" y="24"/>
                      <a:pt x="120" y="23"/>
                      <a:pt x="115" y="21"/>
                    </a:cubicBezTo>
                    <a:cubicBezTo>
                      <a:pt x="109" y="15"/>
                      <a:pt x="111" y="6"/>
                      <a:pt x="106" y="0"/>
                    </a:cubicBezTo>
                    <a:cubicBezTo>
                      <a:pt x="102" y="0"/>
                      <a:pt x="102" y="0"/>
                      <a:pt x="102" y="0"/>
                    </a:cubicBezTo>
                    <a:cubicBezTo>
                      <a:pt x="100" y="5"/>
                      <a:pt x="100" y="5"/>
                      <a:pt x="100" y="5"/>
                    </a:cubicBezTo>
                    <a:cubicBezTo>
                      <a:pt x="103" y="12"/>
                      <a:pt x="99" y="22"/>
                      <a:pt x="100" y="30"/>
                    </a:cubicBezTo>
                    <a:cubicBezTo>
                      <a:pt x="94" y="36"/>
                      <a:pt x="94" y="36"/>
                      <a:pt x="94" y="36"/>
                    </a:cubicBezTo>
                    <a:cubicBezTo>
                      <a:pt x="90" y="38"/>
                      <a:pt x="90" y="38"/>
                      <a:pt x="90" y="38"/>
                    </a:cubicBezTo>
                    <a:cubicBezTo>
                      <a:pt x="87" y="37"/>
                      <a:pt x="87" y="37"/>
                      <a:pt x="87" y="37"/>
                    </a:cubicBezTo>
                    <a:cubicBezTo>
                      <a:pt x="84" y="28"/>
                      <a:pt x="76" y="20"/>
                      <a:pt x="71" y="11"/>
                    </a:cubicBezTo>
                    <a:cubicBezTo>
                      <a:pt x="65" y="9"/>
                      <a:pt x="65" y="9"/>
                      <a:pt x="65" y="9"/>
                    </a:cubicBezTo>
                    <a:cubicBezTo>
                      <a:pt x="59" y="10"/>
                      <a:pt x="52" y="11"/>
                      <a:pt x="46" y="12"/>
                    </a:cubicBezTo>
                    <a:cubicBezTo>
                      <a:pt x="40" y="17"/>
                      <a:pt x="34" y="22"/>
                      <a:pt x="29" y="28"/>
                    </a:cubicBezTo>
                    <a:cubicBezTo>
                      <a:pt x="17" y="33"/>
                      <a:pt x="17" y="33"/>
                      <a:pt x="17" y="33"/>
                    </a:cubicBezTo>
                    <a:cubicBezTo>
                      <a:pt x="12" y="37"/>
                      <a:pt x="8" y="32"/>
                      <a:pt x="2" y="36"/>
                    </a:cubicBezTo>
                    <a:cubicBezTo>
                      <a:pt x="1" y="36"/>
                      <a:pt x="1" y="36"/>
                      <a:pt x="1" y="36"/>
                    </a:cubicBezTo>
                    <a:cubicBezTo>
                      <a:pt x="4" y="47"/>
                      <a:pt x="0" y="68"/>
                      <a:pt x="4" y="79"/>
                    </a:cubicBezTo>
                    <a:cubicBezTo>
                      <a:pt x="9" y="80"/>
                      <a:pt x="9" y="80"/>
                      <a:pt x="9" y="80"/>
                    </a:cubicBezTo>
                    <a:cubicBezTo>
                      <a:pt x="11" y="91"/>
                      <a:pt x="12" y="102"/>
                      <a:pt x="16" y="112"/>
                    </a:cubicBezTo>
                    <a:cubicBezTo>
                      <a:pt x="22" y="114"/>
                      <a:pt x="22" y="114"/>
                      <a:pt x="22" y="114"/>
                    </a:cubicBezTo>
                    <a:cubicBezTo>
                      <a:pt x="26" y="114"/>
                      <a:pt x="26" y="114"/>
                      <a:pt x="26" y="114"/>
                    </a:cubicBezTo>
                    <a:cubicBezTo>
                      <a:pt x="27" y="116"/>
                      <a:pt x="28" y="118"/>
                      <a:pt x="28" y="120"/>
                    </a:cubicBezTo>
                    <a:cubicBezTo>
                      <a:pt x="32" y="121"/>
                      <a:pt x="35" y="122"/>
                      <a:pt x="38" y="122"/>
                    </a:cubicBezTo>
                    <a:cubicBezTo>
                      <a:pt x="42" y="124"/>
                      <a:pt x="42" y="124"/>
                      <a:pt x="42" y="124"/>
                    </a:cubicBezTo>
                    <a:cubicBezTo>
                      <a:pt x="44" y="126"/>
                      <a:pt x="44" y="126"/>
                      <a:pt x="44" y="126"/>
                    </a:cubicBezTo>
                    <a:cubicBezTo>
                      <a:pt x="47" y="127"/>
                      <a:pt x="50" y="127"/>
                      <a:pt x="53" y="128"/>
                    </a:cubicBezTo>
                    <a:cubicBezTo>
                      <a:pt x="56" y="130"/>
                      <a:pt x="56" y="130"/>
                      <a:pt x="56" y="130"/>
                    </a:cubicBezTo>
                    <a:cubicBezTo>
                      <a:pt x="56" y="136"/>
                      <a:pt x="56" y="136"/>
                      <a:pt x="56" y="136"/>
                    </a:cubicBezTo>
                    <a:cubicBezTo>
                      <a:pt x="59" y="140"/>
                      <a:pt x="59" y="140"/>
                      <a:pt x="59" y="140"/>
                    </a:cubicBezTo>
                    <a:cubicBezTo>
                      <a:pt x="56" y="139"/>
                      <a:pt x="56" y="139"/>
                      <a:pt x="56" y="139"/>
                    </a:cubicBezTo>
                    <a:cubicBezTo>
                      <a:pt x="56" y="142"/>
                      <a:pt x="56" y="142"/>
                      <a:pt x="56" y="142"/>
                    </a:cubicBezTo>
                    <a:cubicBezTo>
                      <a:pt x="54" y="145"/>
                      <a:pt x="51" y="148"/>
                      <a:pt x="49" y="151"/>
                    </a:cubicBezTo>
                    <a:cubicBezTo>
                      <a:pt x="48" y="154"/>
                      <a:pt x="48" y="154"/>
                      <a:pt x="48" y="154"/>
                    </a:cubicBezTo>
                    <a:cubicBezTo>
                      <a:pt x="51" y="156"/>
                      <a:pt x="51" y="156"/>
                      <a:pt x="51" y="156"/>
                    </a:cubicBezTo>
                    <a:cubicBezTo>
                      <a:pt x="54" y="162"/>
                      <a:pt x="54" y="162"/>
                      <a:pt x="54" y="162"/>
                    </a:cubicBezTo>
                    <a:cubicBezTo>
                      <a:pt x="54" y="164"/>
                      <a:pt x="53" y="166"/>
                      <a:pt x="52" y="168"/>
                    </a:cubicBezTo>
                    <a:cubicBezTo>
                      <a:pt x="52" y="171"/>
                      <a:pt x="52" y="171"/>
                      <a:pt x="52" y="171"/>
                    </a:cubicBezTo>
                    <a:cubicBezTo>
                      <a:pt x="53" y="173"/>
                      <a:pt x="54" y="174"/>
                      <a:pt x="55" y="176"/>
                    </a:cubicBezTo>
                    <a:cubicBezTo>
                      <a:pt x="52" y="176"/>
                      <a:pt x="49" y="177"/>
                      <a:pt x="46" y="177"/>
                    </a:cubicBezTo>
                    <a:cubicBezTo>
                      <a:pt x="46" y="178"/>
                      <a:pt x="46" y="178"/>
                      <a:pt x="46" y="178"/>
                    </a:cubicBezTo>
                    <a:cubicBezTo>
                      <a:pt x="49" y="180"/>
                      <a:pt x="52" y="182"/>
                      <a:pt x="53" y="185"/>
                    </a:cubicBezTo>
                    <a:cubicBezTo>
                      <a:pt x="53" y="187"/>
                      <a:pt x="53" y="187"/>
                      <a:pt x="53" y="187"/>
                    </a:cubicBezTo>
                    <a:cubicBezTo>
                      <a:pt x="50" y="188"/>
                      <a:pt x="46" y="188"/>
                      <a:pt x="43" y="188"/>
                    </a:cubicBezTo>
                    <a:cubicBezTo>
                      <a:pt x="40" y="185"/>
                      <a:pt x="40" y="185"/>
                      <a:pt x="40" y="185"/>
                    </a:cubicBezTo>
                    <a:cubicBezTo>
                      <a:pt x="37" y="183"/>
                      <a:pt x="37" y="183"/>
                      <a:pt x="37" y="183"/>
                    </a:cubicBezTo>
                    <a:cubicBezTo>
                      <a:pt x="32" y="183"/>
                      <a:pt x="32" y="183"/>
                      <a:pt x="32" y="183"/>
                    </a:cubicBezTo>
                    <a:cubicBezTo>
                      <a:pt x="28" y="187"/>
                      <a:pt x="28" y="187"/>
                      <a:pt x="28" y="187"/>
                    </a:cubicBezTo>
                    <a:cubicBezTo>
                      <a:pt x="23" y="191"/>
                      <a:pt x="17" y="193"/>
                      <a:pt x="10" y="194"/>
                    </a:cubicBezTo>
                    <a:cubicBezTo>
                      <a:pt x="8" y="199"/>
                      <a:pt x="8" y="199"/>
                      <a:pt x="8" y="199"/>
                    </a:cubicBezTo>
                    <a:cubicBezTo>
                      <a:pt x="8" y="203"/>
                      <a:pt x="8" y="208"/>
                      <a:pt x="8" y="212"/>
                    </a:cubicBezTo>
                    <a:cubicBezTo>
                      <a:pt x="12" y="213"/>
                      <a:pt x="15" y="215"/>
                      <a:pt x="18" y="216"/>
                    </a:cubicBezTo>
                    <a:cubicBezTo>
                      <a:pt x="22" y="215"/>
                      <a:pt x="26" y="213"/>
                      <a:pt x="29" y="211"/>
                    </a:cubicBezTo>
                    <a:cubicBezTo>
                      <a:pt x="34" y="211"/>
                      <a:pt x="34" y="211"/>
                      <a:pt x="34" y="211"/>
                    </a:cubicBezTo>
                    <a:cubicBezTo>
                      <a:pt x="39" y="214"/>
                      <a:pt x="39" y="214"/>
                      <a:pt x="39" y="214"/>
                    </a:cubicBezTo>
                    <a:cubicBezTo>
                      <a:pt x="40" y="217"/>
                      <a:pt x="42" y="220"/>
                      <a:pt x="44" y="222"/>
                    </a:cubicBezTo>
                    <a:cubicBezTo>
                      <a:pt x="45" y="227"/>
                      <a:pt x="45" y="227"/>
                      <a:pt x="45" y="227"/>
                    </a:cubicBezTo>
                    <a:cubicBezTo>
                      <a:pt x="42" y="230"/>
                      <a:pt x="42" y="230"/>
                      <a:pt x="42" y="230"/>
                    </a:cubicBezTo>
                    <a:lnTo>
                      <a:pt x="42" y="234"/>
                    </a:lnTo>
                    <a:close/>
                  </a:path>
                </a:pathLst>
              </a:custGeom>
              <a:solidFill>
                <a:srgbClr val="1C1442"/>
              </a:solidFill>
              <a:ln w="6350" cap="rnd">
                <a:solidFill>
                  <a:schemeClr val="bg2"/>
                </a:solidFill>
                <a:prstDash val="solid"/>
                <a:round/>
                <a:headEnd/>
                <a:tailEnd/>
              </a:ln>
            </p:spPr>
            <p:txBody>
              <a:bodyPr/>
              <a:lstStyle/>
              <a:p>
                <a:endParaRPr lang="ru-RU"/>
              </a:p>
            </p:txBody>
          </p:sp>
          <p:sp>
            <p:nvSpPr>
              <p:cNvPr id="60" name="Marker">
                <a:extLst>
                  <a:ext uri="{FF2B5EF4-FFF2-40B4-BE49-F238E27FC236}">
                    <a16:creationId xmlns:a16="http://schemas.microsoft.com/office/drawing/2014/main" id="{E4894BB8-498B-BAE2-CBE2-E2C5D6B539FE}"/>
                  </a:ext>
                </a:extLst>
              </p:cNvPr>
              <p:cNvSpPr>
                <a:spLocks noEditPoints="1"/>
              </p:cNvSpPr>
              <p:nvPr/>
            </p:nvSpPr>
            <p:spPr bwMode="auto">
              <a:xfrm>
                <a:off x="7954963" y="3797300"/>
                <a:ext cx="209550" cy="361950"/>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pic>
          <p:nvPicPr>
            <p:cNvPr id="33" name="Picture 32">
              <a:extLst>
                <a:ext uri="{FF2B5EF4-FFF2-40B4-BE49-F238E27FC236}">
                  <a16:creationId xmlns:a16="http://schemas.microsoft.com/office/drawing/2014/main" id="{4FC7F94B-A36D-0538-6253-A1386AA207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46581" y="6507040"/>
              <a:ext cx="3713094" cy="4184774"/>
            </a:xfrm>
            <a:prstGeom prst="rect">
              <a:avLst/>
            </a:prstGeom>
          </p:spPr>
        </p:pic>
      </p:grpSp>
    </p:spTree>
    <p:extLst>
      <p:ext uri="{BB962C8B-B14F-4D97-AF65-F5344CB8AC3E}">
        <p14:creationId xmlns:p14="http://schemas.microsoft.com/office/powerpoint/2010/main" val="357822708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61462385-B5D5-4A3A-9134-785D168EA33E}"/>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12094</TotalTime>
  <Words>2911</Words>
  <Application>Microsoft Office PowerPoint</Application>
  <PresentationFormat>Widescreen</PresentationFormat>
  <Paragraphs>334</Paragraphs>
  <Slides>33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docId:DD219D2968C090A94CBB2AEB267EA564</cp:keywords>
  <cp:lastModifiedBy>Sigita Šķēle</cp:lastModifiedBy>
  <cp:revision>480</cp:revision>
  <dcterms:created xsi:type="dcterms:W3CDTF">2021-06-15T11:45:52Z</dcterms:created>
  <dcterms:modified xsi:type="dcterms:W3CDTF">2025-01-21T12:03:40Z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