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725" r:id="rId4"/>
  </p:sldMasterIdLst>
  <p:notesMasterIdLst>
    <p:notesMasterId r:id="rId32"/>
  </p:notesMasterIdLst>
  <p:handoutMasterIdLst>
    <p:handoutMasterId r:id="rId33"/>
  </p:handoutMasterIdLst>
  <p:sldIdLst>
    <p:sldId id="376" r:id="rId5"/>
    <p:sldId id="407" r:id="rId6"/>
    <p:sldId id="388" r:id="rId7"/>
    <p:sldId id="503" r:id="rId8"/>
    <p:sldId id="409" r:id="rId9"/>
    <p:sldId id="504" r:id="rId10"/>
    <p:sldId id="505" r:id="rId11"/>
    <p:sldId id="525" r:id="rId12"/>
    <p:sldId id="506" r:id="rId13"/>
    <p:sldId id="507" r:id="rId14"/>
    <p:sldId id="508" r:id="rId15"/>
    <p:sldId id="509" r:id="rId16"/>
    <p:sldId id="522" r:id="rId17"/>
    <p:sldId id="510" r:id="rId18"/>
    <p:sldId id="524" r:id="rId19"/>
    <p:sldId id="511" r:id="rId20"/>
    <p:sldId id="512" r:id="rId21"/>
    <p:sldId id="513" r:id="rId22"/>
    <p:sldId id="514" r:id="rId23"/>
    <p:sldId id="515" r:id="rId24"/>
    <p:sldId id="516" r:id="rId25"/>
    <p:sldId id="517" r:id="rId26"/>
    <p:sldId id="523" r:id="rId27"/>
    <p:sldId id="518" r:id="rId28"/>
    <p:sldId id="519" r:id="rId29"/>
    <p:sldId id="520" r:id="rId30"/>
    <p:sldId id="38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A00"/>
    <a:srgbClr val="0D0D0D"/>
    <a:srgbClr val="2C4A52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26" autoAdjust="0"/>
    <p:restoredTop sz="81840" autoAdjust="0"/>
  </p:normalViewPr>
  <p:slideViewPr>
    <p:cSldViewPr snapToGrid="0" showGuides="1">
      <p:cViewPr>
        <p:scale>
          <a:sx n="50" d="100"/>
          <a:sy n="50" d="100"/>
        </p:scale>
        <p:origin x="1012" y="17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sp="http://schemas.microsoft.com/office/drawing/2008/diagram" xmlns:dgm="http://schemas.openxmlformats.org/drawingml/2006/diagram" xmlns:a="http://schemas.openxmlformats.org/drawingml/2006/main">
  <dgm:ptLst>
    <dgm:pt modelId="{2FA3AA99-0E41-4235-9364-7D689D221C2C}" type="doc">
      <dgm:prSet loTypeId="urn:microsoft.com/office/officeart/2005/8/layout/pyramid1" loCatId="pyramid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D98B50E7-387C-476F-B232-74DBF81C1356}">
      <dgm:prSet phldrT="[Text]" phldr="0"/>
      <dgm:spPr/>
      <dgm:t>
        <a:bodyPr/>
        <a:lstStyle/>
        <a:p>
          <a:r>
            <a:rPr lang="en-GB" b="1" dirty="0">
              <a:solidFill>
                <a:schemeClr val="bg1"/>
              </a:solidFill>
            </a:rPr>
            <a:t>Leggi / normative</a:t>
          </a:r>
        </a:p>
      </dgm:t>
    </dgm:pt>
    <dgm:pt modelId="{DE477803-0516-45A6-8C32-E374247E929F}" type="parTrans" cxnId="{BDCC3F38-6E8D-4C1B-8425-23E5697E450C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7C2DB354-F916-431F-9F61-4ED288905997}" type="sibTrans" cxnId="{BDCC3F38-6E8D-4C1B-8425-23E5697E450C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6ADEBBAC-BC44-43CF-81F0-DF2B80457AC7}">
      <dgm:prSet phldrT="[Text]" phldr="0"/>
      <dgm:spPr/>
      <dgm:t>
        <a:bodyPr/>
        <a:lstStyle/>
        <a:p>
          <a:r>
            <a:rPr lang="en-GB" b="1" dirty="0">
              <a:solidFill>
                <a:schemeClr val="bg1"/>
              </a:solidFill>
            </a:rPr>
            <a:t>Standard e linee guida</a:t>
          </a:r>
        </a:p>
      </dgm:t>
    </dgm:pt>
    <dgm:pt modelId="{D99AA521-16CA-4ECD-97F6-FA8E0E6CC45A}" type="parTrans" cxnId="{3F4745FC-7EA5-478D-B416-F9CC80ED38A7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538C0DE9-8D43-4A8F-B3B2-6B1735D343C5}" type="sibTrans" cxnId="{3F4745FC-7EA5-478D-B416-F9CC80ED38A7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791FB62A-BB15-49A5-BF3B-D42A9F268420}">
      <dgm:prSet phldrT="[Text]" phldr="0"/>
      <dgm:spPr/>
      <dgm:t>
        <a:bodyPr/>
        <a:lstStyle/>
        <a:p>
          <a:r>
            <a:rPr lang="en-GB" b="1" dirty="0">
              <a:solidFill>
                <a:schemeClr val="bg1"/>
              </a:solidFill>
            </a:rPr>
            <a:t>Controlli operativi</a:t>
          </a:r>
        </a:p>
      </dgm:t>
    </dgm:pt>
    <dgm:pt modelId="{788EDB7E-BD06-480C-9F38-EBBF15F768C3}" type="parTrans" cxnId="{FEE4F580-D807-47CA-A3C5-4440591684B5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28E5279F-EBA0-4417-B7F3-4318422C93F3}" type="sibTrans" cxnId="{FEE4F580-D807-47CA-A3C5-4440591684B5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D8EB4E3E-C719-44FF-A43C-261866CE9D7D}">
      <dgm:prSet phldrT="[Text]" phldr="0"/>
      <dgm:spPr/>
      <dgm:t>
        <a:bodyPr/>
        <a:lstStyle/>
        <a:p>
          <a:r>
            <a:rPr lang="en-GB" b="1" dirty="0">
              <a:solidFill>
                <a:schemeClr val="bg1"/>
              </a:solidFill>
            </a:rPr>
            <a:t>Politiche e procedure</a:t>
          </a:r>
        </a:p>
      </dgm:t>
    </dgm:pt>
    <dgm:pt modelId="{0C0B115E-EF14-4E1F-9DBF-6DD50AAA8A0F}" type="parTrans" cxnId="{77F32869-ADB5-4791-8FCC-8EA701DB96FF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85B3F3F5-B880-4D96-9E92-411E878A4D0F}" type="sibTrans" cxnId="{77F32869-ADB5-4791-8FCC-8EA701DB96FF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ED9A9275-AFE4-4346-9E25-7DFAA2CFFA93}" type="pres">
      <dgm:prSet presAssocID="{2FA3AA99-0E41-4235-9364-7D689D221C2C}" presName="Name0" presStyleCnt="0">
        <dgm:presLayoutVars>
          <dgm:dir/>
          <dgm:animLvl val="lvl"/>
          <dgm:resizeHandles val="exact"/>
        </dgm:presLayoutVars>
      </dgm:prSet>
      <dgm:spPr/>
    </dgm:pt>
    <dgm:pt modelId="{C054D979-9276-4D03-85F9-073E732355A1}" type="pres">
      <dgm:prSet presAssocID="{D98B50E7-387C-476F-B232-74DBF81C1356}" presName="Name8" presStyleCnt="0"/>
      <dgm:spPr/>
    </dgm:pt>
    <dgm:pt modelId="{B4B86468-1848-4422-BA88-41C43DDB0DB4}" type="pres">
      <dgm:prSet presAssocID="{D98B50E7-387C-476F-B232-74DBF81C1356}" presName="level" presStyleLbl="node1" presStyleIdx="0" presStyleCnt="4">
        <dgm:presLayoutVars>
          <dgm:chMax val="1"/>
          <dgm:bulletEnabled val="1"/>
        </dgm:presLayoutVars>
      </dgm:prSet>
      <dgm:spPr/>
    </dgm:pt>
    <dgm:pt modelId="{DAF1B137-C92F-4C11-830A-E219A658475B}" type="pres">
      <dgm:prSet presAssocID="{D98B50E7-387C-476F-B232-74DBF81C135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DDED3B6-8755-44F0-B264-548261DB4D34}" type="pres">
      <dgm:prSet presAssocID="{6ADEBBAC-BC44-43CF-81F0-DF2B80457AC7}" presName="Name8" presStyleCnt="0"/>
      <dgm:spPr/>
    </dgm:pt>
    <dgm:pt modelId="{56480D28-03E2-4CB4-B16D-DE0BA1C71BB0}" type="pres">
      <dgm:prSet presAssocID="{6ADEBBAC-BC44-43CF-81F0-DF2B80457AC7}" presName="level" presStyleLbl="node1" presStyleIdx="1" presStyleCnt="4">
        <dgm:presLayoutVars>
          <dgm:chMax val="1"/>
          <dgm:bulletEnabled val="1"/>
        </dgm:presLayoutVars>
      </dgm:prSet>
      <dgm:spPr/>
    </dgm:pt>
    <dgm:pt modelId="{6840C7E9-5BD7-48B2-8A6D-9B693D25344B}" type="pres">
      <dgm:prSet presAssocID="{6ADEBBAC-BC44-43CF-81F0-DF2B80457AC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A77FF1D2-DFCE-4B07-B12A-DD8BB1AE0F5F}" type="pres">
      <dgm:prSet presAssocID="{D8EB4E3E-C719-44FF-A43C-261866CE9D7D}" presName="Name8" presStyleCnt="0"/>
      <dgm:spPr/>
    </dgm:pt>
    <dgm:pt modelId="{CAC6CB7E-2629-4C72-A3F7-03B9717A8EAB}" type="pres">
      <dgm:prSet presAssocID="{D8EB4E3E-C719-44FF-A43C-261866CE9D7D}" presName="level" presStyleLbl="node1" presStyleIdx="2" presStyleCnt="4">
        <dgm:presLayoutVars>
          <dgm:chMax val="1"/>
          <dgm:bulletEnabled val="1"/>
        </dgm:presLayoutVars>
      </dgm:prSet>
      <dgm:spPr/>
    </dgm:pt>
    <dgm:pt modelId="{E36C5E40-F411-4FC2-9D88-7DAFAF69F9F2}" type="pres">
      <dgm:prSet presAssocID="{D8EB4E3E-C719-44FF-A43C-261866CE9D7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5DB85A4-9A04-4478-897D-05DDC91ADE85}" type="pres">
      <dgm:prSet presAssocID="{791FB62A-BB15-49A5-BF3B-D42A9F268420}" presName="Name8" presStyleCnt="0"/>
      <dgm:spPr/>
    </dgm:pt>
    <dgm:pt modelId="{CA667190-982C-41BF-9FC3-1A90D520F678}" type="pres">
      <dgm:prSet presAssocID="{791FB62A-BB15-49A5-BF3B-D42A9F268420}" presName="level" presStyleLbl="node1" presStyleIdx="3" presStyleCnt="4">
        <dgm:presLayoutVars>
          <dgm:chMax val="1"/>
          <dgm:bulletEnabled val="1"/>
        </dgm:presLayoutVars>
      </dgm:prSet>
      <dgm:spPr/>
    </dgm:pt>
    <dgm:pt modelId="{CB51F1F6-1867-446B-9D95-83393341393F}" type="pres">
      <dgm:prSet presAssocID="{791FB62A-BB15-49A5-BF3B-D42A9F268420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49C1B40A-81DB-44C2-AB46-EA7DDEEB8239}" type="presOf" srcId="{D98B50E7-387C-476F-B232-74DBF81C1356}" destId="{DAF1B137-C92F-4C11-830A-E219A658475B}" srcOrd="1" destOrd="0" presId="urn:microsoft.com/office/officeart/2005/8/layout/pyramid1"/>
    <dgm:cxn modelId="{BDCC3F38-6E8D-4C1B-8425-23E5697E450C}" srcId="{2FA3AA99-0E41-4235-9364-7D689D221C2C}" destId="{D98B50E7-387C-476F-B232-74DBF81C1356}" srcOrd="0" destOrd="0" parTransId="{DE477803-0516-45A6-8C32-E374247E929F}" sibTransId="{7C2DB354-F916-431F-9F61-4ED288905997}"/>
    <dgm:cxn modelId="{A0EA733F-8FD4-4E83-A2B9-95EDFA1632C4}" type="presOf" srcId="{791FB62A-BB15-49A5-BF3B-D42A9F268420}" destId="{CB51F1F6-1867-446B-9D95-83393341393F}" srcOrd="1" destOrd="0" presId="urn:microsoft.com/office/officeart/2005/8/layout/pyramid1"/>
    <dgm:cxn modelId="{77F32869-ADB5-4791-8FCC-8EA701DB96FF}" srcId="{2FA3AA99-0E41-4235-9364-7D689D221C2C}" destId="{D8EB4E3E-C719-44FF-A43C-261866CE9D7D}" srcOrd="2" destOrd="0" parTransId="{0C0B115E-EF14-4E1F-9DBF-6DD50AAA8A0F}" sibTransId="{85B3F3F5-B880-4D96-9E92-411E878A4D0F}"/>
    <dgm:cxn modelId="{1D08AB6C-4780-4C14-B7D1-43DD686626C8}" type="presOf" srcId="{6ADEBBAC-BC44-43CF-81F0-DF2B80457AC7}" destId="{56480D28-03E2-4CB4-B16D-DE0BA1C71BB0}" srcOrd="0" destOrd="0" presId="urn:microsoft.com/office/officeart/2005/8/layout/pyramid1"/>
    <dgm:cxn modelId="{6F87A54E-8C72-4572-8525-D5ACCE35F427}" type="presOf" srcId="{D98B50E7-387C-476F-B232-74DBF81C1356}" destId="{B4B86468-1848-4422-BA88-41C43DDB0DB4}" srcOrd="0" destOrd="0" presId="urn:microsoft.com/office/officeart/2005/8/layout/pyramid1"/>
    <dgm:cxn modelId="{B901DA74-CB5C-4F76-BEF6-382904EC496D}" type="presOf" srcId="{791FB62A-BB15-49A5-BF3B-D42A9F268420}" destId="{CA667190-982C-41BF-9FC3-1A90D520F678}" srcOrd="0" destOrd="0" presId="urn:microsoft.com/office/officeart/2005/8/layout/pyramid1"/>
    <dgm:cxn modelId="{3726E374-60F3-4994-98EE-DFDAB3D6E658}" type="presOf" srcId="{2FA3AA99-0E41-4235-9364-7D689D221C2C}" destId="{ED9A9275-AFE4-4346-9E25-7DFAA2CFFA93}" srcOrd="0" destOrd="0" presId="urn:microsoft.com/office/officeart/2005/8/layout/pyramid1"/>
    <dgm:cxn modelId="{FEE4F580-D807-47CA-A3C5-4440591684B5}" srcId="{2FA3AA99-0E41-4235-9364-7D689D221C2C}" destId="{791FB62A-BB15-49A5-BF3B-D42A9F268420}" srcOrd="3" destOrd="0" parTransId="{788EDB7E-BD06-480C-9F38-EBBF15F768C3}" sibTransId="{28E5279F-EBA0-4417-B7F3-4318422C93F3}"/>
    <dgm:cxn modelId="{D9B155A4-8E0D-47AD-8BC7-FF572E7A2B06}" type="presOf" srcId="{D8EB4E3E-C719-44FF-A43C-261866CE9D7D}" destId="{E36C5E40-F411-4FC2-9D88-7DAFAF69F9F2}" srcOrd="1" destOrd="0" presId="urn:microsoft.com/office/officeart/2005/8/layout/pyramid1"/>
    <dgm:cxn modelId="{FBC256DE-0C91-4515-AA0C-F94F8B38FBD0}" type="presOf" srcId="{6ADEBBAC-BC44-43CF-81F0-DF2B80457AC7}" destId="{6840C7E9-5BD7-48B2-8A6D-9B693D25344B}" srcOrd="1" destOrd="0" presId="urn:microsoft.com/office/officeart/2005/8/layout/pyramid1"/>
    <dgm:cxn modelId="{1F8324E1-A891-47B5-87FB-75FCA0694801}" type="presOf" srcId="{D8EB4E3E-C719-44FF-A43C-261866CE9D7D}" destId="{CAC6CB7E-2629-4C72-A3F7-03B9717A8EAB}" srcOrd="0" destOrd="0" presId="urn:microsoft.com/office/officeart/2005/8/layout/pyramid1"/>
    <dgm:cxn modelId="{3F4745FC-7EA5-478D-B416-F9CC80ED38A7}" srcId="{2FA3AA99-0E41-4235-9364-7D689D221C2C}" destId="{6ADEBBAC-BC44-43CF-81F0-DF2B80457AC7}" srcOrd="1" destOrd="0" parTransId="{D99AA521-16CA-4ECD-97F6-FA8E0E6CC45A}" sibTransId="{538C0DE9-8D43-4A8F-B3B2-6B1735D343C5}"/>
    <dgm:cxn modelId="{8BB6D0DA-4293-4AE8-8200-0E3BE7BD881D}" type="presParOf" srcId="{ED9A9275-AFE4-4346-9E25-7DFAA2CFFA93}" destId="{C054D979-9276-4D03-85F9-073E732355A1}" srcOrd="0" destOrd="0" presId="urn:microsoft.com/office/officeart/2005/8/layout/pyramid1"/>
    <dgm:cxn modelId="{5E341751-E1DB-41DC-AFE2-CC6D297FAADB}" type="presParOf" srcId="{C054D979-9276-4D03-85F9-073E732355A1}" destId="{B4B86468-1848-4422-BA88-41C43DDB0DB4}" srcOrd="0" destOrd="0" presId="urn:microsoft.com/office/officeart/2005/8/layout/pyramid1"/>
    <dgm:cxn modelId="{14E864BD-5D02-475F-97CC-4D9A9DF24F16}" type="presParOf" srcId="{C054D979-9276-4D03-85F9-073E732355A1}" destId="{DAF1B137-C92F-4C11-830A-E219A658475B}" srcOrd="1" destOrd="0" presId="urn:microsoft.com/office/officeart/2005/8/layout/pyramid1"/>
    <dgm:cxn modelId="{4FF9771E-434B-4309-BF64-BFEA94EE7526}" type="presParOf" srcId="{ED9A9275-AFE4-4346-9E25-7DFAA2CFFA93}" destId="{CDDED3B6-8755-44F0-B264-548261DB4D34}" srcOrd="1" destOrd="0" presId="urn:microsoft.com/office/officeart/2005/8/layout/pyramid1"/>
    <dgm:cxn modelId="{5C4E5116-F590-4A2F-BE81-71F3D607773E}" type="presParOf" srcId="{CDDED3B6-8755-44F0-B264-548261DB4D34}" destId="{56480D28-03E2-4CB4-B16D-DE0BA1C71BB0}" srcOrd="0" destOrd="0" presId="urn:microsoft.com/office/officeart/2005/8/layout/pyramid1"/>
    <dgm:cxn modelId="{08F6DC83-9185-43B1-836F-C5C1B5EBC1B4}" type="presParOf" srcId="{CDDED3B6-8755-44F0-B264-548261DB4D34}" destId="{6840C7E9-5BD7-48B2-8A6D-9B693D25344B}" srcOrd="1" destOrd="0" presId="urn:microsoft.com/office/officeart/2005/8/layout/pyramid1"/>
    <dgm:cxn modelId="{1731EFC7-759D-494E-B810-37315A09C191}" type="presParOf" srcId="{ED9A9275-AFE4-4346-9E25-7DFAA2CFFA93}" destId="{A77FF1D2-DFCE-4B07-B12A-DD8BB1AE0F5F}" srcOrd="2" destOrd="0" presId="urn:microsoft.com/office/officeart/2005/8/layout/pyramid1"/>
    <dgm:cxn modelId="{1CE1A84D-80A0-44A4-9D1C-98D935DFA5DB}" type="presParOf" srcId="{A77FF1D2-DFCE-4B07-B12A-DD8BB1AE0F5F}" destId="{CAC6CB7E-2629-4C72-A3F7-03B9717A8EAB}" srcOrd="0" destOrd="0" presId="urn:microsoft.com/office/officeart/2005/8/layout/pyramid1"/>
    <dgm:cxn modelId="{9DE65ECF-808A-40C0-A662-EF2AC7136FEE}" type="presParOf" srcId="{A77FF1D2-DFCE-4B07-B12A-DD8BB1AE0F5F}" destId="{E36C5E40-F411-4FC2-9D88-7DAFAF69F9F2}" srcOrd="1" destOrd="0" presId="urn:microsoft.com/office/officeart/2005/8/layout/pyramid1"/>
    <dgm:cxn modelId="{C0148CE6-4A3B-4F00-849C-408A88CDB115}" type="presParOf" srcId="{ED9A9275-AFE4-4346-9E25-7DFAA2CFFA93}" destId="{F5DB85A4-9A04-4478-897D-05DDC91ADE85}" srcOrd="3" destOrd="0" presId="urn:microsoft.com/office/officeart/2005/8/layout/pyramid1"/>
    <dgm:cxn modelId="{A69DA28B-2BD8-4719-9C26-FB945EA8F3E3}" type="presParOf" srcId="{F5DB85A4-9A04-4478-897D-05DDC91ADE85}" destId="{CA667190-982C-41BF-9FC3-1A90D520F678}" srcOrd="0" destOrd="0" presId="urn:microsoft.com/office/officeart/2005/8/layout/pyramid1"/>
    <dgm:cxn modelId="{841E42A0-8FDB-444D-B1BD-4C29CD850AB5}" type="presParOf" srcId="{F5DB85A4-9A04-4478-897D-05DDC91ADE85}" destId="{CB51F1F6-1867-446B-9D95-83393341393F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sp="http://schemas.microsoft.com/office/drawing/2008/diagram" xmlns:dgm="http://schemas.openxmlformats.org/drawingml/2006/diagram" xmlns:a="http://schemas.openxmlformats.org/drawingml/2006/main">
  <dgm:ptLst>
    <dgm:pt modelId="{F68DE2A3-255D-43BD-90EC-01B4FA12E070}" type="doc">
      <dgm:prSet loTypeId="urn:microsoft.com/office/officeart/2005/8/layout/process2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227C512E-58DF-4FC5-BE69-47ED0CE6F5EF}">
      <dgm:prSet phldrT="[Text]" phldr="0"/>
      <dgm:spPr/>
      <dgm:t>
        <a:bodyPr/>
        <a:lstStyle/>
        <a:p>
          <a:r>
            <a:rPr lang="en-GB" b="1" dirty="0"/>
            <a:t>Identificare</a:t>
          </a:r>
        </a:p>
      </dgm:t>
    </dgm:pt>
    <dgm:pt modelId="{D1CD7029-5A65-4FC4-9AC6-CA4CCC3B5CFC}" type="parTrans" cxnId="{8B106CC1-7F14-481A-8783-D70B67CFAD60}">
      <dgm:prSet/>
      <dgm:spPr/>
      <dgm:t>
        <a:bodyPr/>
        <a:lstStyle/>
        <a:p>
          <a:endParaRPr lang="en-GB"/>
        </a:p>
      </dgm:t>
    </dgm:pt>
    <dgm:pt modelId="{974E2128-32AE-418A-85B4-E72C45D3F565}" type="sibTrans" cxnId="{8B106CC1-7F14-481A-8783-D70B67CFAD60}">
      <dgm:prSet/>
      <dgm:spPr/>
      <dgm:t>
        <a:bodyPr/>
        <a:lstStyle/>
        <a:p>
          <a:endParaRPr lang="en-GB"/>
        </a:p>
      </dgm:t>
    </dgm:pt>
    <dgm:pt modelId="{016075FD-412C-4184-A39B-BED21B0E4F8B}">
      <dgm:prSet phldrT="[Text]" phldr="0"/>
      <dgm:spPr/>
      <dgm:t>
        <a:bodyPr/>
        <a:lstStyle/>
        <a:p>
          <a:r>
            <a:rPr lang="en-GB" b="1"/>
            <a:t>Proteggi</a:t>
          </a:r>
          <a:endParaRPr lang="en-GB" b="1" dirty="0"/>
        </a:p>
      </dgm:t>
    </dgm:pt>
    <dgm:pt modelId="{10BC7F09-FDFD-41DA-9D7A-33D64734362D}" type="parTrans" cxnId="{673332B9-AC2F-48C1-B490-CE604AAAF3CE}">
      <dgm:prSet/>
      <dgm:spPr/>
      <dgm:t>
        <a:bodyPr/>
        <a:lstStyle/>
        <a:p>
          <a:endParaRPr lang="en-GB"/>
        </a:p>
      </dgm:t>
    </dgm:pt>
    <dgm:pt modelId="{F48AFD40-D4E9-408B-AA71-467B353EBA43}" type="sibTrans" cxnId="{673332B9-AC2F-48C1-B490-CE604AAAF3CE}">
      <dgm:prSet/>
      <dgm:spPr/>
      <dgm:t>
        <a:bodyPr/>
        <a:lstStyle/>
        <a:p>
          <a:endParaRPr lang="en-GB"/>
        </a:p>
      </dgm:t>
    </dgm:pt>
    <dgm:pt modelId="{5321D26B-C766-468F-BB72-D04B025DBDC2}">
      <dgm:prSet phldrT="[Text]" phldr="0"/>
      <dgm:spPr/>
      <dgm:t>
        <a:bodyPr/>
        <a:lstStyle/>
        <a:p>
          <a:r>
            <a:rPr lang="en-GB" b="1"/>
            <a:t>Rilevare</a:t>
          </a:r>
          <a:endParaRPr lang="en-GB" b="1" dirty="0"/>
        </a:p>
      </dgm:t>
    </dgm:pt>
    <dgm:pt modelId="{0FDED244-3E66-4D12-A737-3D7509743304}" type="parTrans" cxnId="{437FFF08-94BC-49D6-9342-6D0B4EA3DE3A}">
      <dgm:prSet/>
      <dgm:spPr/>
      <dgm:t>
        <a:bodyPr/>
        <a:lstStyle/>
        <a:p>
          <a:endParaRPr lang="en-GB"/>
        </a:p>
      </dgm:t>
    </dgm:pt>
    <dgm:pt modelId="{4EEB2F81-9C83-4A03-B247-B7F5DEF67335}" type="sibTrans" cxnId="{437FFF08-94BC-49D6-9342-6D0B4EA3DE3A}">
      <dgm:prSet/>
      <dgm:spPr/>
      <dgm:t>
        <a:bodyPr/>
        <a:lstStyle/>
        <a:p>
          <a:endParaRPr lang="en-GB"/>
        </a:p>
      </dgm:t>
    </dgm:pt>
    <dgm:pt modelId="{C447C4A7-5494-4FCC-9BAC-A308248E0B78}">
      <dgm:prSet phldrT="[Text]" phldr="0"/>
      <dgm:spPr/>
      <dgm:t>
        <a:bodyPr/>
        <a:lstStyle/>
        <a:p>
          <a:r>
            <a:rPr lang="en-GB" b="1"/>
            <a:t>Rispondere</a:t>
          </a:r>
          <a:endParaRPr lang="en-GB" b="1" dirty="0"/>
        </a:p>
      </dgm:t>
    </dgm:pt>
    <dgm:pt modelId="{B732FF0E-76E8-43CC-AF52-2588E8046F87}" type="parTrans" cxnId="{33B80036-B664-448F-87F7-0A1B80B75F40}">
      <dgm:prSet/>
      <dgm:spPr/>
      <dgm:t>
        <a:bodyPr/>
        <a:lstStyle/>
        <a:p>
          <a:endParaRPr lang="en-GB"/>
        </a:p>
      </dgm:t>
    </dgm:pt>
    <dgm:pt modelId="{B823E429-55EE-4D0F-ADC9-F117D1EEF1C4}" type="sibTrans" cxnId="{33B80036-B664-448F-87F7-0A1B80B75F40}">
      <dgm:prSet/>
      <dgm:spPr/>
      <dgm:t>
        <a:bodyPr/>
        <a:lstStyle/>
        <a:p>
          <a:endParaRPr lang="en-GB"/>
        </a:p>
      </dgm:t>
    </dgm:pt>
    <dgm:pt modelId="{DFD832D4-4119-4062-ADA7-C9F6FDC33C6A}">
      <dgm:prSet phldrT="[Text]" phldr="0"/>
      <dgm:spPr/>
      <dgm:t>
        <a:bodyPr/>
        <a:lstStyle/>
        <a:p>
          <a:r>
            <a:rPr lang="en-GB" b="1" dirty="0"/>
            <a:t>Recuperare</a:t>
          </a:r>
        </a:p>
      </dgm:t>
    </dgm:pt>
    <dgm:pt modelId="{FF66A2EC-CBE9-4D0A-8A28-1FE5A3BC7BAE}" type="parTrans" cxnId="{2AA1DCD4-2D49-43C6-81A5-6BCF0D0C54B2}">
      <dgm:prSet/>
      <dgm:spPr/>
      <dgm:t>
        <a:bodyPr/>
        <a:lstStyle/>
        <a:p>
          <a:endParaRPr lang="en-GB"/>
        </a:p>
      </dgm:t>
    </dgm:pt>
    <dgm:pt modelId="{27EC4ACF-8E5B-40C5-91AC-536E1AC4D211}" type="sibTrans" cxnId="{2AA1DCD4-2D49-43C6-81A5-6BCF0D0C54B2}">
      <dgm:prSet/>
      <dgm:spPr/>
      <dgm:t>
        <a:bodyPr/>
        <a:lstStyle/>
        <a:p>
          <a:endParaRPr lang="en-GB"/>
        </a:p>
      </dgm:t>
    </dgm:pt>
    <dgm:pt modelId="{829D7F9E-ABF7-4CA8-BAD0-8248D753284D}" type="pres">
      <dgm:prSet presAssocID="{F68DE2A3-255D-43BD-90EC-01B4FA12E070}" presName="linearFlow" presStyleCnt="0">
        <dgm:presLayoutVars>
          <dgm:resizeHandles val="exact"/>
        </dgm:presLayoutVars>
      </dgm:prSet>
      <dgm:spPr/>
    </dgm:pt>
    <dgm:pt modelId="{B81409E0-FF30-4B99-9723-61BFCA0F89A1}" type="pres">
      <dgm:prSet presAssocID="{227C512E-58DF-4FC5-BE69-47ED0CE6F5EF}" presName="node" presStyleLbl="node1" presStyleIdx="0" presStyleCnt="5">
        <dgm:presLayoutVars>
          <dgm:bulletEnabled val="1"/>
        </dgm:presLayoutVars>
      </dgm:prSet>
      <dgm:spPr/>
    </dgm:pt>
    <dgm:pt modelId="{E663F531-7352-4367-A6AA-7B39EFE0F73C}" type="pres">
      <dgm:prSet presAssocID="{974E2128-32AE-418A-85B4-E72C45D3F565}" presName="sibTrans" presStyleLbl="sibTrans2D1" presStyleIdx="0" presStyleCnt="4"/>
      <dgm:spPr/>
    </dgm:pt>
    <dgm:pt modelId="{584E3B7F-1D9B-47C9-9694-0FC94D702FBC}" type="pres">
      <dgm:prSet presAssocID="{974E2128-32AE-418A-85B4-E72C45D3F565}" presName="connectorText" presStyleLbl="sibTrans2D1" presStyleIdx="0" presStyleCnt="4"/>
      <dgm:spPr/>
    </dgm:pt>
    <dgm:pt modelId="{1ACABB4E-BDFC-48BF-8EE5-0967FF55C37E}" type="pres">
      <dgm:prSet presAssocID="{016075FD-412C-4184-A39B-BED21B0E4F8B}" presName="node" presStyleLbl="node1" presStyleIdx="1" presStyleCnt="5">
        <dgm:presLayoutVars>
          <dgm:bulletEnabled val="1"/>
        </dgm:presLayoutVars>
      </dgm:prSet>
      <dgm:spPr/>
    </dgm:pt>
    <dgm:pt modelId="{11208203-947B-4316-8594-A900D20D2395}" type="pres">
      <dgm:prSet presAssocID="{F48AFD40-D4E9-408B-AA71-467B353EBA43}" presName="sibTrans" presStyleLbl="sibTrans2D1" presStyleIdx="1" presStyleCnt="4"/>
      <dgm:spPr/>
    </dgm:pt>
    <dgm:pt modelId="{3DF725A1-112C-452B-8E19-38A7DC65B9BA}" type="pres">
      <dgm:prSet presAssocID="{F48AFD40-D4E9-408B-AA71-467B353EBA43}" presName="connectorText" presStyleLbl="sibTrans2D1" presStyleIdx="1" presStyleCnt="4"/>
      <dgm:spPr/>
    </dgm:pt>
    <dgm:pt modelId="{5DC8F710-583A-4A19-99CA-52B5E4D80A83}" type="pres">
      <dgm:prSet presAssocID="{5321D26B-C766-468F-BB72-D04B025DBDC2}" presName="node" presStyleLbl="node1" presStyleIdx="2" presStyleCnt="5">
        <dgm:presLayoutVars>
          <dgm:bulletEnabled val="1"/>
        </dgm:presLayoutVars>
      </dgm:prSet>
      <dgm:spPr/>
    </dgm:pt>
    <dgm:pt modelId="{5C2070DB-58DF-4616-89F2-F2725BA8042E}" type="pres">
      <dgm:prSet presAssocID="{4EEB2F81-9C83-4A03-B247-B7F5DEF67335}" presName="sibTrans" presStyleLbl="sibTrans2D1" presStyleIdx="2" presStyleCnt="4"/>
      <dgm:spPr/>
    </dgm:pt>
    <dgm:pt modelId="{22C0FE85-49FF-4F81-ABD9-41D73C54C339}" type="pres">
      <dgm:prSet presAssocID="{4EEB2F81-9C83-4A03-B247-B7F5DEF67335}" presName="connectorText" presStyleLbl="sibTrans2D1" presStyleIdx="2" presStyleCnt="4"/>
      <dgm:spPr/>
    </dgm:pt>
    <dgm:pt modelId="{25A45DEA-B136-45AD-B869-9822C1490F7E}" type="pres">
      <dgm:prSet presAssocID="{C447C4A7-5494-4FCC-9BAC-A308248E0B78}" presName="node" presStyleLbl="node1" presStyleIdx="3" presStyleCnt="5">
        <dgm:presLayoutVars>
          <dgm:bulletEnabled val="1"/>
        </dgm:presLayoutVars>
      </dgm:prSet>
      <dgm:spPr/>
    </dgm:pt>
    <dgm:pt modelId="{D01A064B-E3EA-440B-8D27-E1A6B87B1F6E}" type="pres">
      <dgm:prSet presAssocID="{B823E429-55EE-4D0F-ADC9-F117D1EEF1C4}" presName="sibTrans" presStyleLbl="sibTrans2D1" presStyleIdx="3" presStyleCnt="4"/>
      <dgm:spPr/>
    </dgm:pt>
    <dgm:pt modelId="{FCE7F01F-66F9-4C57-B80B-C1873D187A57}" type="pres">
      <dgm:prSet presAssocID="{B823E429-55EE-4D0F-ADC9-F117D1EEF1C4}" presName="connectorText" presStyleLbl="sibTrans2D1" presStyleIdx="3" presStyleCnt="4"/>
      <dgm:spPr/>
    </dgm:pt>
    <dgm:pt modelId="{39FA6996-5E93-44EB-9A5C-DA9CC10419CA}" type="pres">
      <dgm:prSet presAssocID="{DFD832D4-4119-4062-ADA7-C9F6FDC33C6A}" presName="node" presStyleLbl="node1" presStyleIdx="4" presStyleCnt="5">
        <dgm:presLayoutVars>
          <dgm:bulletEnabled val="1"/>
        </dgm:presLayoutVars>
      </dgm:prSet>
      <dgm:spPr/>
    </dgm:pt>
  </dgm:ptLst>
  <dgm:cxnLst>
    <dgm:cxn modelId="{3EDAF605-8043-4AB0-98C4-89F8A4D53E77}" type="presOf" srcId="{4EEB2F81-9C83-4A03-B247-B7F5DEF67335}" destId="{22C0FE85-49FF-4F81-ABD9-41D73C54C339}" srcOrd="1" destOrd="0" presId="urn:microsoft.com/office/officeart/2005/8/layout/process2"/>
    <dgm:cxn modelId="{437FFF08-94BC-49D6-9342-6D0B4EA3DE3A}" srcId="{F68DE2A3-255D-43BD-90EC-01B4FA12E070}" destId="{5321D26B-C766-468F-BB72-D04B025DBDC2}" srcOrd="2" destOrd="0" parTransId="{0FDED244-3E66-4D12-A737-3D7509743304}" sibTransId="{4EEB2F81-9C83-4A03-B247-B7F5DEF67335}"/>
    <dgm:cxn modelId="{B6BCF91A-CADC-4F7F-A399-3BC6377C6873}" type="presOf" srcId="{5321D26B-C766-468F-BB72-D04B025DBDC2}" destId="{5DC8F710-583A-4A19-99CA-52B5E4D80A83}" srcOrd="0" destOrd="0" presId="urn:microsoft.com/office/officeart/2005/8/layout/process2"/>
    <dgm:cxn modelId="{D26FD026-1C15-457A-B1BE-933F7322B002}" type="presOf" srcId="{F68DE2A3-255D-43BD-90EC-01B4FA12E070}" destId="{829D7F9E-ABF7-4CA8-BAD0-8248D753284D}" srcOrd="0" destOrd="0" presId="urn:microsoft.com/office/officeart/2005/8/layout/process2"/>
    <dgm:cxn modelId="{963B2229-ACBA-4DE5-A2AB-716409DB356A}" type="presOf" srcId="{B823E429-55EE-4D0F-ADC9-F117D1EEF1C4}" destId="{D01A064B-E3EA-440B-8D27-E1A6B87B1F6E}" srcOrd="0" destOrd="0" presId="urn:microsoft.com/office/officeart/2005/8/layout/process2"/>
    <dgm:cxn modelId="{E301302B-F144-464E-BBDC-9D83D957C60C}" type="presOf" srcId="{016075FD-412C-4184-A39B-BED21B0E4F8B}" destId="{1ACABB4E-BDFC-48BF-8EE5-0967FF55C37E}" srcOrd="0" destOrd="0" presId="urn:microsoft.com/office/officeart/2005/8/layout/process2"/>
    <dgm:cxn modelId="{33B80036-B664-448F-87F7-0A1B80B75F40}" srcId="{F68DE2A3-255D-43BD-90EC-01B4FA12E070}" destId="{C447C4A7-5494-4FCC-9BAC-A308248E0B78}" srcOrd="3" destOrd="0" parTransId="{B732FF0E-76E8-43CC-AF52-2588E8046F87}" sibTransId="{B823E429-55EE-4D0F-ADC9-F117D1EEF1C4}"/>
    <dgm:cxn modelId="{38DA8A5C-EBA4-48CE-B674-46DBE23354CE}" type="presOf" srcId="{227C512E-58DF-4FC5-BE69-47ED0CE6F5EF}" destId="{B81409E0-FF30-4B99-9723-61BFCA0F89A1}" srcOrd="0" destOrd="0" presId="urn:microsoft.com/office/officeart/2005/8/layout/process2"/>
    <dgm:cxn modelId="{87136367-946D-4166-8C6B-6F596F53720E}" type="presOf" srcId="{974E2128-32AE-418A-85B4-E72C45D3F565}" destId="{584E3B7F-1D9B-47C9-9694-0FC94D702FBC}" srcOrd="1" destOrd="0" presId="urn:microsoft.com/office/officeart/2005/8/layout/process2"/>
    <dgm:cxn modelId="{8DFF286A-3CB3-469A-861A-DF5B1B411894}" type="presOf" srcId="{4EEB2F81-9C83-4A03-B247-B7F5DEF67335}" destId="{5C2070DB-58DF-4616-89F2-F2725BA8042E}" srcOrd="0" destOrd="0" presId="urn:microsoft.com/office/officeart/2005/8/layout/process2"/>
    <dgm:cxn modelId="{AF7BAF4E-F3C3-41D8-A9DF-2408DB620142}" type="presOf" srcId="{C447C4A7-5494-4FCC-9BAC-A308248E0B78}" destId="{25A45DEA-B136-45AD-B869-9822C1490F7E}" srcOrd="0" destOrd="0" presId="urn:microsoft.com/office/officeart/2005/8/layout/process2"/>
    <dgm:cxn modelId="{7B1D606F-E025-4577-8423-883EEC16169A}" type="presOf" srcId="{F48AFD40-D4E9-408B-AA71-467B353EBA43}" destId="{3DF725A1-112C-452B-8E19-38A7DC65B9BA}" srcOrd="1" destOrd="0" presId="urn:microsoft.com/office/officeart/2005/8/layout/process2"/>
    <dgm:cxn modelId="{45A21494-C8CB-4CB6-B5F3-821526AF59E2}" type="presOf" srcId="{B823E429-55EE-4D0F-ADC9-F117D1EEF1C4}" destId="{FCE7F01F-66F9-4C57-B80B-C1873D187A57}" srcOrd="1" destOrd="0" presId="urn:microsoft.com/office/officeart/2005/8/layout/process2"/>
    <dgm:cxn modelId="{EF72D0AA-6626-43CC-9191-FFA26DDBECC1}" type="presOf" srcId="{974E2128-32AE-418A-85B4-E72C45D3F565}" destId="{E663F531-7352-4367-A6AA-7B39EFE0F73C}" srcOrd="0" destOrd="0" presId="urn:microsoft.com/office/officeart/2005/8/layout/process2"/>
    <dgm:cxn modelId="{681D48B8-8125-4F1E-B3BD-871D473AB214}" type="presOf" srcId="{DFD832D4-4119-4062-ADA7-C9F6FDC33C6A}" destId="{39FA6996-5E93-44EB-9A5C-DA9CC10419CA}" srcOrd="0" destOrd="0" presId="urn:microsoft.com/office/officeart/2005/8/layout/process2"/>
    <dgm:cxn modelId="{673332B9-AC2F-48C1-B490-CE604AAAF3CE}" srcId="{F68DE2A3-255D-43BD-90EC-01B4FA12E070}" destId="{016075FD-412C-4184-A39B-BED21B0E4F8B}" srcOrd="1" destOrd="0" parTransId="{10BC7F09-FDFD-41DA-9D7A-33D64734362D}" sibTransId="{F48AFD40-D4E9-408B-AA71-467B353EBA43}"/>
    <dgm:cxn modelId="{8B106CC1-7F14-481A-8783-D70B67CFAD60}" srcId="{F68DE2A3-255D-43BD-90EC-01B4FA12E070}" destId="{227C512E-58DF-4FC5-BE69-47ED0CE6F5EF}" srcOrd="0" destOrd="0" parTransId="{D1CD7029-5A65-4FC4-9AC6-CA4CCC3B5CFC}" sibTransId="{974E2128-32AE-418A-85B4-E72C45D3F565}"/>
    <dgm:cxn modelId="{7825DACA-E0CA-4773-A7CB-552C85176661}" type="presOf" srcId="{F48AFD40-D4E9-408B-AA71-467B353EBA43}" destId="{11208203-947B-4316-8594-A900D20D2395}" srcOrd="0" destOrd="0" presId="urn:microsoft.com/office/officeart/2005/8/layout/process2"/>
    <dgm:cxn modelId="{2AA1DCD4-2D49-43C6-81A5-6BCF0D0C54B2}" srcId="{F68DE2A3-255D-43BD-90EC-01B4FA12E070}" destId="{DFD832D4-4119-4062-ADA7-C9F6FDC33C6A}" srcOrd="4" destOrd="0" parTransId="{FF66A2EC-CBE9-4D0A-8A28-1FE5A3BC7BAE}" sibTransId="{27EC4ACF-8E5B-40C5-91AC-536E1AC4D211}"/>
    <dgm:cxn modelId="{B70C6719-EF7F-4440-BCA2-E521449DE850}" type="presParOf" srcId="{829D7F9E-ABF7-4CA8-BAD0-8248D753284D}" destId="{B81409E0-FF30-4B99-9723-61BFCA0F89A1}" srcOrd="0" destOrd="0" presId="urn:microsoft.com/office/officeart/2005/8/layout/process2"/>
    <dgm:cxn modelId="{16A0199E-084F-41DF-AABE-234FF0FFAC16}" type="presParOf" srcId="{829D7F9E-ABF7-4CA8-BAD0-8248D753284D}" destId="{E663F531-7352-4367-A6AA-7B39EFE0F73C}" srcOrd="1" destOrd="0" presId="urn:microsoft.com/office/officeart/2005/8/layout/process2"/>
    <dgm:cxn modelId="{BFACCF90-7AB8-4C0D-978D-276043F131DD}" type="presParOf" srcId="{E663F531-7352-4367-A6AA-7B39EFE0F73C}" destId="{584E3B7F-1D9B-47C9-9694-0FC94D702FBC}" srcOrd="0" destOrd="0" presId="urn:microsoft.com/office/officeart/2005/8/layout/process2"/>
    <dgm:cxn modelId="{E76FC4CB-0AB5-40F3-9EEE-06B9BF1631F2}" type="presParOf" srcId="{829D7F9E-ABF7-4CA8-BAD0-8248D753284D}" destId="{1ACABB4E-BDFC-48BF-8EE5-0967FF55C37E}" srcOrd="2" destOrd="0" presId="urn:microsoft.com/office/officeart/2005/8/layout/process2"/>
    <dgm:cxn modelId="{F71A5BB4-6101-4CA7-BFDD-24BE3F16D565}" type="presParOf" srcId="{829D7F9E-ABF7-4CA8-BAD0-8248D753284D}" destId="{11208203-947B-4316-8594-A900D20D2395}" srcOrd="3" destOrd="0" presId="urn:microsoft.com/office/officeart/2005/8/layout/process2"/>
    <dgm:cxn modelId="{399D9296-4A34-449E-B68C-136D108E2101}" type="presParOf" srcId="{11208203-947B-4316-8594-A900D20D2395}" destId="{3DF725A1-112C-452B-8E19-38A7DC65B9BA}" srcOrd="0" destOrd="0" presId="urn:microsoft.com/office/officeart/2005/8/layout/process2"/>
    <dgm:cxn modelId="{3CF065CE-86CC-482B-AC01-41C74B694D36}" type="presParOf" srcId="{829D7F9E-ABF7-4CA8-BAD0-8248D753284D}" destId="{5DC8F710-583A-4A19-99CA-52B5E4D80A83}" srcOrd="4" destOrd="0" presId="urn:microsoft.com/office/officeart/2005/8/layout/process2"/>
    <dgm:cxn modelId="{F3D81355-91E0-4893-9C96-DAAD03ECAAD7}" type="presParOf" srcId="{829D7F9E-ABF7-4CA8-BAD0-8248D753284D}" destId="{5C2070DB-58DF-4616-89F2-F2725BA8042E}" srcOrd="5" destOrd="0" presId="urn:microsoft.com/office/officeart/2005/8/layout/process2"/>
    <dgm:cxn modelId="{2FDA8BCD-C476-4576-BDF3-B2DF5E595730}" type="presParOf" srcId="{5C2070DB-58DF-4616-89F2-F2725BA8042E}" destId="{22C0FE85-49FF-4F81-ABD9-41D73C54C339}" srcOrd="0" destOrd="0" presId="urn:microsoft.com/office/officeart/2005/8/layout/process2"/>
    <dgm:cxn modelId="{AE31A8DC-D723-4C8B-B0FC-9350159938DE}" type="presParOf" srcId="{829D7F9E-ABF7-4CA8-BAD0-8248D753284D}" destId="{25A45DEA-B136-45AD-B869-9822C1490F7E}" srcOrd="6" destOrd="0" presId="urn:microsoft.com/office/officeart/2005/8/layout/process2"/>
    <dgm:cxn modelId="{A1C73B90-B31B-4BE1-AE9D-138709908C60}" type="presParOf" srcId="{829D7F9E-ABF7-4CA8-BAD0-8248D753284D}" destId="{D01A064B-E3EA-440B-8D27-E1A6B87B1F6E}" srcOrd="7" destOrd="0" presId="urn:microsoft.com/office/officeart/2005/8/layout/process2"/>
    <dgm:cxn modelId="{2D5C0AE9-7D43-4218-8066-404EB616A415}" type="presParOf" srcId="{D01A064B-E3EA-440B-8D27-E1A6B87B1F6E}" destId="{FCE7F01F-66F9-4C57-B80B-C1873D187A57}" srcOrd="0" destOrd="0" presId="urn:microsoft.com/office/officeart/2005/8/layout/process2"/>
    <dgm:cxn modelId="{DC8005E6-AA05-4B1B-8C2F-C8A280EC031E}" type="presParOf" srcId="{829D7F9E-ABF7-4CA8-BAD0-8248D753284D}" destId="{39FA6996-5E93-44EB-9A5C-DA9CC10419CA}" srcOrd="8" destOrd="0" presId="urn:microsoft.com/office/officeart/2005/8/layout/process2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sp="http://schemas.microsoft.com/office/drawing/2008/diagram" xmlns:dgm="http://schemas.openxmlformats.org/drawingml/2006/diagram" xmlns:a="http://schemas.openxmlformats.org/drawingml/2006/main">
  <dgm:ptLst>
    <dgm:pt modelId="{76E24B63-DD37-40CE-9BE9-11123B3FAFB5}" type="doc">
      <dgm:prSet loTypeId="urn:microsoft.com/office/officeart/2005/8/layout/cycle8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62A45F9E-1AFD-4B72-BAA4-2F8B0A259CDD}">
      <dgm:prSet phldrT="[Text]" phldr="0"/>
      <dgm:spPr/>
      <dgm:t>
        <a:bodyPr/>
        <a:lstStyle/>
        <a:p>
          <a:r>
            <a:rPr lang="en-GB" dirty="0"/>
            <a:t>Piano</a:t>
          </a:r>
        </a:p>
      </dgm:t>
    </dgm:pt>
    <dgm:pt modelId="{45E5B1C7-E98D-4577-80C6-56CCE34AE018}" type="parTrans" cxnId="{5D4830D0-DC0D-40B3-9862-FD2AE9853CF2}">
      <dgm:prSet/>
      <dgm:spPr/>
      <dgm:t>
        <a:bodyPr/>
        <a:lstStyle/>
        <a:p>
          <a:endParaRPr lang="en-GB"/>
        </a:p>
      </dgm:t>
    </dgm:pt>
    <dgm:pt modelId="{5329A458-6477-487C-AF4E-0E7794866EB3}" type="sibTrans" cxnId="{5D4830D0-DC0D-40B3-9862-FD2AE9853CF2}">
      <dgm:prSet/>
      <dgm:spPr/>
      <dgm:t>
        <a:bodyPr/>
        <a:lstStyle/>
        <a:p>
          <a:endParaRPr lang="en-GB"/>
        </a:p>
      </dgm:t>
    </dgm:pt>
    <dgm:pt modelId="{103AF100-E5C2-402E-800B-E53955A0BB9B}">
      <dgm:prSet phldrT="[Text]" phldr="0"/>
      <dgm:spPr/>
      <dgm:t>
        <a:bodyPr/>
        <a:lstStyle/>
        <a:p>
          <a:r>
            <a:rPr lang="en-GB" dirty="0"/>
            <a:t>Fai</a:t>
          </a:r>
        </a:p>
      </dgm:t>
    </dgm:pt>
    <dgm:pt modelId="{4AAF51B4-2D82-45C6-834A-362441446C63}" type="parTrans" cxnId="{EC51E57A-CED7-473C-9AAE-FD8B515A1C81}">
      <dgm:prSet/>
      <dgm:spPr/>
      <dgm:t>
        <a:bodyPr/>
        <a:lstStyle/>
        <a:p>
          <a:endParaRPr lang="en-GB"/>
        </a:p>
      </dgm:t>
    </dgm:pt>
    <dgm:pt modelId="{9C2C5CA9-3432-4243-BA20-F0176444EC93}" type="sibTrans" cxnId="{EC51E57A-CED7-473C-9AAE-FD8B515A1C81}">
      <dgm:prSet/>
      <dgm:spPr/>
      <dgm:t>
        <a:bodyPr/>
        <a:lstStyle/>
        <a:p>
          <a:endParaRPr lang="en-GB"/>
        </a:p>
      </dgm:t>
    </dgm:pt>
    <dgm:pt modelId="{39FBA846-1EE3-43F8-AD36-5B152CFB905E}">
      <dgm:prSet phldrT="[Text]" phldr="0"/>
      <dgm:spPr/>
      <dgm:t>
        <a:bodyPr/>
        <a:lstStyle/>
        <a:p>
          <a:r>
            <a:rPr lang="en-GB" dirty="0"/>
            <a:t>Agisci</a:t>
          </a:r>
        </a:p>
      </dgm:t>
    </dgm:pt>
    <dgm:pt modelId="{31755999-ACD7-4AE8-B899-70E55F8389DD}" type="parTrans" cxnId="{933E9232-A182-4417-87A3-584271F339AD}">
      <dgm:prSet/>
      <dgm:spPr/>
      <dgm:t>
        <a:bodyPr/>
        <a:lstStyle/>
        <a:p>
          <a:endParaRPr lang="en-GB"/>
        </a:p>
      </dgm:t>
    </dgm:pt>
    <dgm:pt modelId="{179078CF-CDB3-4B50-873A-A43EEA3F2C8B}" type="sibTrans" cxnId="{933E9232-A182-4417-87A3-584271F339AD}">
      <dgm:prSet/>
      <dgm:spPr/>
      <dgm:t>
        <a:bodyPr/>
        <a:lstStyle/>
        <a:p>
          <a:endParaRPr lang="en-GB"/>
        </a:p>
      </dgm:t>
    </dgm:pt>
    <dgm:pt modelId="{711C23F5-7395-46DE-A8CA-97337F07EAEB}">
      <dgm:prSet phldrT="[Text]" phldr="0"/>
      <dgm:spPr/>
      <dgm:t>
        <a:bodyPr/>
        <a:lstStyle/>
        <a:p>
          <a:r>
            <a:rPr lang="en-GB"/>
            <a:t>Controllare</a:t>
          </a:r>
          <a:endParaRPr lang="en-GB" dirty="0"/>
        </a:p>
      </dgm:t>
    </dgm:pt>
    <dgm:pt modelId="{5DE36AA9-1537-42B3-AD24-C2567ACAA053}" type="parTrans" cxnId="{1358579B-4C9F-400D-8987-BBA7ABEC4705}">
      <dgm:prSet/>
      <dgm:spPr/>
      <dgm:t>
        <a:bodyPr/>
        <a:lstStyle/>
        <a:p>
          <a:endParaRPr lang="en-GB"/>
        </a:p>
      </dgm:t>
    </dgm:pt>
    <dgm:pt modelId="{50C78D75-AB21-4C4A-AEC5-B54FC7C17499}" type="sibTrans" cxnId="{1358579B-4C9F-400D-8987-BBA7ABEC4705}">
      <dgm:prSet/>
      <dgm:spPr/>
      <dgm:t>
        <a:bodyPr/>
        <a:lstStyle/>
        <a:p>
          <a:endParaRPr lang="en-GB"/>
        </a:p>
      </dgm:t>
    </dgm:pt>
    <dgm:pt modelId="{CC2562C5-63A8-4978-ABBD-8BA2F7C9B973}" type="pres">
      <dgm:prSet presAssocID="{76E24B63-DD37-40CE-9BE9-11123B3FAFB5}" presName="compositeShape" presStyleCnt="0">
        <dgm:presLayoutVars>
          <dgm:chMax val="7"/>
          <dgm:dir/>
          <dgm:resizeHandles val="exact"/>
        </dgm:presLayoutVars>
      </dgm:prSet>
      <dgm:spPr/>
    </dgm:pt>
    <dgm:pt modelId="{D61B0710-FF6E-4BC6-BD02-D98BD113A8D1}" type="pres">
      <dgm:prSet presAssocID="{76E24B63-DD37-40CE-9BE9-11123B3FAFB5}" presName="wedge1" presStyleLbl="node1" presStyleIdx="0" presStyleCnt="4"/>
      <dgm:spPr/>
    </dgm:pt>
    <dgm:pt modelId="{1ED1E3FE-28E9-4863-95EC-8D569FA1B274}" type="pres">
      <dgm:prSet presAssocID="{76E24B63-DD37-40CE-9BE9-11123B3FAFB5}" presName="dummy1a" presStyleCnt="0"/>
      <dgm:spPr/>
    </dgm:pt>
    <dgm:pt modelId="{A0707155-5297-4712-8D22-8D5D0419C199}" type="pres">
      <dgm:prSet presAssocID="{76E24B63-DD37-40CE-9BE9-11123B3FAFB5}" presName="dummy1b" presStyleCnt="0"/>
      <dgm:spPr/>
    </dgm:pt>
    <dgm:pt modelId="{499BF78F-899A-4BE2-ADDE-1329570F5BD2}" type="pres">
      <dgm:prSet presAssocID="{76E24B63-DD37-40CE-9BE9-11123B3FAFB5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97F8AC0-29D1-444D-B014-59F9CC084390}" type="pres">
      <dgm:prSet presAssocID="{76E24B63-DD37-40CE-9BE9-11123B3FAFB5}" presName="wedge2" presStyleLbl="node1" presStyleIdx="1" presStyleCnt="4"/>
      <dgm:spPr/>
    </dgm:pt>
    <dgm:pt modelId="{D94C504E-A55B-4944-A91E-F735A9FCEFC0}" type="pres">
      <dgm:prSet presAssocID="{76E24B63-DD37-40CE-9BE9-11123B3FAFB5}" presName="dummy2a" presStyleCnt="0"/>
      <dgm:spPr/>
    </dgm:pt>
    <dgm:pt modelId="{D89364AE-5323-4B97-9C8C-B8F1E8A83997}" type="pres">
      <dgm:prSet presAssocID="{76E24B63-DD37-40CE-9BE9-11123B3FAFB5}" presName="dummy2b" presStyleCnt="0"/>
      <dgm:spPr/>
    </dgm:pt>
    <dgm:pt modelId="{DA8B72D6-16D1-4506-832A-DC743C478DA2}" type="pres">
      <dgm:prSet presAssocID="{76E24B63-DD37-40CE-9BE9-11123B3FAFB5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DD044C-6ACD-4A0C-8B1F-F8F3E943763C}" type="pres">
      <dgm:prSet presAssocID="{76E24B63-DD37-40CE-9BE9-11123B3FAFB5}" presName="wedge3" presStyleLbl="node1" presStyleIdx="2" presStyleCnt="4"/>
      <dgm:spPr/>
    </dgm:pt>
    <dgm:pt modelId="{25BF5B11-2496-4074-844D-5A05E83F771D}" type="pres">
      <dgm:prSet presAssocID="{76E24B63-DD37-40CE-9BE9-11123B3FAFB5}" presName="dummy3a" presStyleCnt="0"/>
      <dgm:spPr/>
    </dgm:pt>
    <dgm:pt modelId="{955F7DA2-4239-4A34-8BAB-358C1B0F9E65}" type="pres">
      <dgm:prSet presAssocID="{76E24B63-DD37-40CE-9BE9-11123B3FAFB5}" presName="dummy3b" presStyleCnt="0"/>
      <dgm:spPr/>
    </dgm:pt>
    <dgm:pt modelId="{86881EF5-A71F-4479-BE0A-49841BCE6392}" type="pres">
      <dgm:prSet presAssocID="{76E24B63-DD37-40CE-9BE9-11123B3FAFB5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0980BB2-EC88-4021-8740-3B0FF8DAD3DC}" type="pres">
      <dgm:prSet presAssocID="{76E24B63-DD37-40CE-9BE9-11123B3FAFB5}" presName="wedge4" presStyleLbl="node1" presStyleIdx="3" presStyleCnt="4"/>
      <dgm:spPr/>
    </dgm:pt>
    <dgm:pt modelId="{FDEFEA8C-C1AB-4D62-98DD-1426479123E3}" type="pres">
      <dgm:prSet presAssocID="{76E24B63-DD37-40CE-9BE9-11123B3FAFB5}" presName="dummy4a" presStyleCnt="0"/>
      <dgm:spPr/>
    </dgm:pt>
    <dgm:pt modelId="{C39A48F8-3C78-4AE7-8B68-C8A248AC6BEF}" type="pres">
      <dgm:prSet presAssocID="{76E24B63-DD37-40CE-9BE9-11123B3FAFB5}" presName="dummy4b" presStyleCnt="0"/>
      <dgm:spPr/>
    </dgm:pt>
    <dgm:pt modelId="{46E0C48B-1A2F-4E9E-B4F2-37FE2341966A}" type="pres">
      <dgm:prSet presAssocID="{76E24B63-DD37-40CE-9BE9-11123B3FAFB5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0858E670-99AF-4389-BE81-2616C5FCB0E1}" type="pres">
      <dgm:prSet presAssocID="{5329A458-6477-487C-AF4E-0E7794866EB3}" presName="arrowWedge1" presStyleLbl="fgSibTrans2D1" presStyleIdx="0" presStyleCnt="4"/>
      <dgm:spPr/>
    </dgm:pt>
    <dgm:pt modelId="{867296C7-F185-4563-90FB-6D9327E7DF7F}" type="pres">
      <dgm:prSet presAssocID="{9C2C5CA9-3432-4243-BA20-F0176444EC93}" presName="arrowWedge2" presStyleLbl="fgSibTrans2D1" presStyleIdx="1" presStyleCnt="4"/>
      <dgm:spPr/>
    </dgm:pt>
    <dgm:pt modelId="{3EA0BDBD-659C-4F1A-989D-069DAF63EEC6}" type="pres">
      <dgm:prSet presAssocID="{50C78D75-AB21-4C4A-AEC5-B54FC7C17499}" presName="arrowWedge3" presStyleLbl="fgSibTrans2D1" presStyleIdx="2" presStyleCnt="4"/>
      <dgm:spPr/>
    </dgm:pt>
    <dgm:pt modelId="{756ECFD8-FFF1-47ED-A4F5-33A5DE7AB8D8}" type="pres">
      <dgm:prSet presAssocID="{179078CF-CDB3-4B50-873A-A43EEA3F2C8B}" presName="arrowWedge4" presStyleLbl="fgSibTrans2D1" presStyleIdx="3" presStyleCnt="4"/>
      <dgm:spPr/>
    </dgm:pt>
  </dgm:ptLst>
  <dgm:cxnLst>
    <dgm:cxn modelId="{933E9232-A182-4417-87A3-584271F339AD}" srcId="{76E24B63-DD37-40CE-9BE9-11123B3FAFB5}" destId="{39FBA846-1EE3-43F8-AD36-5B152CFB905E}" srcOrd="3" destOrd="0" parTransId="{31755999-ACD7-4AE8-B899-70E55F8389DD}" sibTransId="{179078CF-CDB3-4B50-873A-A43EEA3F2C8B}"/>
    <dgm:cxn modelId="{2D515F61-6972-499F-8124-B6D457EBA87A}" type="presOf" srcId="{62A45F9E-1AFD-4B72-BAA4-2F8B0A259CDD}" destId="{D61B0710-FF6E-4BC6-BD02-D98BD113A8D1}" srcOrd="0" destOrd="0" presId="urn:microsoft.com/office/officeart/2005/8/layout/cycle8"/>
    <dgm:cxn modelId="{8FD96067-A134-45B0-A58D-E34C895B01E9}" type="presOf" srcId="{711C23F5-7395-46DE-A8CA-97337F07EAEB}" destId="{3ADD044C-6ACD-4A0C-8B1F-F8F3E943763C}" srcOrd="0" destOrd="0" presId="urn:microsoft.com/office/officeart/2005/8/layout/cycle8"/>
    <dgm:cxn modelId="{C6D2156C-85F9-4E60-A7BA-9E2B0373A9AF}" type="presOf" srcId="{103AF100-E5C2-402E-800B-E53955A0BB9B}" destId="{DA8B72D6-16D1-4506-832A-DC743C478DA2}" srcOrd="1" destOrd="0" presId="urn:microsoft.com/office/officeart/2005/8/layout/cycle8"/>
    <dgm:cxn modelId="{EC51E57A-CED7-473C-9AAE-FD8B515A1C81}" srcId="{76E24B63-DD37-40CE-9BE9-11123B3FAFB5}" destId="{103AF100-E5C2-402E-800B-E53955A0BB9B}" srcOrd="1" destOrd="0" parTransId="{4AAF51B4-2D82-45C6-834A-362441446C63}" sibTransId="{9C2C5CA9-3432-4243-BA20-F0176444EC93}"/>
    <dgm:cxn modelId="{CCB38B7D-2D11-4065-A66C-0381ACBE313B}" type="presOf" srcId="{62A45F9E-1AFD-4B72-BAA4-2F8B0A259CDD}" destId="{499BF78F-899A-4BE2-ADDE-1329570F5BD2}" srcOrd="1" destOrd="0" presId="urn:microsoft.com/office/officeart/2005/8/layout/cycle8"/>
    <dgm:cxn modelId="{0E682A8E-6D03-4CBA-81E1-1686C0C53F9B}" type="presOf" srcId="{103AF100-E5C2-402E-800B-E53955A0BB9B}" destId="{797F8AC0-29D1-444D-B014-59F9CC084390}" srcOrd="0" destOrd="0" presId="urn:microsoft.com/office/officeart/2005/8/layout/cycle8"/>
    <dgm:cxn modelId="{AB6D6D90-CCBB-4575-A752-FD4ACE564F90}" type="presOf" srcId="{76E24B63-DD37-40CE-9BE9-11123B3FAFB5}" destId="{CC2562C5-63A8-4978-ABBD-8BA2F7C9B973}" srcOrd="0" destOrd="0" presId="urn:microsoft.com/office/officeart/2005/8/layout/cycle8"/>
    <dgm:cxn modelId="{1358579B-4C9F-400D-8987-BBA7ABEC4705}" srcId="{76E24B63-DD37-40CE-9BE9-11123B3FAFB5}" destId="{711C23F5-7395-46DE-A8CA-97337F07EAEB}" srcOrd="2" destOrd="0" parTransId="{5DE36AA9-1537-42B3-AD24-C2567ACAA053}" sibTransId="{50C78D75-AB21-4C4A-AEC5-B54FC7C17499}"/>
    <dgm:cxn modelId="{F5BC48A2-C248-4284-B861-7600A6860352}" type="presOf" srcId="{39FBA846-1EE3-43F8-AD36-5B152CFB905E}" destId="{46E0C48B-1A2F-4E9E-B4F2-37FE2341966A}" srcOrd="1" destOrd="0" presId="urn:microsoft.com/office/officeart/2005/8/layout/cycle8"/>
    <dgm:cxn modelId="{6C9548B7-D6C9-426C-BE32-712648C1E860}" type="presOf" srcId="{711C23F5-7395-46DE-A8CA-97337F07EAEB}" destId="{86881EF5-A71F-4479-BE0A-49841BCE6392}" srcOrd="1" destOrd="0" presId="urn:microsoft.com/office/officeart/2005/8/layout/cycle8"/>
    <dgm:cxn modelId="{D4B45EC9-65F8-43CA-9122-51CEECC98610}" type="presOf" srcId="{39FBA846-1EE3-43F8-AD36-5B152CFB905E}" destId="{80980BB2-EC88-4021-8740-3B0FF8DAD3DC}" srcOrd="0" destOrd="0" presId="urn:microsoft.com/office/officeart/2005/8/layout/cycle8"/>
    <dgm:cxn modelId="{5D4830D0-DC0D-40B3-9862-FD2AE9853CF2}" srcId="{76E24B63-DD37-40CE-9BE9-11123B3FAFB5}" destId="{62A45F9E-1AFD-4B72-BAA4-2F8B0A259CDD}" srcOrd="0" destOrd="0" parTransId="{45E5B1C7-E98D-4577-80C6-56CCE34AE018}" sibTransId="{5329A458-6477-487C-AF4E-0E7794866EB3}"/>
    <dgm:cxn modelId="{6F2D8344-B845-4862-AA28-C21D8955347D}" type="presParOf" srcId="{CC2562C5-63A8-4978-ABBD-8BA2F7C9B973}" destId="{D61B0710-FF6E-4BC6-BD02-D98BD113A8D1}" srcOrd="0" destOrd="0" presId="urn:microsoft.com/office/officeart/2005/8/layout/cycle8"/>
    <dgm:cxn modelId="{3EAACDF2-4F29-465F-9883-B213544CF81F}" type="presParOf" srcId="{CC2562C5-63A8-4978-ABBD-8BA2F7C9B973}" destId="{1ED1E3FE-28E9-4863-95EC-8D569FA1B274}" srcOrd="1" destOrd="0" presId="urn:microsoft.com/office/officeart/2005/8/layout/cycle8"/>
    <dgm:cxn modelId="{9140B0B1-FDD0-4DBA-B1CB-20EB46CD5CDE}" type="presParOf" srcId="{CC2562C5-63A8-4978-ABBD-8BA2F7C9B973}" destId="{A0707155-5297-4712-8D22-8D5D0419C199}" srcOrd="2" destOrd="0" presId="urn:microsoft.com/office/officeart/2005/8/layout/cycle8"/>
    <dgm:cxn modelId="{5803FFB4-3C03-43A5-B61D-8601C4970F10}" type="presParOf" srcId="{CC2562C5-63A8-4978-ABBD-8BA2F7C9B973}" destId="{499BF78F-899A-4BE2-ADDE-1329570F5BD2}" srcOrd="3" destOrd="0" presId="urn:microsoft.com/office/officeart/2005/8/layout/cycle8"/>
    <dgm:cxn modelId="{D8515C5A-2522-4AA7-AE59-136FCFA5DA9A}" type="presParOf" srcId="{CC2562C5-63A8-4978-ABBD-8BA2F7C9B973}" destId="{797F8AC0-29D1-444D-B014-59F9CC084390}" srcOrd="4" destOrd="0" presId="urn:microsoft.com/office/officeart/2005/8/layout/cycle8"/>
    <dgm:cxn modelId="{BA7250F2-A5D8-40DE-AD8A-1713EC13FA9F}" type="presParOf" srcId="{CC2562C5-63A8-4978-ABBD-8BA2F7C9B973}" destId="{D94C504E-A55B-4944-A91E-F735A9FCEFC0}" srcOrd="5" destOrd="0" presId="urn:microsoft.com/office/officeart/2005/8/layout/cycle8"/>
    <dgm:cxn modelId="{BDCAABDB-52D0-4F2E-8140-A3803E7C9D2D}" type="presParOf" srcId="{CC2562C5-63A8-4978-ABBD-8BA2F7C9B973}" destId="{D89364AE-5323-4B97-9C8C-B8F1E8A83997}" srcOrd="6" destOrd="0" presId="urn:microsoft.com/office/officeart/2005/8/layout/cycle8"/>
    <dgm:cxn modelId="{D130DEA5-49A2-4AD3-8275-48BB70212981}" type="presParOf" srcId="{CC2562C5-63A8-4978-ABBD-8BA2F7C9B973}" destId="{DA8B72D6-16D1-4506-832A-DC743C478DA2}" srcOrd="7" destOrd="0" presId="urn:microsoft.com/office/officeart/2005/8/layout/cycle8"/>
    <dgm:cxn modelId="{7497A094-4D6A-48B2-9FDF-52881FD05718}" type="presParOf" srcId="{CC2562C5-63A8-4978-ABBD-8BA2F7C9B973}" destId="{3ADD044C-6ACD-4A0C-8B1F-F8F3E943763C}" srcOrd="8" destOrd="0" presId="urn:microsoft.com/office/officeart/2005/8/layout/cycle8"/>
    <dgm:cxn modelId="{214A0B99-46B1-4EA2-BEA6-42838A131DBF}" type="presParOf" srcId="{CC2562C5-63A8-4978-ABBD-8BA2F7C9B973}" destId="{25BF5B11-2496-4074-844D-5A05E83F771D}" srcOrd="9" destOrd="0" presId="urn:microsoft.com/office/officeart/2005/8/layout/cycle8"/>
    <dgm:cxn modelId="{BC300985-A860-474D-95C7-342727EA0DA4}" type="presParOf" srcId="{CC2562C5-63A8-4978-ABBD-8BA2F7C9B973}" destId="{955F7DA2-4239-4A34-8BAB-358C1B0F9E65}" srcOrd="10" destOrd="0" presId="urn:microsoft.com/office/officeart/2005/8/layout/cycle8"/>
    <dgm:cxn modelId="{E732C4D0-389D-499D-86E7-C1E86AB47BC0}" type="presParOf" srcId="{CC2562C5-63A8-4978-ABBD-8BA2F7C9B973}" destId="{86881EF5-A71F-4479-BE0A-49841BCE6392}" srcOrd="11" destOrd="0" presId="urn:microsoft.com/office/officeart/2005/8/layout/cycle8"/>
    <dgm:cxn modelId="{EA5CFAC5-470A-4211-9D5D-90B89B75E7F9}" type="presParOf" srcId="{CC2562C5-63A8-4978-ABBD-8BA2F7C9B973}" destId="{80980BB2-EC88-4021-8740-3B0FF8DAD3DC}" srcOrd="12" destOrd="0" presId="urn:microsoft.com/office/officeart/2005/8/layout/cycle8"/>
    <dgm:cxn modelId="{39DFF3D2-6FC8-4DAC-8095-27F5CD2DD837}" type="presParOf" srcId="{CC2562C5-63A8-4978-ABBD-8BA2F7C9B973}" destId="{FDEFEA8C-C1AB-4D62-98DD-1426479123E3}" srcOrd="13" destOrd="0" presId="urn:microsoft.com/office/officeart/2005/8/layout/cycle8"/>
    <dgm:cxn modelId="{6C7277D2-C092-4E10-9937-1431041B629A}" type="presParOf" srcId="{CC2562C5-63A8-4978-ABBD-8BA2F7C9B973}" destId="{C39A48F8-3C78-4AE7-8B68-C8A248AC6BEF}" srcOrd="14" destOrd="0" presId="urn:microsoft.com/office/officeart/2005/8/layout/cycle8"/>
    <dgm:cxn modelId="{A2901CF0-4914-4AAF-B1FF-1EE67FCC664B}" type="presParOf" srcId="{CC2562C5-63A8-4978-ABBD-8BA2F7C9B973}" destId="{46E0C48B-1A2F-4E9E-B4F2-37FE2341966A}" srcOrd="15" destOrd="0" presId="urn:microsoft.com/office/officeart/2005/8/layout/cycle8"/>
    <dgm:cxn modelId="{AF23CEB5-9B55-4CED-AB16-31D4F4967C68}" type="presParOf" srcId="{CC2562C5-63A8-4978-ABBD-8BA2F7C9B973}" destId="{0858E670-99AF-4389-BE81-2616C5FCB0E1}" srcOrd="16" destOrd="0" presId="urn:microsoft.com/office/officeart/2005/8/layout/cycle8"/>
    <dgm:cxn modelId="{48E609DB-799C-409E-A549-BB6714E20E71}" type="presParOf" srcId="{CC2562C5-63A8-4978-ABBD-8BA2F7C9B973}" destId="{867296C7-F185-4563-90FB-6D9327E7DF7F}" srcOrd="17" destOrd="0" presId="urn:microsoft.com/office/officeart/2005/8/layout/cycle8"/>
    <dgm:cxn modelId="{2848BA08-D93E-4C72-A258-9AECB9CA6CC7}" type="presParOf" srcId="{CC2562C5-63A8-4978-ABBD-8BA2F7C9B973}" destId="{3EA0BDBD-659C-4F1A-989D-069DAF63EEC6}" srcOrd="18" destOrd="0" presId="urn:microsoft.com/office/officeart/2005/8/layout/cycle8"/>
    <dgm:cxn modelId="{F864B9CC-9411-4526-A387-F8677A3CD870}" type="presParOf" srcId="{CC2562C5-63A8-4978-ABBD-8BA2F7C9B973}" destId="{756ECFD8-FFF1-47ED-A4F5-33A5DE7AB8D8}" srcOrd="19" destOrd="0" presId="urn:microsoft.com/office/officeart/2005/8/layout/cycle8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sp="http://schemas.microsoft.com/office/drawing/2008/diagram" xmlns:dgm="http://schemas.openxmlformats.org/drawingml/2006/diagram" xmlns:a="http://schemas.openxmlformats.org/drawingml/2006/main">
  <dgm:ptLst>
    <dgm:pt modelId="{2D6AA59A-9D23-49C6-8603-8EB7AFE04744}" type="doc">
      <dgm:prSet loTypeId="urn:microsoft.com/office/officeart/2005/8/layout/process1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4B32101E-5EE5-46A3-B30B-C5C3AD13E337}">
      <dgm:prSet phldrT="[Text]" phldr="0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rgbClr val="D87A1A">
            <a:hueOff val="0"/>
            <a:satOff val="0"/>
            <a:lumOff val="0"/>
            <a:alphaOff val="0"/>
          </a:srgbClr>
        </a:solidFill>
        <a:ln w="15875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64770" tIns="64770" rIns="64770" bIns="6477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noProof="0" dirty="0">
              <a:solidFill>
                <a:srgbClr val="FFFFFF"/>
              </a:solidFill>
              <a:latin typeface="Century Gothic"/>
              <a:ea typeface="+mn-ea"/>
              <a:cs typeface="+mn-cs"/>
            </a:rPr>
            <a:t>T1: Fondamenti</a:t>
          </a:r>
        </a:p>
      </dgm:t>
    </dgm:pt>
    <dgm:pt modelId="{83D591FA-4603-4ED5-A9A0-1913936D0C0A}" type="parTrans" cxnId="{6E6C4EDA-30F8-45B9-8BA0-7147652DB380}">
      <dgm:prSet/>
      <dgm:spPr/>
      <dgm:t>
        <a:bodyPr/>
        <a:lstStyle/>
        <a:p>
          <a:endParaRPr lang="en-GB"/>
        </a:p>
      </dgm:t>
    </dgm:pt>
    <dgm:pt modelId="{873C257B-F50A-4860-B3C5-5F63E46BD045}" type="sibTrans" cxnId="{6E6C4EDA-30F8-45B9-8BA0-7147652DB380}">
      <dgm:prSet/>
      <dgm:spPr/>
      <dgm:t>
        <a:bodyPr/>
        <a:lstStyle/>
        <a:p>
          <a:endParaRPr lang="en-GB" noProof="0" dirty="0"/>
        </a:p>
      </dgm:t>
    </dgm:pt>
    <dgm:pt modelId="{C711CB78-5913-4E7D-B25D-816635FCE88C}">
      <dgm:prSet phldrT="[Text]" phldr="0"/>
      <dgm:spPr/>
      <dgm:t>
        <a:bodyPr/>
        <a:lstStyle/>
        <a:p>
          <a:r>
            <a:rPr lang="en-GB" b="1" noProof="0" dirty="0"/>
            <a:t>T2</a:t>
          </a:r>
          <a:r>
            <a:rPr lang="en-GB" noProof="0" dirty="0"/>
            <a:t>: Minacce e rischi</a:t>
          </a:r>
        </a:p>
      </dgm:t>
    </dgm:pt>
    <dgm:pt modelId="{4C644540-B7A8-46BB-A953-EF40CE276BCB}" type="parTrans" cxnId="{4E9E0F8B-89B4-4D5B-A7ED-184D5E94B3C3}">
      <dgm:prSet/>
      <dgm:spPr/>
      <dgm:t>
        <a:bodyPr/>
        <a:lstStyle/>
        <a:p>
          <a:endParaRPr lang="en-GB"/>
        </a:p>
      </dgm:t>
    </dgm:pt>
    <dgm:pt modelId="{C03A1F31-467F-4CDD-8829-3267DD62C216}" type="sibTrans" cxnId="{4E9E0F8B-89B4-4D5B-A7ED-184D5E94B3C3}">
      <dgm:prSet/>
      <dgm:spPr/>
      <dgm:t>
        <a:bodyPr/>
        <a:lstStyle/>
        <a:p>
          <a:endParaRPr lang="en-GB" noProof="0" dirty="0"/>
        </a:p>
      </dgm:t>
    </dgm:pt>
    <dgm:pt modelId="{97D04601-E05F-4AC7-B57C-63701A8CA5B4}">
      <dgm:prSet phldrT="[Text]" phldr="0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rgbClr val="D87A1A">
            <a:hueOff val="0"/>
            <a:satOff val="0"/>
            <a:lumOff val="0"/>
            <a:alphaOff val="0"/>
          </a:srgbClr>
        </a:solidFill>
        <a:ln w="15875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>
              <a:solidFill>
                <a:srgbClr val="FFFFFF"/>
              </a:solidFill>
              <a:latin typeface="Century Gothic"/>
              <a:ea typeface="+mn-ea"/>
              <a:cs typeface="+mn-cs"/>
            </a:rPr>
            <a:t>T3: Effetto a cascata</a:t>
          </a:r>
        </a:p>
      </dgm:t>
    </dgm:pt>
    <dgm:pt modelId="{D51FDC63-879A-4B49-A707-26778D4018CF}" type="parTrans" cxnId="{CEB902CB-2576-4E66-99DE-A228712FDE4D}">
      <dgm:prSet/>
      <dgm:spPr/>
      <dgm:t>
        <a:bodyPr/>
        <a:lstStyle/>
        <a:p>
          <a:endParaRPr lang="en-GB"/>
        </a:p>
      </dgm:t>
    </dgm:pt>
    <dgm:pt modelId="{CA056C7E-78BD-4929-BE7A-84D7962A9CFF}" type="sibTrans" cxnId="{CEB902CB-2576-4E66-99DE-A228712FDE4D}">
      <dgm:prSet/>
      <dgm:spPr/>
      <dgm:t>
        <a:bodyPr/>
        <a:lstStyle/>
        <a:p>
          <a:endParaRPr lang="en-GB" noProof="0" dirty="0"/>
        </a:p>
      </dgm:t>
    </dgm:pt>
    <dgm:pt modelId="{FFD9FFBA-2EAB-4647-B8CF-5A11051C3DB1}">
      <dgm:prSet phldrT="[Text]" phldr="0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noProof="0" dirty="0">
              <a:solidFill>
                <a:srgbClr val="000000"/>
              </a:solidFill>
              <a:latin typeface="Century Gothic"/>
              <a:ea typeface="+mn-ea"/>
              <a:cs typeface="+mn-cs"/>
            </a:rPr>
            <a:t>T4: Regolamentazione</a:t>
          </a:r>
        </a:p>
      </dgm:t>
    </dgm:pt>
    <dgm:pt modelId="{9BDEC338-E3EC-4D62-BC4A-1F6DFBB5F858}" type="parTrans" cxnId="{D7BA6EC0-F98F-4FB5-A0CD-68D08F376CE5}">
      <dgm:prSet/>
      <dgm:spPr/>
      <dgm:t>
        <a:bodyPr/>
        <a:lstStyle/>
        <a:p>
          <a:endParaRPr lang="en-GB"/>
        </a:p>
      </dgm:t>
    </dgm:pt>
    <dgm:pt modelId="{B004F2CE-A481-41FC-84CF-AE5608A0538D}" type="sibTrans" cxnId="{D7BA6EC0-F98F-4FB5-A0CD-68D08F376CE5}">
      <dgm:prSet/>
      <dgm:spPr/>
      <dgm:t>
        <a:bodyPr/>
        <a:lstStyle/>
        <a:p>
          <a:endParaRPr lang="en-GB" noProof="0" dirty="0"/>
        </a:p>
      </dgm:t>
    </dgm:pt>
    <dgm:pt modelId="{B834CCA1-DECC-429F-90F7-B465375697BC}">
      <dgm:prSet phldrT="[Text]" phldr="0"/>
      <dgm:spPr/>
      <dgm:t>
        <a:bodyPr/>
        <a:lstStyle/>
        <a:p>
          <a:r>
            <a:rPr lang="en-GB" b="1" noProof="0" dirty="0"/>
            <a:t>T5</a:t>
          </a:r>
          <a:r>
            <a:rPr lang="en-GB" noProof="0" dirty="0"/>
            <a:t>: Resilienza</a:t>
          </a:r>
        </a:p>
      </dgm:t>
    </dgm:pt>
    <dgm:pt modelId="{C9D1A498-4781-481A-B129-C5122389DA86}" type="parTrans" cxnId="{74540F63-8419-4F0C-8CA6-1D23383BF7E4}">
      <dgm:prSet/>
      <dgm:spPr/>
      <dgm:t>
        <a:bodyPr/>
        <a:lstStyle/>
        <a:p>
          <a:endParaRPr lang="en-GB"/>
        </a:p>
      </dgm:t>
    </dgm:pt>
    <dgm:pt modelId="{164DA323-E534-4D69-B9C4-F7EA8E0F879B}" type="sibTrans" cxnId="{74540F63-8419-4F0C-8CA6-1D23383BF7E4}">
      <dgm:prSet/>
      <dgm:spPr/>
      <dgm:t>
        <a:bodyPr/>
        <a:lstStyle/>
        <a:p>
          <a:endParaRPr lang="en-GB" noProof="0" dirty="0"/>
        </a:p>
      </dgm:t>
    </dgm:pt>
    <dgm:pt modelId="{0931849B-BF48-4610-AFEC-793743C0A858}">
      <dgm:prSet phldrT="[Text]" phldr="0"/>
      <dgm:spPr/>
      <dgm:t>
        <a:bodyPr/>
        <a:lstStyle/>
        <a:p>
          <a:r>
            <a:rPr lang="en-GB" b="1" noProof="0" dirty="0"/>
            <a:t>T6</a:t>
          </a:r>
          <a:r>
            <a:rPr lang="en-GB" noProof="0" dirty="0"/>
            <a:t>: Etica e società</a:t>
          </a:r>
        </a:p>
      </dgm:t>
    </dgm:pt>
    <dgm:pt modelId="{0827A841-1964-4FD4-93EE-94C07A78046A}" type="parTrans" cxnId="{BFAB6161-2BCE-4495-85AE-44BCFBB212F0}">
      <dgm:prSet/>
      <dgm:spPr/>
      <dgm:t>
        <a:bodyPr/>
        <a:lstStyle/>
        <a:p>
          <a:endParaRPr lang="en-GB"/>
        </a:p>
      </dgm:t>
    </dgm:pt>
    <dgm:pt modelId="{6858E84A-1EAC-4A0E-8D82-FADACD3E5F5D}" type="sibTrans" cxnId="{BFAB6161-2BCE-4495-85AE-44BCFBB212F0}">
      <dgm:prSet/>
      <dgm:spPr/>
      <dgm:t>
        <a:bodyPr/>
        <a:lstStyle/>
        <a:p>
          <a:endParaRPr lang="en-GB"/>
        </a:p>
      </dgm:t>
    </dgm:pt>
    <dgm:pt modelId="{35626D90-AFD8-4E1D-87A4-5FF3698F1282}" type="pres">
      <dgm:prSet presAssocID="{2D6AA59A-9D23-49C6-8603-8EB7AFE04744}" presName="Name0" presStyleCnt="0">
        <dgm:presLayoutVars>
          <dgm:dir/>
          <dgm:resizeHandles val="exact"/>
        </dgm:presLayoutVars>
      </dgm:prSet>
      <dgm:spPr/>
    </dgm:pt>
    <dgm:pt modelId="{C3CEEFB4-0092-4A12-A6D3-A031CDFC9DF0}" type="pres">
      <dgm:prSet presAssocID="{4B32101E-5EE5-46A3-B30B-C5C3AD13E337}" presName="node" presStyleLbl="node1" presStyleIdx="0" presStyleCnt="6">
        <dgm:presLayoutVars>
          <dgm:bulletEnabled val="1"/>
        </dgm:presLayoutVars>
      </dgm:prSet>
      <dgm:spPr>
        <a:xfrm>
          <a:off x="0" y="525280"/>
          <a:ext cx="1460588" cy="876353"/>
        </a:xfrm>
        <a:prstGeom prst="roundRect">
          <a:avLst>
            <a:gd name="adj" fmla="val 10000"/>
          </a:avLst>
        </a:prstGeom>
      </dgm:spPr>
    </dgm:pt>
    <dgm:pt modelId="{63EC72A1-8206-4DB5-BE51-F62978F909FC}" type="pres">
      <dgm:prSet presAssocID="{873C257B-F50A-4860-B3C5-5F63E46BD045}" presName="sibTrans" presStyleLbl="sibTrans2D1" presStyleIdx="0" presStyleCnt="5"/>
      <dgm:spPr/>
    </dgm:pt>
    <dgm:pt modelId="{16A50FFF-4E19-481A-BABB-6FBDCA484A2A}" type="pres">
      <dgm:prSet presAssocID="{873C257B-F50A-4860-B3C5-5F63E46BD045}" presName="connectorText" presStyleLbl="sibTrans2D1" presStyleIdx="0" presStyleCnt="5"/>
      <dgm:spPr/>
    </dgm:pt>
    <dgm:pt modelId="{9D9E7B62-3369-4E52-B01C-F12D9EF38198}" type="pres">
      <dgm:prSet presAssocID="{C711CB78-5913-4E7D-B25D-816635FCE88C}" presName="node" presStyleLbl="node1" presStyleIdx="1" presStyleCnt="6">
        <dgm:presLayoutVars>
          <dgm:bulletEnabled val="1"/>
        </dgm:presLayoutVars>
      </dgm:prSet>
      <dgm:spPr/>
    </dgm:pt>
    <dgm:pt modelId="{D3E0B0C3-1D90-4CF9-A271-AE73D8FCC75B}" type="pres">
      <dgm:prSet presAssocID="{C03A1F31-467F-4CDD-8829-3267DD62C216}" presName="sibTrans" presStyleLbl="sibTrans2D1" presStyleIdx="1" presStyleCnt="5"/>
      <dgm:spPr/>
    </dgm:pt>
    <dgm:pt modelId="{E33B3A75-BD2B-434F-A487-19842337DD49}" type="pres">
      <dgm:prSet presAssocID="{C03A1F31-467F-4CDD-8829-3267DD62C216}" presName="connectorText" presStyleLbl="sibTrans2D1" presStyleIdx="1" presStyleCnt="5"/>
      <dgm:spPr/>
    </dgm:pt>
    <dgm:pt modelId="{F7B5E05C-7346-498F-91CD-E756FA3C5C3F}" type="pres">
      <dgm:prSet presAssocID="{97D04601-E05F-4AC7-B57C-63701A8CA5B4}" presName="node" presStyleLbl="node1" presStyleIdx="2" presStyleCnt="6">
        <dgm:presLayoutVars>
          <dgm:bulletEnabled val="1"/>
        </dgm:presLayoutVars>
      </dgm:prSet>
      <dgm:spPr>
        <a:xfrm>
          <a:off x="4089648" y="484201"/>
          <a:ext cx="1460588" cy="958511"/>
        </a:xfrm>
        <a:prstGeom prst="roundRect">
          <a:avLst>
            <a:gd name="adj" fmla="val 10000"/>
          </a:avLst>
        </a:prstGeom>
      </dgm:spPr>
    </dgm:pt>
    <dgm:pt modelId="{0E6206F9-A469-400C-A015-D79F6BAC6605}" type="pres">
      <dgm:prSet presAssocID="{CA056C7E-78BD-4929-BE7A-84D7962A9CFF}" presName="sibTrans" presStyleLbl="sibTrans2D1" presStyleIdx="2" presStyleCnt="5"/>
      <dgm:spPr/>
    </dgm:pt>
    <dgm:pt modelId="{2888C02E-388A-470C-B946-D3CA5BDF98C0}" type="pres">
      <dgm:prSet presAssocID="{CA056C7E-78BD-4929-BE7A-84D7962A9CFF}" presName="connectorText" presStyleLbl="sibTrans2D1" presStyleIdx="2" presStyleCnt="5"/>
      <dgm:spPr/>
    </dgm:pt>
    <dgm:pt modelId="{DA13B0F7-7BE9-41E3-B1F8-975BBA5D5E3C}" type="pres">
      <dgm:prSet presAssocID="{FFD9FFBA-2EAB-4647-B8CF-5A11051C3DB1}" presName="node" presStyleLbl="node1" presStyleIdx="3" presStyleCnt="6">
        <dgm:presLayoutVars>
          <dgm:bulletEnabled val="1"/>
        </dgm:presLayoutVars>
      </dgm:prSet>
      <dgm:spPr>
        <a:xfrm>
          <a:off x="6134473" y="484201"/>
          <a:ext cx="1460588" cy="958511"/>
        </a:xfrm>
        <a:prstGeom prst="roundRect">
          <a:avLst>
            <a:gd name="adj" fmla="val 10000"/>
          </a:avLst>
        </a:prstGeom>
      </dgm:spPr>
    </dgm:pt>
    <dgm:pt modelId="{6869DE5C-EB73-426A-87FB-806A6BD93E10}" type="pres">
      <dgm:prSet presAssocID="{B004F2CE-A481-41FC-84CF-AE5608A0538D}" presName="sibTrans" presStyleLbl="sibTrans2D1" presStyleIdx="3" presStyleCnt="5"/>
      <dgm:spPr/>
    </dgm:pt>
    <dgm:pt modelId="{6ADCC1F8-8941-46AB-8D79-24478ED18AD9}" type="pres">
      <dgm:prSet presAssocID="{B004F2CE-A481-41FC-84CF-AE5608A0538D}" presName="connectorText" presStyleLbl="sibTrans2D1" presStyleIdx="3" presStyleCnt="5"/>
      <dgm:spPr/>
    </dgm:pt>
    <dgm:pt modelId="{E70D9083-7C05-400A-870E-E6760D2DD4DB}" type="pres">
      <dgm:prSet presAssocID="{B834CCA1-DECC-429F-90F7-B465375697BC}" presName="node" presStyleLbl="node1" presStyleIdx="4" presStyleCnt="6">
        <dgm:presLayoutVars>
          <dgm:bulletEnabled val="1"/>
        </dgm:presLayoutVars>
      </dgm:prSet>
      <dgm:spPr/>
    </dgm:pt>
    <dgm:pt modelId="{BA89B05D-FD40-486E-8447-403E6375AF89}" type="pres">
      <dgm:prSet presAssocID="{164DA323-E534-4D69-B9C4-F7EA8E0F879B}" presName="sibTrans" presStyleLbl="sibTrans2D1" presStyleIdx="4" presStyleCnt="5"/>
      <dgm:spPr/>
    </dgm:pt>
    <dgm:pt modelId="{FFAD214F-4EBE-4E08-9DA4-36175E2A0068}" type="pres">
      <dgm:prSet presAssocID="{164DA323-E534-4D69-B9C4-F7EA8E0F879B}" presName="connectorText" presStyleLbl="sibTrans2D1" presStyleIdx="4" presStyleCnt="5"/>
      <dgm:spPr/>
    </dgm:pt>
    <dgm:pt modelId="{965DC30C-62B6-4373-8654-8B516C4925A2}" type="pres">
      <dgm:prSet presAssocID="{0931849B-BF48-4610-AFEC-793743C0A858}" presName="node" presStyleLbl="node1" presStyleIdx="5" presStyleCnt="6">
        <dgm:presLayoutVars>
          <dgm:bulletEnabled val="1"/>
        </dgm:presLayoutVars>
      </dgm:prSet>
      <dgm:spPr/>
    </dgm:pt>
  </dgm:ptLst>
  <dgm:cxnLst>
    <dgm:cxn modelId="{1180FF17-1294-4BF1-A50A-DAE6556E49EA}" type="presOf" srcId="{873C257B-F50A-4860-B3C5-5F63E46BD045}" destId="{63EC72A1-8206-4DB5-BE51-F62978F909FC}" srcOrd="0" destOrd="0" presId="urn:microsoft.com/office/officeart/2005/8/layout/process1"/>
    <dgm:cxn modelId="{BC52591E-EBA6-4665-A629-B7FCBFCF7E27}" type="presOf" srcId="{4B32101E-5EE5-46A3-B30B-C5C3AD13E337}" destId="{C3CEEFB4-0092-4A12-A6D3-A031CDFC9DF0}" srcOrd="0" destOrd="0" presId="urn:microsoft.com/office/officeart/2005/8/layout/process1"/>
    <dgm:cxn modelId="{2F463438-6ED1-4F34-813C-076993F4BC9B}" type="presOf" srcId="{97D04601-E05F-4AC7-B57C-63701A8CA5B4}" destId="{F7B5E05C-7346-498F-91CD-E756FA3C5C3F}" srcOrd="0" destOrd="0" presId="urn:microsoft.com/office/officeart/2005/8/layout/process1"/>
    <dgm:cxn modelId="{DF8DDA60-03C9-4931-8C3C-3916ADB11EBE}" type="presOf" srcId="{164DA323-E534-4D69-B9C4-F7EA8E0F879B}" destId="{FFAD214F-4EBE-4E08-9DA4-36175E2A0068}" srcOrd="1" destOrd="0" presId="urn:microsoft.com/office/officeart/2005/8/layout/process1"/>
    <dgm:cxn modelId="{BFAB6161-2BCE-4495-85AE-44BCFBB212F0}" srcId="{2D6AA59A-9D23-49C6-8603-8EB7AFE04744}" destId="{0931849B-BF48-4610-AFEC-793743C0A858}" srcOrd="5" destOrd="0" parTransId="{0827A841-1964-4FD4-93EE-94C07A78046A}" sibTransId="{6858E84A-1EAC-4A0E-8D82-FADACD3E5F5D}"/>
    <dgm:cxn modelId="{74540F63-8419-4F0C-8CA6-1D23383BF7E4}" srcId="{2D6AA59A-9D23-49C6-8603-8EB7AFE04744}" destId="{B834CCA1-DECC-429F-90F7-B465375697BC}" srcOrd="4" destOrd="0" parTransId="{C9D1A498-4781-481A-B129-C5122389DA86}" sibTransId="{164DA323-E534-4D69-B9C4-F7EA8E0F879B}"/>
    <dgm:cxn modelId="{B043C166-D567-41B6-894E-2B070812F7CF}" type="presOf" srcId="{C03A1F31-467F-4CDD-8829-3267DD62C216}" destId="{D3E0B0C3-1D90-4CF9-A271-AE73D8FCC75B}" srcOrd="0" destOrd="0" presId="urn:microsoft.com/office/officeart/2005/8/layout/process1"/>
    <dgm:cxn modelId="{2F0EB776-2E24-49D6-9B97-3C75587877CC}" type="presOf" srcId="{B834CCA1-DECC-429F-90F7-B465375697BC}" destId="{E70D9083-7C05-400A-870E-E6760D2DD4DB}" srcOrd="0" destOrd="0" presId="urn:microsoft.com/office/officeart/2005/8/layout/process1"/>
    <dgm:cxn modelId="{4E9E0F8B-89B4-4D5B-A7ED-184D5E94B3C3}" srcId="{2D6AA59A-9D23-49C6-8603-8EB7AFE04744}" destId="{C711CB78-5913-4E7D-B25D-816635FCE88C}" srcOrd="1" destOrd="0" parTransId="{4C644540-B7A8-46BB-A953-EF40CE276BCB}" sibTransId="{C03A1F31-467F-4CDD-8829-3267DD62C216}"/>
    <dgm:cxn modelId="{2068609E-E425-42D5-B95B-47131C5929E9}" type="presOf" srcId="{B004F2CE-A481-41FC-84CF-AE5608A0538D}" destId="{6ADCC1F8-8941-46AB-8D79-24478ED18AD9}" srcOrd="1" destOrd="0" presId="urn:microsoft.com/office/officeart/2005/8/layout/process1"/>
    <dgm:cxn modelId="{960F4EA3-ECF7-4557-A7E8-5738BE938931}" type="presOf" srcId="{C03A1F31-467F-4CDD-8829-3267DD62C216}" destId="{E33B3A75-BD2B-434F-A487-19842337DD49}" srcOrd="1" destOrd="0" presId="urn:microsoft.com/office/officeart/2005/8/layout/process1"/>
    <dgm:cxn modelId="{D6AC71A4-56BA-4771-A967-893298CD1AF1}" type="presOf" srcId="{B004F2CE-A481-41FC-84CF-AE5608A0538D}" destId="{6869DE5C-EB73-426A-87FB-806A6BD93E10}" srcOrd="0" destOrd="0" presId="urn:microsoft.com/office/officeart/2005/8/layout/process1"/>
    <dgm:cxn modelId="{4F71D7A9-859C-4430-8919-B344175C92FC}" type="presOf" srcId="{0931849B-BF48-4610-AFEC-793743C0A858}" destId="{965DC30C-62B6-4373-8654-8B516C4925A2}" srcOrd="0" destOrd="0" presId="urn:microsoft.com/office/officeart/2005/8/layout/process1"/>
    <dgm:cxn modelId="{A78A34BC-61F0-48D7-AD98-FB478250984F}" type="presOf" srcId="{FFD9FFBA-2EAB-4647-B8CF-5A11051C3DB1}" destId="{DA13B0F7-7BE9-41E3-B1F8-975BBA5D5E3C}" srcOrd="0" destOrd="0" presId="urn:microsoft.com/office/officeart/2005/8/layout/process1"/>
    <dgm:cxn modelId="{D7BA6EC0-F98F-4FB5-A0CD-68D08F376CE5}" srcId="{2D6AA59A-9D23-49C6-8603-8EB7AFE04744}" destId="{FFD9FFBA-2EAB-4647-B8CF-5A11051C3DB1}" srcOrd="3" destOrd="0" parTransId="{9BDEC338-E3EC-4D62-BC4A-1F6DFBB5F858}" sibTransId="{B004F2CE-A481-41FC-84CF-AE5608A0538D}"/>
    <dgm:cxn modelId="{36CB57C3-4E95-4AF3-A8D9-8C656B20B3AC}" type="presOf" srcId="{873C257B-F50A-4860-B3C5-5F63E46BD045}" destId="{16A50FFF-4E19-481A-BABB-6FBDCA484A2A}" srcOrd="1" destOrd="0" presId="urn:microsoft.com/office/officeart/2005/8/layout/process1"/>
    <dgm:cxn modelId="{CEB902CB-2576-4E66-99DE-A228712FDE4D}" srcId="{2D6AA59A-9D23-49C6-8603-8EB7AFE04744}" destId="{97D04601-E05F-4AC7-B57C-63701A8CA5B4}" srcOrd="2" destOrd="0" parTransId="{D51FDC63-879A-4B49-A707-26778D4018CF}" sibTransId="{CA056C7E-78BD-4929-BE7A-84D7962A9CFF}"/>
    <dgm:cxn modelId="{D112A9D0-BD93-4CC4-8C0B-2E2D0279C2EB}" type="presOf" srcId="{C711CB78-5913-4E7D-B25D-816635FCE88C}" destId="{9D9E7B62-3369-4E52-B01C-F12D9EF38198}" srcOrd="0" destOrd="0" presId="urn:microsoft.com/office/officeart/2005/8/layout/process1"/>
    <dgm:cxn modelId="{363517D1-AB29-4F38-BD03-9F2260691D70}" type="presOf" srcId="{164DA323-E534-4D69-B9C4-F7EA8E0F879B}" destId="{BA89B05D-FD40-486E-8447-403E6375AF89}" srcOrd="0" destOrd="0" presId="urn:microsoft.com/office/officeart/2005/8/layout/process1"/>
    <dgm:cxn modelId="{64FFEDD3-D245-4D07-B848-340067071C21}" type="presOf" srcId="{2D6AA59A-9D23-49C6-8603-8EB7AFE04744}" destId="{35626D90-AFD8-4E1D-87A4-5FF3698F1282}" srcOrd="0" destOrd="0" presId="urn:microsoft.com/office/officeart/2005/8/layout/process1"/>
    <dgm:cxn modelId="{6E6C4EDA-30F8-45B9-8BA0-7147652DB380}" srcId="{2D6AA59A-9D23-49C6-8603-8EB7AFE04744}" destId="{4B32101E-5EE5-46A3-B30B-C5C3AD13E337}" srcOrd="0" destOrd="0" parTransId="{83D591FA-4603-4ED5-A9A0-1913936D0C0A}" sibTransId="{873C257B-F50A-4860-B3C5-5F63E46BD045}"/>
    <dgm:cxn modelId="{095874E1-FBC9-435C-8959-F24477F28440}" type="presOf" srcId="{CA056C7E-78BD-4929-BE7A-84D7962A9CFF}" destId="{2888C02E-388A-470C-B946-D3CA5BDF98C0}" srcOrd="1" destOrd="0" presId="urn:microsoft.com/office/officeart/2005/8/layout/process1"/>
    <dgm:cxn modelId="{927242E4-8F37-4933-BE2F-10967220DB87}" type="presOf" srcId="{CA056C7E-78BD-4929-BE7A-84D7962A9CFF}" destId="{0E6206F9-A469-400C-A015-D79F6BAC6605}" srcOrd="0" destOrd="0" presId="urn:microsoft.com/office/officeart/2005/8/layout/process1"/>
    <dgm:cxn modelId="{5D8FF24A-C3AC-4E45-B935-373D75D6DE29}" type="presParOf" srcId="{35626D90-AFD8-4E1D-87A4-5FF3698F1282}" destId="{C3CEEFB4-0092-4A12-A6D3-A031CDFC9DF0}" srcOrd="0" destOrd="0" presId="urn:microsoft.com/office/officeart/2005/8/layout/process1"/>
    <dgm:cxn modelId="{27961F08-BF3F-44C7-880A-797A6537B3CF}" type="presParOf" srcId="{35626D90-AFD8-4E1D-87A4-5FF3698F1282}" destId="{63EC72A1-8206-4DB5-BE51-F62978F909FC}" srcOrd="1" destOrd="0" presId="urn:microsoft.com/office/officeart/2005/8/layout/process1"/>
    <dgm:cxn modelId="{92F99277-5519-41A1-A8A5-8260850EA86C}" type="presParOf" srcId="{63EC72A1-8206-4DB5-BE51-F62978F909FC}" destId="{16A50FFF-4E19-481A-BABB-6FBDCA484A2A}" srcOrd="0" destOrd="0" presId="urn:microsoft.com/office/officeart/2005/8/layout/process1"/>
    <dgm:cxn modelId="{EB8304F0-E9C6-422A-A9F7-573CD4E3EB0D}" type="presParOf" srcId="{35626D90-AFD8-4E1D-87A4-5FF3698F1282}" destId="{9D9E7B62-3369-4E52-B01C-F12D9EF38198}" srcOrd="2" destOrd="0" presId="urn:microsoft.com/office/officeart/2005/8/layout/process1"/>
    <dgm:cxn modelId="{3AD6BC80-5E07-4338-8FFE-DC2DB1414920}" type="presParOf" srcId="{35626D90-AFD8-4E1D-87A4-5FF3698F1282}" destId="{D3E0B0C3-1D90-4CF9-A271-AE73D8FCC75B}" srcOrd="3" destOrd="0" presId="urn:microsoft.com/office/officeart/2005/8/layout/process1"/>
    <dgm:cxn modelId="{E7D193D8-A720-4418-9E4D-49DA13BD66AC}" type="presParOf" srcId="{D3E0B0C3-1D90-4CF9-A271-AE73D8FCC75B}" destId="{E33B3A75-BD2B-434F-A487-19842337DD49}" srcOrd="0" destOrd="0" presId="urn:microsoft.com/office/officeart/2005/8/layout/process1"/>
    <dgm:cxn modelId="{A117BF7F-F01C-4574-B264-54FD6ECEAFF3}" type="presParOf" srcId="{35626D90-AFD8-4E1D-87A4-5FF3698F1282}" destId="{F7B5E05C-7346-498F-91CD-E756FA3C5C3F}" srcOrd="4" destOrd="0" presId="urn:microsoft.com/office/officeart/2005/8/layout/process1"/>
    <dgm:cxn modelId="{FDBBA5A3-7A12-4054-B7E0-B4953CF50FE5}" type="presParOf" srcId="{35626D90-AFD8-4E1D-87A4-5FF3698F1282}" destId="{0E6206F9-A469-400C-A015-D79F6BAC6605}" srcOrd="5" destOrd="0" presId="urn:microsoft.com/office/officeart/2005/8/layout/process1"/>
    <dgm:cxn modelId="{3ED8D3F9-5D87-4EFA-A248-976E86C75AAB}" type="presParOf" srcId="{0E6206F9-A469-400C-A015-D79F6BAC6605}" destId="{2888C02E-388A-470C-B946-D3CA5BDF98C0}" srcOrd="0" destOrd="0" presId="urn:microsoft.com/office/officeart/2005/8/layout/process1"/>
    <dgm:cxn modelId="{4652B84A-0FA2-4037-B324-8329C4EA3C18}" type="presParOf" srcId="{35626D90-AFD8-4E1D-87A4-5FF3698F1282}" destId="{DA13B0F7-7BE9-41E3-B1F8-975BBA5D5E3C}" srcOrd="6" destOrd="0" presId="urn:microsoft.com/office/officeart/2005/8/layout/process1"/>
    <dgm:cxn modelId="{5A0C331F-B9E1-4A91-9309-EF9E2DD999E6}" type="presParOf" srcId="{35626D90-AFD8-4E1D-87A4-5FF3698F1282}" destId="{6869DE5C-EB73-426A-87FB-806A6BD93E10}" srcOrd="7" destOrd="0" presId="urn:microsoft.com/office/officeart/2005/8/layout/process1"/>
    <dgm:cxn modelId="{AA55F5E3-1EF8-4C18-9492-BAD9EF81F04B}" type="presParOf" srcId="{6869DE5C-EB73-426A-87FB-806A6BD93E10}" destId="{6ADCC1F8-8941-46AB-8D79-24478ED18AD9}" srcOrd="0" destOrd="0" presId="urn:microsoft.com/office/officeart/2005/8/layout/process1"/>
    <dgm:cxn modelId="{3CFB5C3F-AA17-4FE8-9840-A40C96AE0B03}" type="presParOf" srcId="{35626D90-AFD8-4E1D-87A4-5FF3698F1282}" destId="{E70D9083-7C05-400A-870E-E6760D2DD4DB}" srcOrd="8" destOrd="0" presId="urn:microsoft.com/office/officeart/2005/8/layout/process1"/>
    <dgm:cxn modelId="{1A587AB5-2AE4-4B34-95F3-F6598F9A1FA5}" type="presParOf" srcId="{35626D90-AFD8-4E1D-87A4-5FF3698F1282}" destId="{BA89B05D-FD40-486E-8447-403E6375AF89}" srcOrd="9" destOrd="0" presId="urn:microsoft.com/office/officeart/2005/8/layout/process1"/>
    <dgm:cxn modelId="{FDB28B4E-3DB8-487E-9B46-820DCC7B7737}" type="presParOf" srcId="{BA89B05D-FD40-486E-8447-403E6375AF89}" destId="{FFAD214F-4EBE-4E08-9DA4-36175E2A0068}" srcOrd="0" destOrd="0" presId="urn:microsoft.com/office/officeart/2005/8/layout/process1"/>
    <dgm:cxn modelId="{49622F4C-C2FE-4202-A185-AD4D7BAA2E7E}" type="presParOf" srcId="{35626D90-AFD8-4E1D-87A4-5FF3698F1282}" destId="{965DC30C-62B6-4373-8654-8B516C4925A2}" srcOrd="10" destOrd="0" presId="urn:microsoft.com/office/officeart/2005/8/layout/process1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B86468-1848-4422-BA88-41C43DDB0DB4}">
      <dsp:nvSpPr>
        <dsp:cNvPr id="0" name=""/>
        <dsp:cNvSpPr/>
      </dsp:nvSpPr>
      <dsp:spPr>
        <a:xfrm>
          <a:off x="2597016" y="0"/>
          <a:ext cx="1731344" cy="1137960"/>
        </a:xfrm>
        <a:prstGeom prst="trapezoid">
          <a:avLst>
            <a:gd name="adj" fmla="val 76072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 dirty="0">
              <a:solidFill>
                <a:schemeClr val="bg1"/>
              </a:solidFill>
            </a:rPr>
            <a:t>Law / regulation</a:t>
          </a:r>
        </a:p>
      </dsp:txBody>
      <dsp:txXfrm>
        <a:off x="2597016" y="0"/>
        <a:ext cx="1731344" cy="1137960"/>
      </dsp:txXfrm>
    </dsp:sp>
    <dsp:sp modelId="{56480D28-03E2-4CB4-B16D-DE0BA1C71BB0}">
      <dsp:nvSpPr>
        <dsp:cNvPr id="0" name=""/>
        <dsp:cNvSpPr/>
      </dsp:nvSpPr>
      <dsp:spPr>
        <a:xfrm>
          <a:off x="1731344" y="1137960"/>
          <a:ext cx="3462688" cy="1137960"/>
        </a:xfrm>
        <a:prstGeom prst="trapezoid">
          <a:avLst>
            <a:gd name="adj" fmla="val 76072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 dirty="0">
              <a:solidFill>
                <a:schemeClr val="bg1"/>
              </a:solidFill>
            </a:rPr>
            <a:t>Standards &amp; guidelines</a:t>
          </a:r>
        </a:p>
      </dsp:txBody>
      <dsp:txXfrm>
        <a:off x="2337314" y="1137960"/>
        <a:ext cx="2250747" cy="1137960"/>
      </dsp:txXfrm>
    </dsp:sp>
    <dsp:sp modelId="{CAC6CB7E-2629-4C72-A3F7-03B9717A8EAB}">
      <dsp:nvSpPr>
        <dsp:cNvPr id="0" name=""/>
        <dsp:cNvSpPr/>
      </dsp:nvSpPr>
      <dsp:spPr>
        <a:xfrm>
          <a:off x="865672" y="2275920"/>
          <a:ext cx="5194032" cy="1137960"/>
        </a:xfrm>
        <a:prstGeom prst="trapezoid">
          <a:avLst>
            <a:gd name="adj" fmla="val 76072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 dirty="0">
              <a:solidFill>
                <a:schemeClr val="bg1"/>
              </a:solidFill>
            </a:rPr>
            <a:t>Policies &amp; procedures</a:t>
          </a:r>
        </a:p>
      </dsp:txBody>
      <dsp:txXfrm>
        <a:off x="1774627" y="2275920"/>
        <a:ext cx="3376121" cy="1137960"/>
      </dsp:txXfrm>
    </dsp:sp>
    <dsp:sp modelId="{CA667190-982C-41BF-9FC3-1A90D520F678}">
      <dsp:nvSpPr>
        <dsp:cNvPr id="0" name=""/>
        <dsp:cNvSpPr/>
      </dsp:nvSpPr>
      <dsp:spPr>
        <a:xfrm>
          <a:off x="0" y="3413880"/>
          <a:ext cx="6925377" cy="1137960"/>
        </a:xfrm>
        <a:prstGeom prst="trapezoid">
          <a:avLst>
            <a:gd name="adj" fmla="val 76072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 dirty="0">
              <a:solidFill>
                <a:schemeClr val="bg1"/>
              </a:solidFill>
            </a:rPr>
            <a:t>Operational controls</a:t>
          </a:r>
        </a:p>
      </dsp:txBody>
      <dsp:txXfrm>
        <a:off x="1211940" y="3413880"/>
        <a:ext cx="4501495" cy="11379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1409E0-FF30-4B99-9723-61BFCA0F89A1}">
      <dsp:nvSpPr>
        <dsp:cNvPr id="0" name=""/>
        <dsp:cNvSpPr/>
      </dsp:nvSpPr>
      <dsp:spPr>
        <a:xfrm>
          <a:off x="2488243" y="592"/>
          <a:ext cx="1248753" cy="69375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Identify</a:t>
          </a:r>
        </a:p>
      </dsp:txBody>
      <dsp:txXfrm>
        <a:off x="2508562" y="20911"/>
        <a:ext cx="1208115" cy="653113"/>
      </dsp:txXfrm>
    </dsp:sp>
    <dsp:sp modelId="{E663F531-7352-4367-A6AA-7B39EFE0F73C}">
      <dsp:nvSpPr>
        <dsp:cNvPr id="0" name=""/>
        <dsp:cNvSpPr/>
      </dsp:nvSpPr>
      <dsp:spPr>
        <a:xfrm rot="5400000">
          <a:off x="2982541" y="711688"/>
          <a:ext cx="260156" cy="31218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 rot="-5400000">
        <a:off x="3018964" y="737704"/>
        <a:ext cx="187312" cy="182109"/>
      </dsp:txXfrm>
    </dsp:sp>
    <dsp:sp modelId="{1ACABB4E-BDFC-48BF-8EE5-0967FF55C37E}">
      <dsp:nvSpPr>
        <dsp:cNvPr id="0" name=""/>
        <dsp:cNvSpPr/>
      </dsp:nvSpPr>
      <dsp:spPr>
        <a:xfrm>
          <a:off x="2488243" y="1041220"/>
          <a:ext cx="1248753" cy="69375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/>
            <a:t>Protect</a:t>
          </a:r>
          <a:endParaRPr lang="en-GB" sz="1900" b="1" kern="1200" dirty="0"/>
        </a:p>
      </dsp:txBody>
      <dsp:txXfrm>
        <a:off x="2508562" y="1061539"/>
        <a:ext cx="1208115" cy="653113"/>
      </dsp:txXfrm>
    </dsp:sp>
    <dsp:sp modelId="{11208203-947B-4316-8594-A900D20D2395}">
      <dsp:nvSpPr>
        <dsp:cNvPr id="0" name=""/>
        <dsp:cNvSpPr/>
      </dsp:nvSpPr>
      <dsp:spPr>
        <a:xfrm rot="5400000">
          <a:off x="2982541" y="1752316"/>
          <a:ext cx="260156" cy="31218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 rot="-5400000">
        <a:off x="3018964" y="1778332"/>
        <a:ext cx="187312" cy="182109"/>
      </dsp:txXfrm>
    </dsp:sp>
    <dsp:sp modelId="{5DC8F710-583A-4A19-99CA-52B5E4D80A83}">
      <dsp:nvSpPr>
        <dsp:cNvPr id="0" name=""/>
        <dsp:cNvSpPr/>
      </dsp:nvSpPr>
      <dsp:spPr>
        <a:xfrm>
          <a:off x="2488243" y="2081848"/>
          <a:ext cx="1248753" cy="69375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/>
            <a:t>Detect</a:t>
          </a:r>
          <a:endParaRPr lang="en-GB" sz="1900" b="1" kern="1200" dirty="0"/>
        </a:p>
      </dsp:txBody>
      <dsp:txXfrm>
        <a:off x="2508562" y="2102167"/>
        <a:ext cx="1208115" cy="653113"/>
      </dsp:txXfrm>
    </dsp:sp>
    <dsp:sp modelId="{5C2070DB-58DF-4616-89F2-F2725BA8042E}">
      <dsp:nvSpPr>
        <dsp:cNvPr id="0" name=""/>
        <dsp:cNvSpPr/>
      </dsp:nvSpPr>
      <dsp:spPr>
        <a:xfrm rot="5400000">
          <a:off x="2982541" y="2792944"/>
          <a:ext cx="260156" cy="31218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 rot="-5400000">
        <a:off x="3018964" y="2818960"/>
        <a:ext cx="187312" cy="182109"/>
      </dsp:txXfrm>
    </dsp:sp>
    <dsp:sp modelId="{25A45DEA-B136-45AD-B869-9822C1490F7E}">
      <dsp:nvSpPr>
        <dsp:cNvPr id="0" name=""/>
        <dsp:cNvSpPr/>
      </dsp:nvSpPr>
      <dsp:spPr>
        <a:xfrm>
          <a:off x="2488243" y="3122476"/>
          <a:ext cx="1248753" cy="69375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/>
            <a:t>Respond</a:t>
          </a:r>
          <a:endParaRPr lang="en-GB" sz="1900" b="1" kern="1200" dirty="0"/>
        </a:p>
      </dsp:txBody>
      <dsp:txXfrm>
        <a:off x="2508562" y="3142795"/>
        <a:ext cx="1208115" cy="653113"/>
      </dsp:txXfrm>
    </dsp:sp>
    <dsp:sp modelId="{D01A064B-E3EA-440B-8D27-E1A6B87B1F6E}">
      <dsp:nvSpPr>
        <dsp:cNvPr id="0" name=""/>
        <dsp:cNvSpPr/>
      </dsp:nvSpPr>
      <dsp:spPr>
        <a:xfrm rot="5400000">
          <a:off x="2982541" y="3833572"/>
          <a:ext cx="260156" cy="31218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 rot="-5400000">
        <a:off x="3018964" y="3859588"/>
        <a:ext cx="187312" cy="182109"/>
      </dsp:txXfrm>
    </dsp:sp>
    <dsp:sp modelId="{39FA6996-5E93-44EB-9A5C-DA9CC10419CA}">
      <dsp:nvSpPr>
        <dsp:cNvPr id="0" name=""/>
        <dsp:cNvSpPr/>
      </dsp:nvSpPr>
      <dsp:spPr>
        <a:xfrm>
          <a:off x="2488243" y="4163104"/>
          <a:ext cx="1248753" cy="69375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Recover</a:t>
          </a:r>
        </a:p>
      </dsp:txBody>
      <dsp:txXfrm>
        <a:off x="2508562" y="4183423"/>
        <a:ext cx="1208115" cy="6531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1B0710-FF6E-4BC6-BD02-D98BD113A8D1}">
      <dsp:nvSpPr>
        <dsp:cNvPr id="0" name=""/>
        <dsp:cNvSpPr/>
      </dsp:nvSpPr>
      <dsp:spPr>
        <a:xfrm>
          <a:off x="1050023" y="304136"/>
          <a:ext cx="4106145" cy="4106145"/>
        </a:xfrm>
        <a:prstGeom prst="pie">
          <a:avLst>
            <a:gd name="adj1" fmla="val 162000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dirty="0"/>
            <a:t>Plan</a:t>
          </a:r>
        </a:p>
      </dsp:txBody>
      <dsp:txXfrm>
        <a:off x="3229702" y="1155184"/>
        <a:ext cx="1515363" cy="1124301"/>
      </dsp:txXfrm>
    </dsp:sp>
    <dsp:sp modelId="{797F8AC0-29D1-444D-B014-59F9CC084390}">
      <dsp:nvSpPr>
        <dsp:cNvPr id="0" name=""/>
        <dsp:cNvSpPr/>
      </dsp:nvSpPr>
      <dsp:spPr>
        <a:xfrm>
          <a:off x="1050023" y="441986"/>
          <a:ext cx="4106145" cy="4106145"/>
        </a:xfrm>
        <a:prstGeom prst="pie">
          <a:avLst>
            <a:gd name="adj1" fmla="val 0"/>
            <a:gd name="adj2" fmla="val 54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dirty="0"/>
            <a:t>Do</a:t>
          </a:r>
        </a:p>
      </dsp:txBody>
      <dsp:txXfrm>
        <a:off x="3229702" y="2572782"/>
        <a:ext cx="1515363" cy="1124301"/>
      </dsp:txXfrm>
    </dsp:sp>
    <dsp:sp modelId="{3ADD044C-6ACD-4A0C-8B1F-F8F3E943763C}">
      <dsp:nvSpPr>
        <dsp:cNvPr id="0" name=""/>
        <dsp:cNvSpPr/>
      </dsp:nvSpPr>
      <dsp:spPr>
        <a:xfrm>
          <a:off x="912174" y="441986"/>
          <a:ext cx="4106145" cy="4106145"/>
        </a:xfrm>
        <a:prstGeom prst="pie">
          <a:avLst>
            <a:gd name="adj1" fmla="val 5400000"/>
            <a:gd name="adj2" fmla="val 108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/>
            <a:t>Check</a:t>
          </a:r>
          <a:endParaRPr lang="en-GB" sz="3400" kern="1200" dirty="0"/>
        </a:p>
      </dsp:txBody>
      <dsp:txXfrm>
        <a:off x="1323277" y="2572782"/>
        <a:ext cx="1515363" cy="1124301"/>
      </dsp:txXfrm>
    </dsp:sp>
    <dsp:sp modelId="{80980BB2-EC88-4021-8740-3B0FF8DAD3DC}">
      <dsp:nvSpPr>
        <dsp:cNvPr id="0" name=""/>
        <dsp:cNvSpPr/>
      </dsp:nvSpPr>
      <dsp:spPr>
        <a:xfrm>
          <a:off x="912174" y="304136"/>
          <a:ext cx="4106145" cy="4106145"/>
        </a:xfrm>
        <a:prstGeom prst="pie">
          <a:avLst>
            <a:gd name="adj1" fmla="val 108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dirty="0"/>
            <a:t>Act</a:t>
          </a:r>
        </a:p>
      </dsp:txBody>
      <dsp:txXfrm>
        <a:off x="1323277" y="1155184"/>
        <a:ext cx="1515363" cy="1124301"/>
      </dsp:txXfrm>
    </dsp:sp>
    <dsp:sp modelId="{0858E670-99AF-4389-BE81-2616C5FCB0E1}">
      <dsp:nvSpPr>
        <dsp:cNvPr id="0" name=""/>
        <dsp:cNvSpPr/>
      </dsp:nvSpPr>
      <dsp:spPr>
        <a:xfrm>
          <a:off x="795833" y="49946"/>
          <a:ext cx="4614524" cy="4614524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7296C7-F185-4563-90FB-6D9327E7DF7F}">
      <dsp:nvSpPr>
        <dsp:cNvPr id="0" name=""/>
        <dsp:cNvSpPr/>
      </dsp:nvSpPr>
      <dsp:spPr>
        <a:xfrm>
          <a:off x="795833" y="187796"/>
          <a:ext cx="4614524" cy="4614524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A0BDBD-659C-4F1A-989D-069DAF63EEC6}">
      <dsp:nvSpPr>
        <dsp:cNvPr id="0" name=""/>
        <dsp:cNvSpPr/>
      </dsp:nvSpPr>
      <dsp:spPr>
        <a:xfrm>
          <a:off x="657984" y="187796"/>
          <a:ext cx="4614524" cy="4614524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6ECFD8-FFF1-47ED-A4F5-33A5DE7AB8D8}">
      <dsp:nvSpPr>
        <dsp:cNvPr id="0" name=""/>
        <dsp:cNvSpPr/>
      </dsp:nvSpPr>
      <dsp:spPr>
        <a:xfrm>
          <a:off x="657984" y="49946"/>
          <a:ext cx="4614524" cy="4614524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CEEFB4-0092-4A12-A6D3-A031CDFC9DF0}">
      <dsp:nvSpPr>
        <dsp:cNvPr id="0" name=""/>
        <dsp:cNvSpPr/>
      </dsp:nvSpPr>
      <dsp:spPr>
        <a:xfrm>
          <a:off x="0" y="484201"/>
          <a:ext cx="1460588" cy="958511"/>
        </a:xfrm>
        <a:prstGeom prst="roundRect">
          <a:avLst>
            <a:gd name="adj" fmla="val 10000"/>
          </a:avLst>
        </a:prstGeom>
        <a:solidFill>
          <a:srgbClr val="D87A1A">
            <a:hueOff val="0"/>
            <a:satOff val="0"/>
            <a:lumOff val="0"/>
            <a:alphaOff val="0"/>
          </a:srgbClr>
        </a:solidFill>
        <a:ln w="15875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noProof="0" dirty="0">
              <a:solidFill>
                <a:srgbClr val="FFFFFF"/>
              </a:solidFill>
              <a:latin typeface="Century Gothic"/>
              <a:ea typeface="+mn-ea"/>
              <a:cs typeface="+mn-cs"/>
            </a:rPr>
            <a:t>T1: Foundations</a:t>
          </a:r>
        </a:p>
      </dsp:txBody>
      <dsp:txXfrm>
        <a:off x="28074" y="512275"/>
        <a:ext cx="1404440" cy="902363"/>
      </dsp:txXfrm>
    </dsp:sp>
    <dsp:sp modelId="{63EC72A1-8206-4DB5-BE51-F62978F909FC}">
      <dsp:nvSpPr>
        <dsp:cNvPr id="0" name=""/>
        <dsp:cNvSpPr/>
      </dsp:nvSpPr>
      <dsp:spPr>
        <a:xfrm>
          <a:off x="1606647" y="782343"/>
          <a:ext cx="309644" cy="36222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noProof="0" dirty="0"/>
        </a:p>
      </dsp:txBody>
      <dsp:txXfrm>
        <a:off x="1606647" y="854788"/>
        <a:ext cx="216751" cy="217336"/>
      </dsp:txXfrm>
    </dsp:sp>
    <dsp:sp modelId="{9D9E7B62-3369-4E52-B01C-F12D9EF38198}">
      <dsp:nvSpPr>
        <dsp:cNvPr id="0" name=""/>
        <dsp:cNvSpPr/>
      </dsp:nvSpPr>
      <dsp:spPr>
        <a:xfrm>
          <a:off x="2044824" y="484201"/>
          <a:ext cx="1460588" cy="9585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/>
            <a:t>T2</a:t>
          </a:r>
          <a:r>
            <a:rPr lang="en-GB" sz="1800" kern="1200" noProof="0" dirty="0"/>
            <a:t>: Threats &amp; Risks</a:t>
          </a:r>
        </a:p>
      </dsp:txBody>
      <dsp:txXfrm>
        <a:off x="2072898" y="512275"/>
        <a:ext cx="1404440" cy="902363"/>
      </dsp:txXfrm>
    </dsp:sp>
    <dsp:sp modelId="{D3E0B0C3-1D90-4CF9-A271-AE73D8FCC75B}">
      <dsp:nvSpPr>
        <dsp:cNvPr id="0" name=""/>
        <dsp:cNvSpPr/>
      </dsp:nvSpPr>
      <dsp:spPr>
        <a:xfrm>
          <a:off x="3651472" y="782343"/>
          <a:ext cx="309644" cy="36222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noProof="0" dirty="0"/>
        </a:p>
      </dsp:txBody>
      <dsp:txXfrm>
        <a:off x="3651472" y="854788"/>
        <a:ext cx="216751" cy="217336"/>
      </dsp:txXfrm>
    </dsp:sp>
    <dsp:sp modelId="{F7B5E05C-7346-498F-91CD-E756FA3C5C3F}">
      <dsp:nvSpPr>
        <dsp:cNvPr id="0" name=""/>
        <dsp:cNvSpPr/>
      </dsp:nvSpPr>
      <dsp:spPr>
        <a:xfrm>
          <a:off x="4089648" y="484201"/>
          <a:ext cx="1460588" cy="958511"/>
        </a:xfrm>
        <a:prstGeom prst="roundRect">
          <a:avLst>
            <a:gd name="adj" fmla="val 10000"/>
          </a:avLst>
        </a:prstGeom>
        <a:solidFill>
          <a:srgbClr val="D87A1A">
            <a:hueOff val="0"/>
            <a:satOff val="0"/>
            <a:lumOff val="0"/>
            <a:alphaOff val="0"/>
          </a:srgbClr>
        </a:solidFill>
        <a:ln w="15875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>
              <a:solidFill>
                <a:srgbClr val="FFFFFF"/>
              </a:solidFill>
              <a:latin typeface="Century Gothic"/>
              <a:ea typeface="+mn-ea"/>
              <a:cs typeface="+mn-cs"/>
            </a:rPr>
            <a:t>T3: Cascading</a:t>
          </a:r>
        </a:p>
      </dsp:txBody>
      <dsp:txXfrm>
        <a:off x="4117722" y="512275"/>
        <a:ext cx="1404440" cy="902363"/>
      </dsp:txXfrm>
    </dsp:sp>
    <dsp:sp modelId="{0E6206F9-A469-400C-A015-D79F6BAC6605}">
      <dsp:nvSpPr>
        <dsp:cNvPr id="0" name=""/>
        <dsp:cNvSpPr/>
      </dsp:nvSpPr>
      <dsp:spPr>
        <a:xfrm>
          <a:off x="5696296" y="782343"/>
          <a:ext cx="309644" cy="36222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noProof="0" dirty="0"/>
        </a:p>
      </dsp:txBody>
      <dsp:txXfrm>
        <a:off x="5696296" y="854788"/>
        <a:ext cx="216751" cy="217336"/>
      </dsp:txXfrm>
    </dsp:sp>
    <dsp:sp modelId="{DA13B0F7-7BE9-41E3-B1F8-975BBA5D5E3C}">
      <dsp:nvSpPr>
        <dsp:cNvPr id="0" name=""/>
        <dsp:cNvSpPr/>
      </dsp:nvSpPr>
      <dsp:spPr>
        <a:xfrm>
          <a:off x="6134473" y="484201"/>
          <a:ext cx="1460588" cy="95851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shade val="99000"/>
                <a:satMod val="120000"/>
              </a:schemeClr>
            </a:gs>
            <a:gs pos="100000">
              <a:schemeClr val="accent1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noProof="0" dirty="0">
              <a:solidFill>
                <a:srgbClr val="000000"/>
              </a:solidFill>
              <a:latin typeface="Century Gothic"/>
              <a:ea typeface="+mn-ea"/>
              <a:cs typeface="+mn-cs"/>
            </a:rPr>
            <a:t>T4: Regulation</a:t>
          </a:r>
        </a:p>
      </dsp:txBody>
      <dsp:txXfrm>
        <a:off x="6162547" y="512275"/>
        <a:ext cx="1404440" cy="902363"/>
      </dsp:txXfrm>
    </dsp:sp>
    <dsp:sp modelId="{6869DE5C-EB73-426A-87FB-806A6BD93E10}">
      <dsp:nvSpPr>
        <dsp:cNvPr id="0" name=""/>
        <dsp:cNvSpPr/>
      </dsp:nvSpPr>
      <dsp:spPr>
        <a:xfrm>
          <a:off x="7741121" y="782343"/>
          <a:ext cx="309644" cy="36222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noProof="0" dirty="0"/>
        </a:p>
      </dsp:txBody>
      <dsp:txXfrm>
        <a:off x="7741121" y="854788"/>
        <a:ext cx="216751" cy="217336"/>
      </dsp:txXfrm>
    </dsp:sp>
    <dsp:sp modelId="{E70D9083-7C05-400A-870E-E6760D2DD4DB}">
      <dsp:nvSpPr>
        <dsp:cNvPr id="0" name=""/>
        <dsp:cNvSpPr/>
      </dsp:nvSpPr>
      <dsp:spPr>
        <a:xfrm>
          <a:off x="8179297" y="484201"/>
          <a:ext cx="1460588" cy="9585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/>
            <a:t>T5</a:t>
          </a:r>
          <a:r>
            <a:rPr lang="en-GB" sz="1800" kern="1200" noProof="0" dirty="0"/>
            <a:t>: Resilience</a:t>
          </a:r>
        </a:p>
      </dsp:txBody>
      <dsp:txXfrm>
        <a:off x="8207371" y="512275"/>
        <a:ext cx="1404440" cy="902363"/>
      </dsp:txXfrm>
    </dsp:sp>
    <dsp:sp modelId="{BA89B05D-FD40-486E-8447-403E6375AF89}">
      <dsp:nvSpPr>
        <dsp:cNvPr id="0" name=""/>
        <dsp:cNvSpPr/>
      </dsp:nvSpPr>
      <dsp:spPr>
        <a:xfrm>
          <a:off x="9785945" y="782343"/>
          <a:ext cx="309644" cy="36222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noProof="0" dirty="0"/>
        </a:p>
      </dsp:txBody>
      <dsp:txXfrm>
        <a:off x="9785945" y="854788"/>
        <a:ext cx="216751" cy="217336"/>
      </dsp:txXfrm>
    </dsp:sp>
    <dsp:sp modelId="{965DC30C-62B6-4373-8654-8B516C4925A2}">
      <dsp:nvSpPr>
        <dsp:cNvPr id="0" name=""/>
        <dsp:cNvSpPr/>
      </dsp:nvSpPr>
      <dsp:spPr>
        <a:xfrm>
          <a:off x="10224122" y="484201"/>
          <a:ext cx="1460588" cy="9585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/>
            <a:t>T6</a:t>
          </a:r>
          <a:r>
            <a:rPr lang="en-GB" sz="1800" kern="1200" noProof="0" dirty="0"/>
            <a:t>: Ethics and Society</a:t>
          </a:r>
        </a:p>
      </dsp:txBody>
      <dsp:txXfrm>
        <a:off x="10252196" y="512275"/>
        <a:ext cx="1404440" cy="9023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9671B-947A-44A3-A764-A91E66D46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B23CC-4610-41C4-A0CF-67A30700C4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99BE-0F96-4D8C-8AC3-AFAE1A841C66}" type="datetimeFigureOut">
              <a:rPr lang="en-US" smtClean="0"/>
              <a:t>12/30/2025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4FC55-2324-40BC-8420-15EC835D95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C604-E5A5-4A58-AC5A-211F83D37C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048B-0EBA-466F-928F-37073F3BFB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92AC-01A2-4EFF-966B-504F28E82D7A}" type="datetimeFigureOut">
              <a:rPr lang="en-US" noProof="0" smtClean="0"/>
              <a:t>30/12/2025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Clicca per modificare gli stili di testo principali</a:t>
            </a:r>
          </a:p>
          <a:p>
            <a:pPr lvl="1"/>
            <a:r>
              <a:rPr lang="en-US" noProof="0"/>
              <a:t>Secondo livello</a:t>
            </a:r>
          </a:p>
          <a:p>
            <a:pPr lvl="2"/>
            <a:r>
              <a:rPr lang="en-US" noProof="0"/>
              <a:t>Terzo livello</a:t>
            </a:r>
          </a:p>
          <a:p>
            <a:pPr lvl="3"/>
            <a:r>
              <a:rPr lang="en-US" noProof="0"/>
              <a:t>Quarto livello</a:t>
            </a:r>
          </a:p>
          <a:p>
            <a:pPr lvl="4"/>
            <a:r>
              <a:rPr lang="en-US" noProof="0"/>
              <a:t>Quinto livello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498D-6977-40EC-8E5E-7EB644D5E759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22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notesSlides/notesSlide10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EC5F0-3C38-0316-0671-37E1DD437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398438-8FD9-FD4C-9524-0053CC8873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F7F552-FE89-3A2A-1ABC-B65CBC5D50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Prove verificabili: politiche, registri, registrazioni dei corsi di formazione, esercitazioni in caso di incidenti.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CBAE29-693C-4909-88E8-C9E675E496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74127960"/>
      </p:ext>
    </p:extLst>
  </p:cSld>
  <p:clrMapOvr>
    <a:masterClrMapping/>
  </p:clrMapOvr>
</p:notes>
</file>

<file path=ppt/notesSlides/notesSlide11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6937B-1A87-DB3D-3556-F66290819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0B06C8-A8CF-3693-E76A-4DECD655DE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AF861E-B3BF-F139-F046-D480B68C62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Argomento 5: la resilienza è esplicitamente integrata.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C6B166-CC6C-FAA4-3EFE-04AB9C4458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6055710"/>
      </p:ext>
    </p:extLst>
  </p:cSld>
  <p:clrMapOvr>
    <a:masterClrMapping/>
  </p:clrMapOvr>
</p:notes>
</file>

<file path=ppt/notesSlides/notesSlide12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4DCBC-2A52-388D-894B-6B0B8D338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0F9D06-F3A1-9B58-2565-C2A445A10E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F4C530-BB13-04DC-E3ED-E4009B0054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Argomento 5: la resilienza è esplicitamente integrata.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73D347-57A0-81C0-4426-AAD661A557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43169168"/>
      </p:ext>
    </p:extLst>
  </p:cSld>
  <p:clrMapOvr>
    <a:masterClrMapping/>
  </p:clrMapOvr>
</p:notes>
</file>

<file path=ppt/notesSlides/notesSlide13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5EBCE-52EE-793A-4B6C-49B796CE5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72C203-A7F9-98D1-63C9-C0F0730D67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7F2FFA-5C26-D55E-8641-E1BF6BE7CE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L'ISO è molto diffusa negli audit: struttura la responsabilità.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988A9E-F955-FFCE-E16E-E7795EC125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1670931"/>
      </p:ext>
    </p:extLst>
  </p:cSld>
  <p:clrMapOvr>
    <a:masterClrMapping/>
  </p:clrMapOvr>
</p:notes>
</file>

<file path=ppt/notesSlides/notesSlide14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0F06A-5492-274E-04C8-250D983D8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BD0CB7-69B2-6D28-AE77-5984A6FFFD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44D768-1862-912C-38AB-736516D4B9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L'ISO è molto diffusa negli audit: struttura la responsabilità.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C9231E-DF1D-B768-B752-F9C29BF614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82837371"/>
      </p:ext>
    </p:extLst>
  </p:cSld>
  <p:clrMapOvr>
    <a:masterClrMapping/>
  </p:clrMapOvr>
</p:notes>
</file>

<file path=ppt/notesSlides/notesSlide15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2D1AE-8099-CC53-02D8-79220FA21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E2369E-E3E9-1ACD-F612-CEF9859C3D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06517B-A0EA-1E8A-3A19-ACEAE6508C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/>
              <a:t>Posizionare l'ENISA/ETSI come "struttura di supporto all'interpretazione e all'attuazione" nel contesto dell'UE.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F649D5-7AD0-406E-5E84-9B1636BE31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32235122"/>
      </p:ext>
    </p:extLst>
  </p:cSld>
  <p:clrMapOvr>
    <a:masterClrMapping/>
  </p:clrMapOvr>
</p:notes>
</file>

<file path=ppt/notesSlides/notesSlide16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2E158-65CF-009F-886C-1F40D3681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464FAA-EA92-84B8-EFB8-812F9EED9D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B96E7B-7CAE-8212-4E3A-91A7EC58F0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Queste categorie corrispondono a quasi tutti gli standard.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A380C8-24EA-633D-2159-D6946F39C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287359"/>
      </p:ext>
    </p:extLst>
  </p:cSld>
  <p:clrMapOvr>
    <a:masterClrMapping/>
  </p:clrMapOvr>
</p:notes>
</file>

<file path=ppt/notesSlides/notesSlide17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D530E-795A-118E-6F1E-C77B02962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3DCDF5-89B4-FA84-CD14-11DEB922C7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65F6D1-129B-729A-408C-243D2D1DA4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Spiega perché "la stessa politica ovunque" non funziona.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21E5D9-B88A-2BF9-C8FA-20D81A3AB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49370800"/>
      </p:ext>
    </p:extLst>
  </p:cSld>
  <p:clrMapOvr>
    <a:masterClrMapping/>
  </p:clrMapOvr>
</p:notes>
</file>

<file path=ppt/notesSlides/notesSlide18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DF3D0-715A-10F0-5AAC-A6C1A0CEA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D955E9-5E5A-8107-DB12-7B784B004C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789059-74EA-33ED-FA41-699F82CE42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La catena di approvvigionamento è il luogo in cui la fiducia crolla rapidamente; la governance è preventiva.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CACCAC-9777-5E59-6025-FCA76D5EAC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18003182"/>
      </p:ext>
    </p:extLst>
  </p:cSld>
  <p:clrMapOvr>
    <a:masterClrMapping/>
  </p:clrMapOvr>
</p:notes>
</file>

<file path=ppt/notesSlides/notesSlide19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BC74B-C95E-23EE-5881-6EE4B9752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CECD89-3662-1B9E-553A-842A081FAC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93EF69-159F-D56A-8F70-14564EDDE6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Rimanete sul generico; le leggi variano. L'idea è quella di essere pronti.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9C411C-C6E1-50CD-EA6E-BBCDB95D2E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85734826"/>
      </p:ext>
    </p:extLst>
  </p:cSld>
  <p:clrMapOvr>
    <a:masterClrMapping/>
  </p:clrMapOvr>
</p:notes>
</file>

<file path=ppt/notesSlides/notesSlide2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0055950"/>
      </p:ext>
    </p:extLst>
  </p:cSld>
  <p:clrMapOvr>
    <a:masterClrMapping/>
  </p:clrMapOvr>
</p:notes>
</file>

<file path=ppt/notesSlides/notesSlide20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1D72F-4701-0289-6775-E73881DA6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4BA2A9-C504-F548-D42D-BAE740B283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63AD95-35D7-F6EB-A123-455AFDA803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Condividi il modello reale: il piano esiste, ma nessuno è in grado di eseguirlo.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D113AD-2D7D-CA1B-5071-B4ADB21BF9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20484214"/>
      </p:ext>
    </p:extLst>
  </p:cSld>
  <p:clrMapOvr>
    <a:masterClrMapping/>
  </p:clrMapOvr>
</p:notes>
</file>

<file path=ppt/notesSlides/notesSlide21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3BBBC-27A8-53C6-D6A2-7A90E5FCE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67A018-E75A-D176-1D39-6760979A98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219EF4-49BB-CDC9-D94A-46414761A7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Allenare l'abilità: interpretare il testo → implementare i controlli.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33E2D5-09C9-32D0-C089-6C5ED9B134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75119877"/>
      </p:ext>
    </p:extLst>
  </p:cSld>
  <p:clrMapOvr>
    <a:masterClrMapping/>
  </p:clrMapOvr>
</p:notes>
</file>

<file path=ppt/notesSlides/notesSlide22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715CE-1BBB-7416-AA42-76E7346EF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2CB8AD-0917-B226-789D-2373088CE7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E73141-F453-7293-DBE8-50E60A072E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Allenare l'abilità: interpretare il testo → implementare i controlli.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0B7681-92AF-9EA3-9610-5D3B149A89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09001698"/>
      </p:ext>
    </p:extLst>
  </p:cSld>
  <p:clrMapOvr>
    <a:masterClrMapping/>
  </p:clrMapOvr>
</p:notes>
</file>

<file path=ppt/notesSlides/notesSlide23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15702-7517-8961-BB1B-D60F8913A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21EA30-F550-4592-E60A-813C40CDBF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DFDE18-5E99-A98F-9DF5-B87460C092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Una chiara attribuzione della responsabilità impedisce che "tutti pensino che sia stato qualcun altro".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074086-046B-5137-3BE2-DC248133FE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52535954"/>
      </p:ext>
    </p:extLst>
  </p:cSld>
  <p:clrMapOvr>
    <a:masterClrMapping/>
  </p:clrMapOvr>
</p:notes>
</file>

<file path=ppt/notesSlides/notesSlide24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E7E5F-0FAF-8DA5-E63E-D78D79C91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4B1094-B85C-4B12-8A3E-224F37AA47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43F6DE-B9C0-BD98-9306-26AAFCDCDE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La governance senza metriche diventa storytelling.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4AB712-EACE-6512-2793-EBD3A9700C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89957991"/>
      </p:ext>
    </p:extLst>
  </p:cSld>
  <p:clrMapOvr>
    <a:masterClrMapping/>
  </p:clrMapOvr>
</p:notes>
</file>

<file path=ppt/notesSlides/notesSlide25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B591-B416-73E6-8F6B-3F6613B54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77F27F-C523-F7E8-86E3-86F0BBCE86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52BE14-2594-7082-DE87-7604EDE8D0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Chiudi il cerchio tra gli argomenti.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B86FCC-E903-709D-B181-5F2B9EFFFF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50394159"/>
      </p:ext>
    </p:extLst>
  </p:cSld>
  <p:clrMapOvr>
    <a:masterClrMapping/>
  </p:clrMapOvr>
</p:notes>
</file>

<file path=ppt/notesSlides/notesSlide3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Gli standard sono strumenti di governance; non sostituiscono il giudizio ingegneristico.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13310050"/>
      </p:ext>
    </p:extLst>
  </p:cSld>
  <p:clrMapOvr>
    <a:masterClrMapping/>
  </p:clrMapOvr>
</p:notes>
</file>

<file path=ppt/notesSlides/notesSlide4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noProof="0" dirty="0"/>
              <a:t>Enfatizzare "tradurre i requisiti in controlli".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2549755"/>
      </p:ext>
    </p:extLst>
  </p:cSld>
  <p:clrMapOvr>
    <a:masterClrMapping/>
  </p:clrMapOvr>
</p:notes>
</file>

<file path=ppt/notesSlides/notesSlide5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7958F-F05F-E113-9A59-401BC7DC6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8DE164-0B4E-6F8B-E574-33902F0E2B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7FE682-E736-AE0E-6BC2-66EC8590B0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La normativa affronta le esternalità (impatti che vanno oltre un singolo operatore).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D9E6B-8480-AB29-AE2E-CDC856B7A1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47522024"/>
      </p:ext>
    </p:extLst>
  </p:cSld>
  <p:clrMapOvr>
    <a:masterClrMapping/>
  </p:clrMapOvr>
</p:notes>
</file>

<file path=ppt/notesSlides/notesSlide6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80B6C-9AD8-7A91-738D-E8AB6643D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24151B-65B9-32F4-D4A5-FB33F55C26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405DED-8423-BBAB-F5FF-18DB1D375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Gli standard "volontari" diventano obbligatori quando sono citati nella legge/nei contratti.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11C40A-469B-0F5A-536E-F4EA193B33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4194586"/>
      </p:ext>
    </p:extLst>
  </p:cSld>
  <p:clrMapOvr>
    <a:masterClrMapping/>
  </p:clrMapOvr>
</p:notes>
</file>

<file path=ppt/notesSlides/notesSlide7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CB84A-8EA0-7EAC-E43E-DAAFBD69D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69A879-0EDE-0B55-0A66-B7504F228E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23E821-85CC-7E71-5702-94CAC4F0FF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Gli standard "volontari" diventano obbligatori quando sono citati nella legge/nei contratti.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3B5719-1004-2297-977F-5D5695D0C4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05864612"/>
      </p:ext>
    </p:extLst>
  </p:cSld>
  <p:clrMapOvr>
    <a:masterClrMapping/>
  </p:clrMapOvr>
</p:notes>
</file>

<file path=ppt/notesSlides/notesSlide8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D36DF-EE5B-D74B-0602-ED8C5DF31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E4C9B6-3F82-8D96-7055-C30CADC697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D1F070-F804-E07D-AAD6-4BC918A509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noProof="0" dirty="0"/>
              <a:t>Questi temi ricorrono in tutti i framework; non memorizzare i nomi, impara gli schemi.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58D073-81F7-A1AD-E774-C284FEAC9A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13777415"/>
      </p:ext>
    </p:extLst>
  </p:cSld>
  <p:clrMapOvr>
    <a:masterClrMapping/>
  </p:clrMapOvr>
</p:notes>
</file>

<file path=ppt/notesSlides/notesSlide9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2DC5A-8423-2DB2-43CC-9ED2973D4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AA8F6E-128D-E4C0-BB3E-128EB87957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656D7B-7108-56A7-A000-7E7576309D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4219BC-9DA6-6D7A-4560-1BA993C954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13988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16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7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19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2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627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7370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5541" y="715654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05708" y="2431477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05708" y="3348617"/>
            <a:ext cx="2699066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6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5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38829F9-FA07-E84B-ED85-A3958046C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4430" y="5008931"/>
            <a:ext cx="3842918" cy="43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7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01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920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Aggiungi titolo qui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Clicca per modificare gli stili di testo principali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6BCAC9C-7B8B-A7E5-574A-2C2D47365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9" r:id="rId5"/>
    <p:sldLayoutId id="2147483746" r:id="rId6"/>
    <p:sldLayoutId id="2147483747" r:id="rId7"/>
    <p:sldLayoutId id="2147483748" r:id="rId8"/>
    <p:sldLayoutId id="2147483750" r:id="rId9"/>
    <p:sldLayoutId id="2147483756" r:id="rId10"/>
    <p:sldLayoutId id="2147483751" r:id="rId11"/>
    <p:sldLayoutId id="2147483752" r:id="rId12"/>
    <p:sldLayoutId id="2147483754" r:id="rId13"/>
    <p:sldLayoutId id="2147483755" r:id="rId14"/>
    <p:sldLayoutId id="2147483753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9889" y="723440"/>
            <a:ext cx="4899285" cy="2579052"/>
          </a:xfrm>
        </p:spPr>
        <p:txBody>
          <a:bodyPr>
            <a:noAutofit/>
          </a:bodyPr>
          <a:lstStyle/>
          <a:p>
            <a:r>
              <a:rPr lang="en-US" sz="4000" dirty="0"/>
              <a:t>Sicurezza delle infrastrutture energetiche critiche</a:t>
            </a:r>
          </a:p>
        </p:txBody>
      </p:sp>
      <p:sp>
        <p:nvSpPr>
          <p:cNvPr id="96" name="Subtitle 95">
            <a:extLst>
              <a:ext uri="{FF2B5EF4-FFF2-40B4-BE49-F238E27FC236}">
                <a16:creationId xmlns:a16="http://schemas.microsoft.com/office/drawing/2014/main" id="{1C5A4B6C-BAC7-A685-A9B1-2F354B128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8152" y="5248834"/>
            <a:ext cx="4323426" cy="1008925"/>
          </a:xfrm>
        </p:spPr>
        <p:txBody>
          <a:bodyPr/>
          <a:lstStyle/>
          <a:p>
            <a:r>
              <a:rPr lang="en-US" dirty="0"/>
              <a:t>Presentazione a cura di: 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76872" y="3373515"/>
            <a:ext cx="4465828" cy="1008926"/>
          </a:xfrm>
        </p:spPr>
        <p:txBody>
          <a:bodyPr/>
          <a:lstStyle/>
          <a:p>
            <a:r>
              <a:rPr lang="en-US" sz="5400" dirty="0"/>
              <a:t>CSP008_C_E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7" name="Picture Placeholder 46" descr="A black and white cover with blue squares&#10;&#10;Description automatically generated">
            <a:extLst>
              <a:ext uri="{FF2B5EF4-FFF2-40B4-BE49-F238E27FC236}">
                <a16:creationId xmlns:a16="http://schemas.microsoft.com/office/drawing/2014/main" id="{5F839494-0FF9-BB9C-71F6-77CFACA7D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4" b="7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F25152-ECFC-F87E-6A60-9E7B0D98374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48E62-9FDC-6A86-C84F-4D7DFCAA1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A6FF37-150C-0183-163E-54E5A939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A8879-AF15-C7D0-6A6D-3BCD823ED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E670170-6AEC-288E-1A24-DFE543A335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Argomenti principali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1AD12F2-1F84-9955-CB68-33594B81E60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672CC7E-8831-D50E-EAD2-50CBFC965C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Panoramica dei quadri normativi e degli standard (ad esempio, linee guida NIST, ISO, ENISA, ETSI)</a:t>
            </a:r>
          </a:p>
          <a:p>
            <a:r>
              <a:rPr lang="en-US" sz="2000" noProof="0" dirty="0"/>
              <a:t>Requisiti di conformità per la sicurezza delle infrastrutture critiche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1EA256D-2AF8-58AF-0F89-7031A4CD7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95C9FDA-F551-EC44-A568-C0C76CBE81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457038"/>
      </p:ext>
    </p:extLst>
  </p:cSld>
  <p:clrMapOvr>
    <a:masterClrMapping/>
  </p:clrMapOvr>
</p:sld>
</file>

<file path=ppt/slides/slide1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BA6F6-29A2-BCC1-6CA2-380A9F234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9908CBC-7511-9E92-6154-E3AD646738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Conformità basata sul rischio </a:t>
            </a:r>
            <a:br>
              <a:rPr lang="en-GB" sz="3200" dirty="0"/>
            </a:br>
            <a:r>
              <a:rPr lang="en-GB" sz="3200" dirty="0"/>
              <a:t>(idea chiave)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44D72BB7-1A60-0795-F11A-2572AB9C07C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982E08-87C7-8B63-F38C-55FB5531E2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Le normative spesso chiedono "gestite il rischio?" e non "avete lo strumento X?"</a:t>
            </a:r>
          </a:p>
          <a:p>
            <a:r>
              <a:rPr lang="en-US" sz="2000" noProof="0" dirty="0"/>
              <a:t>Prove: processi, audit, registrazioni, metriche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7AA69EA-5752-1756-C35C-14DDC1F04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8D5C289-FF04-066F-CD1B-72C092353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670047"/>
      </p:ext>
    </p:extLst>
  </p:cSld>
  <p:clrMapOvr>
    <a:masterClrMapping/>
  </p:clrMapOvr>
</p:sld>
</file>

<file path=ppt/slides/slide1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3C209-E797-39B0-E304-9389996A6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4FA6C0B-E920-509E-0C09-265BEA55C5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Struttura in stile NIST (concettuale)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2572F61A-874F-4C8A-E7A2-6A1493C14DB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FBB0A7C-8179-CB5B-FE38-A97189DB81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Identificare / Proteggere / Rilevare / Rispondere / Ripristinare</a:t>
            </a:r>
          </a:p>
          <a:p>
            <a:r>
              <a:rPr lang="en-US" sz="2000" noProof="0" dirty="0"/>
              <a:t>Facile mappatura al ciclo di vita della sicurezza operativa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6845C8F-5083-1A35-BA28-6E4A80E84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C481467-6854-D990-BE26-C87990FFC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480395"/>
      </p:ext>
    </p:extLst>
  </p:cSld>
  <p:clrMapOvr>
    <a:masterClrMapping/>
  </p:clrMapOvr>
</p:sld>
</file>

<file path=ppt/slides/slide13.xml><?xml version="1.0" encoding="utf-8"?>
<p:sld xmlns:a16="http://schemas.microsoft.com/office/drawing/2014/main" xmlns:adec="http://schemas.microsoft.com/office/drawing/2017/decorative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FDFE-F4EC-6631-C134-03364791D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FAFA28F-A357-117F-4D46-D3CFA57552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1" y="142016"/>
            <a:ext cx="6096000" cy="837985"/>
          </a:xfrm>
        </p:spPr>
        <p:txBody>
          <a:bodyPr>
            <a:normAutofit/>
          </a:bodyPr>
          <a:lstStyle/>
          <a:p>
            <a:r>
              <a:rPr lang="en-GB" sz="3200" dirty="0"/>
              <a:t>Ciclo di vita della sicurezza operativa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C68BC6FC-AF90-7B4D-78DC-1FB2D52F888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F397EEF-1E63-04C1-116C-0CD9371D4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4E62ED8-C54D-6144-5CBE-84DFE16E5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0BCC1F2-5732-A120-B296-A96A5C9018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7846779"/>
              </p:ext>
            </p:extLst>
          </p:nvPr>
        </p:nvGraphicFramePr>
        <p:xfrm>
          <a:off x="5657191" y="1539239"/>
          <a:ext cx="6225240" cy="4857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85470951"/>
      </p:ext>
    </p:extLst>
  </p:cSld>
  <p:clrMapOvr>
    <a:masterClrMapping/>
  </p:clrMapOvr>
</p:sld>
</file>

<file path=ppt/slides/slide14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24297-0B2E-E05D-36C8-A61F5ECD2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BD4B989-18FB-04F4-C351-3C1B8F0C71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Struttura in stile ISO (concettuale)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D0EC132E-D27B-9E1C-ED4F-4B44AA2B5C4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CA5E546-A609-C7C5-1621-01322FAB04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Approccio basato sul sistema di gestione (ISMS)</a:t>
            </a:r>
          </a:p>
          <a:p>
            <a:r>
              <a:rPr lang="en-US" sz="2000" noProof="0" dirty="0"/>
              <a:t>Governance + miglioramento continuo (Plan–Do–Check–Act)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DC2E809-37D6-9ED9-FB28-AA2634C5F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6AD41D5-E7FF-67FB-3D46-2B02C3803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541418"/>
      </p:ext>
    </p:extLst>
  </p:cSld>
  <p:clrMapOvr>
    <a:masterClrMapping/>
  </p:clrMapOvr>
</p:sld>
</file>

<file path=ppt/slides/slide15.xml><?xml version="1.0" encoding="utf-8"?>
<p:sld xmlns:a16="http://schemas.microsoft.com/office/drawing/2014/main" xmlns:adec="http://schemas.microsoft.com/office/drawing/2017/decorative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BDDD7-62FB-C3DD-35D3-EE7286511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41C0CA2-06FD-77DE-AF81-0299333CC7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316244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Miglioramento continuo (PDCA)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98A95E67-3ADD-D754-7389-0B9E8EE6FFE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E365475-7ADB-5D1B-280E-8903732BC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7050AFE-AADC-915B-5475-4D145C192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42C7613-9290-1D7F-96FC-8CF18D272B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2877726"/>
              </p:ext>
            </p:extLst>
          </p:nvPr>
        </p:nvGraphicFramePr>
        <p:xfrm>
          <a:off x="5840730" y="1597306"/>
          <a:ext cx="6104343" cy="4888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78174218"/>
      </p:ext>
    </p:extLst>
  </p:cSld>
  <p:clrMapOvr>
    <a:masterClrMapping/>
  </p:clrMapOvr>
</p:sld>
</file>

<file path=ppt/slides/slide16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A794F-9C68-CC5F-A1FB-388A3E03E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F0B883D-E7BE-E02A-1035-D69B551D4A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Ruolo dell'ENISA/ETSI (concettuale)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A0DCC866-746F-53DF-C4D8-42DB4AC5FE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F56C306-F2B5-14AF-3E54-01E64C4A40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b="1" noProof="0" dirty="0"/>
              <a:t>ENISA</a:t>
            </a:r>
            <a:r>
              <a:rPr lang="en-US" sz="2000" noProof="0" dirty="0"/>
              <a:t>: orientamenti dell'UE in materia di sicurezza informatica, buone pratiche, punti di vista del settore</a:t>
            </a:r>
          </a:p>
          <a:p>
            <a:r>
              <a:rPr lang="en-US" sz="2000" b="1" noProof="0" dirty="0"/>
              <a:t>ETSI</a:t>
            </a:r>
            <a:r>
              <a:rPr lang="en-US" sz="2000" noProof="0" dirty="0"/>
              <a:t>: specifiche tecniche per gli elementi delle infrastrutture di telecomunicazione/digitali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7920E4F-B8A2-39B5-F05E-80A4BF267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9138451-C6B0-3FBE-4E29-B34729277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856090"/>
      </p:ext>
    </p:extLst>
  </p:cSld>
  <p:clrMapOvr>
    <a:masterClrMapping/>
  </p:clrMapOvr>
</p:sld>
</file>

<file path=ppt/slides/slide17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83646-4115-3959-C022-8EA687F8E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05092FA-905D-59D1-706E-B6388607A9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Categorie di controllo da coprire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D57AC1A9-F251-368D-C722-8665D0DEA92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348147B-630D-61F6-B7C9-5413BB830E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Gestione delle risorse</a:t>
            </a:r>
          </a:p>
          <a:p>
            <a:r>
              <a:rPr lang="en-US" sz="2000" noProof="0" dirty="0"/>
              <a:t>Controllo degli accessi</a:t>
            </a:r>
          </a:p>
          <a:p>
            <a:r>
              <a:rPr lang="en-US" sz="2000" noProof="0" dirty="0"/>
              <a:t>Segmentazione e confini della rete</a:t>
            </a:r>
          </a:p>
          <a:p>
            <a:r>
              <a:rPr lang="en-US" sz="2000" noProof="0" dirty="0"/>
              <a:t>Monitoraggio e registrazione</a:t>
            </a:r>
          </a:p>
          <a:p>
            <a:r>
              <a:rPr lang="en-US" sz="2000" noProof="0" dirty="0"/>
              <a:t>Risposta agli incidenti e ripristino</a:t>
            </a:r>
          </a:p>
          <a:p>
            <a:r>
              <a:rPr lang="en-US" sz="2000" noProof="0" dirty="0"/>
              <a:t>Gestione dell'accesso dei fornitori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604C865-FC2A-F4B2-4448-F5C43CDA2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5953984-A088-1D07-AA88-429507309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082038"/>
      </p:ext>
    </p:extLst>
  </p:cSld>
  <p:clrMapOvr>
    <a:masterClrMapping/>
  </p:clrMapOvr>
</p:sld>
</file>

<file path=ppt/slides/slide18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5E312-9F97-262C-B2EF-EDA9708CE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3C03007-D48F-818C-AEF8-9AE0E4A7E7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Divisione della governance IT/OT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8EBE65DA-CEEC-B6F5-26CF-B6DE6C82506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CF1F45F-087E-BA14-8173-1DAABADD14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Diversa tolleranza al rischio e gestione del cambiamento</a:t>
            </a:r>
          </a:p>
          <a:p>
            <a:r>
              <a:rPr lang="en-US" sz="2000" noProof="0" dirty="0"/>
              <a:t>L'OT richiede vincoli di sicurezza e disponibilità</a:t>
            </a:r>
          </a:p>
          <a:p>
            <a:r>
              <a:rPr lang="en-US" sz="2000" noProof="0" dirty="0"/>
              <a:t>Percorsi di governance separati ma collegati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542C696-B26D-E374-08EA-2320F5010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77CECC5-5563-FF5F-7E3B-18DC68117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473396"/>
      </p:ext>
    </p:extLst>
  </p:cSld>
  <p:clrMapOvr>
    <a:masterClrMapping/>
  </p:clrMapOvr>
</p:sld>
</file>

<file path=ppt/slides/slide19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83DFF-A695-401C-9862-F2FD4991E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76E1832-F938-E87B-DD3A-9B678ED6C2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Governance dei fornitori e di terzi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80F6628-0AB9-C433-E47F-E2AEE3701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CE04CB1-FDE9-2BFE-1013-9DCCA6CD7E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Controlli dell'accesso remoto dei fornitori</a:t>
            </a:r>
          </a:p>
          <a:p>
            <a:r>
              <a:rPr lang="en-US" sz="2000" noProof="0" dirty="0"/>
              <a:t>Requisiti di sicurezza contrattuali</a:t>
            </a:r>
          </a:p>
          <a:p>
            <a:r>
              <a:rPr lang="en-US" sz="2000" noProof="0" dirty="0"/>
              <a:t>Provenienza degli aggiornamenti/patch</a:t>
            </a:r>
          </a:p>
          <a:p>
            <a:r>
              <a:rPr lang="en-US" sz="2000" noProof="0" dirty="0"/>
              <a:t>Registrazione delle aspettative simili a SBOM (ove applicabile)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6F79DDB-9B17-8E7E-772B-20B38CEA1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B70173E-C68C-D9DF-A21E-3D77F0E65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757209"/>
      </p:ext>
    </p:extLst>
  </p:cSld>
  <p:clrMapOvr>
    <a:masterClrMapping/>
  </p:clrMapOvr>
</p:sld>
</file>

<file path=ppt/slides/slide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6AA25F-3B8C-8721-288B-2F31C107F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02" y="1338943"/>
            <a:ext cx="11808595" cy="4180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451649"/>
      </p:ext>
    </p:extLst>
  </p:cSld>
  <p:clrMapOvr>
    <a:masterClrMapping/>
  </p:clrMapOvr>
</p:sld>
</file>

<file path=ppt/slides/slide2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5A4DC-FAAC-7DAE-E2D7-8CF8F3B29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5C8C934-26FC-C5AD-CA5E-D31A7D51EE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Obblighi di segnalazione degli incidenti (concettuali)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D53082A3-6F88-68A2-D55A-7AD1FE8F5A1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B051E30-3791-0AD3-3304-EABEC60C2F6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Notifica tempestiva</a:t>
            </a:r>
          </a:p>
          <a:p>
            <a:r>
              <a:rPr lang="en-US" sz="2000" noProof="0" dirty="0"/>
              <a:t>Dichiarazioni relative all'impatto e alla portata</a:t>
            </a:r>
          </a:p>
          <a:p>
            <a:r>
              <a:rPr lang="en-US" sz="2000" noProof="0" dirty="0"/>
              <a:t>Coordinamento con gli organismi nazionali/CSIRT (se applicabile)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D68BC8F-DF0B-59AF-2D01-E062EE79E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4C02977-4752-B05D-E4D4-7A7D14FC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594511"/>
      </p:ext>
    </p:extLst>
  </p:cSld>
  <p:clrMapOvr>
    <a:masterClrMapping/>
  </p:clrMapOvr>
</p:sld>
</file>

<file path=ppt/slides/slide2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470AA-4C3A-E730-9103-7ED68BA2A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6C6C864-CF66-16FD-F821-0BF9E7ACC3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Insidie di conformità nel CEI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954C732B-A6E8-CBE4-374F-9F05103C942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588DEFE-3D5D-98E4-77B8-8E31148017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"Conformità cartacea" senza cambiamenti operativi</a:t>
            </a:r>
          </a:p>
          <a:p>
            <a:r>
              <a:rPr lang="en-US" sz="2000" noProof="0" dirty="0"/>
              <a:t>Controlli IT implementati nell'OT senza adattamenti</a:t>
            </a:r>
          </a:p>
          <a:p>
            <a:r>
              <a:rPr lang="en-US" sz="2000" noProof="0" dirty="0"/>
              <a:t>Nessuna prova di esercitazioni/test</a:t>
            </a:r>
          </a:p>
          <a:p>
            <a:r>
              <a:rPr lang="en-US" sz="2000" noProof="0" dirty="0"/>
              <a:t>Proprietà non definita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91F84D8-C9C5-8A0E-6821-CABDAC38B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87E1A9-5DD5-3783-27DD-47CA63A0D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300890"/>
      </p:ext>
    </p:extLst>
  </p:cSld>
  <p:clrMapOvr>
    <a:masterClrMapping/>
  </p:clrMapOvr>
</p:sld>
</file>

<file path=ppt/slides/slide2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8C0E6-652D-C627-0B2A-BD548EBE4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87FEFBA-372F-4F59-893F-241BBF9EE6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Esempio di mappatura: </a:t>
            </a:r>
            <a:br>
              <a:rPr lang="en-GB" sz="3200" dirty="0"/>
            </a:br>
            <a:r>
              <a:rPr lang="en-GB" sz="3200" dirty="0"/>
              <a:t>requisito → controllo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C38DB52-7E55-6FBB-716C-46C3CD87E84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7A67877-46AA-E7E0-7F6E-7536535573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b="1" noProof="0" dirty="0"/>
              <a:t>Requisito</a:t>
            </a:r>
            <a:r>
              <a:rPr lang="en-US" sz="2000" noProof="0" dirty="0"/>
              <a:t>: "limitare l'accesso remoto"</a:t>
            </a:r>
          </a:p>
          <a:p>
            <a:r>
              <a:rPr lang="en-US" sz="2000" b="1" noProof="0" dirty="0"/>
              <a:t>Controlli</a:t>
            </a:r>
            <a:r>
              <a:rPr lang="en-US" sz="2000" noProof="0" dirty="0"/>
              <a:t>: MFA, bastion, privilegio minimo, registrazione delle sessioni, flusso di lavoro di approvazione dei fornitori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45A7E7F-07FC-1363-3D19-E2348624B4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0EF1CA0-54F4-40EE-6963-53EB8D949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805164"/>
      </p:ext>
    </p:extLst>
  </p:cSld>
  <p:clrMapOvr>
    <a:masterClrMapping/>
  </p:clrMapOvr>
</p:sld>
</file>

<file path=ppt/slides/slide23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856B7-E129-027D-0FF3-10B6DB52E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9882AA5-CABA-1A43-2840-213F56038E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63983" y="293823"/>
            <a:ext cx="6397871" cy="1158025"/>
          </a:xfrm>
        </p:spPr>
        <p:txBody>
          <a:bodyPr>
            <a:normAutofit/>
          </a:bodyPr>
          <a:lstStyle/>
          <a:p>
            <a:r>
              <a:rPr lang="en-GB" sz="3200" dirty="0"/>
              <a:t>Traduci requisiti </a:t>
            </a:r>
            <a:br>
              <a:rPr lang="en-GB" sz="3200" dirty="0"/>
            </a:br>
            <a:r>
              <a:rPr lang="en-GB" sz="3200" dirty="0"/>
              <a:t>in controlli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96831610-155D-F92C-C488-1B74F12D83C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6C1DD62-B2C6-68EE-F2B4-3D23C80D6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924A50B-FF60-B31E-37FD-6C3E4FAB91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F4F3797-5FAA-D3E8-3ECE-6B9F2F01CD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2890"/>
              </p:ext>
            </p:extLst>
          </p:nvPr>
        </p:nvGraphicFramePr>
        <p:xfrm>
          <a:off x="1250312" y="2520423"/>
          <a:ext cx="97970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8751">
                  <a:extLst>
                    <a:ext uri="{9D8B030D-6E8A-4147-A177-3AD203B41FA5}">
                      <a16:colId xmlns:a16="http://schemas.microsoft.com/office/drawing/2014/main" val="3348536075"/>
                    </a:ext>
                  </a:extLst>
                </a:gridCol>
                <a:gridCol w="3576577">
                  <a:extLst>
                    <a:ext uri="{9D8B030D-6E8A-4147-A177-3AD203B41FA5}">
                      <a16:colId xmlns:a16="http://schemas.microsoft.com/office/drawing/2014/main" val="4170689832"/>
                    </a:ext>
                  </a:extLst>
                </a:gridCol>
                <a:gridCol w="3421672">
                  <a:extLst>
                    <a:ext uri="{9D8B030D-6E8A-4147-A177-3AD203B41FA5}">
                      <a16:colId xmlns:a16="http://schemas.microsoft.com/office/drawing/2014/main" val="38098700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Requisiti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Interpretazione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Controlli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943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/>
                        <a:t>Limitare l'accesso remoto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Solo percorsi e identità approvati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MFA, bastion, registrazione, approvazioni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42122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/>
                        <a:t>Garantire la prontezza agli incidenti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Piani, ruoli, esercitazioni, prove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Piano IR, runbook, esercitazioni, metriche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1292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/>
                        <a:t>Fornitori sicuri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Contratti + accesso monitorato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3</a:t>
                      </a:r>
                      <a:r>
                        <a:rPr lang="en-GB" sz="2000" baseline="30000" dirty="0"/>
                        <a:t>rd</a:t>
                      </a:r>
                      <a:r>
                        <a:rPr lang="en-GB" sz="2000" dirty="0"/>
                        <a:t> -party controls, audit, SLA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8110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3669081"/>
      </p:ext>
    </p:extLst>
  </p:cSld>
  <p:clrMapOvr>
    <a:masterClrMapping/>
  </p:clrMapOvr>
</p:sld>
</file>

<file path=ppt/slides/slide24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3A28F-2938-FFA7-B7E6-22A36A47A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1AFC2DD-CBD5-102D-F4A3-9F1EB467F6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Ruoli di governance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A1051F98-29EC-ACDA-AEE4-9321E4444C7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E274528-4717-8CB3-273C-2F2EF4036C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Proprietari delle risorse</a:t>
            </a:r>
          </a:p>
          <a:p>
            <a:r>
              <a:rPr lang="en-US" sz="2000" noProof="0" dirty="0"/>
              <a:t>Responsabili del rischio</a:t>
            </a:r>
          </a:p>
          <a:p>
            <a:r>
              <a:rPr lang="en-US" sz="2000" noProof="0" dirty="0"/>
              <a:t>Responsabili del controllo</a:t>
            </a:r>
          </a:p>
          <a:p>
            <a:r>
              <a:rPr lang="en-US" sz="2000" noProof="0" dirty="0"/>
              <a:t>Audit/conformità</a:t>
            </a:r>
          </a:p>
          <a:p>
            <a:r>
              <a:rPr lang="en-US" sz="2000" noProof="0" dirty="0"/>
              <a:t>Comandante degli incidenti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C67187B-098F-851A-7240-9160849C7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449EFCD-A03C-8F66-964E-6B3DF1C0F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193772"/>
      </p:ext>
    </p:extLst>
  </p:cSld>
  <p:clrMapOvr>
    <a:masterClrMapping/>
  </p:clrMapOvr>
</p:sld>
</file>

<file path=ppt/slides/slide2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73D59-189F-3E9D-B5DD-7BB48BA25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3905104-EF66-2488-679B-A502B461C2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Metriche per la maturità della governance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AE04B126-8E15-AC59-47E2-AE64B397C75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F213FC4-1248-020C-3022-9AD2520C7C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Cadenza delle patch (ove possibile)</a:t>
            </a:r>
          </a:p>
          <a:p>
            <a:r>
              <a:rPr lang="en-US" sz="2000" noProof="0" dirty="0"/>
              <a:t>Tempo medio di rilevamento/risposta</a:t>
            </a:r>
          </a:p>
          <a:p>
            <a:r>
              <a:rPr lang="en-US" sz="2000" noProof="0" dirty="0"/>
              <a:t>Percentuale di risorse critiche monitorate</a:t>
            </a:r>
          </a:p>
          <a:p>
            <a:r>
              <a:rPr lang="en-US" sz="2000" noProof="0" dirty="0"/>
              <a:t>Tasso di successo dei test di ripristino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CD181F5-DC9A-522A-619D-69820BD43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59ED8C8-3BEA-FB65-0AE3-915F9516B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663010"/>
      </p:ext>
    </p:extLst>
  </p:cSld>
  <p:clrMapOvr>
    <a:masterClrMapping/>
  </p:clrMapOvr>
</p:sld>
</file>

<file path=ppt/slides/slide26.xml><?xml version="1.0" encoding="utf-8"?>
<p:sld xmlns:a16="http://schemas.microsoft.com/office/drawing/2014/main" xmlns:adec="http://schemas.microsoft.com/office/drawing/2017/decorative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8CEAF-D146-F10A-509F-1F8AE6BAA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2F5D14D-E175-0B66-7962-2C5D7FB3BD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7722"/>
            <a:ext cx="5919103" cy="702454"/>
          </a:xfrm>
        </p:spPr>
        <p:txBody>
          <a:bodyPr>
            <a:normAutofit/>
          </a:bodyPr>
          <a:lstStyle/>
          <a:p>
            <a:r>
              <a:rPr lang="en-GB" sz="3200" dirty="0"/>
              <a:t>Collegamento tra corsi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E29FFD32-F106-173A-DBB0-3697AA73C3D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D3E8A86-C3BF-34CF-D65F-39964EEB87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74373" y="1066727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Argomento 2 rischio → diventa artefatto di conformità</a:t>
            </a:r>
          </a:p>
          <a:p>
            <a:r>
              <a:rPr lang="en-US" sz="2000" noProof="0" dirty="0"/>
              <a:t>Argomento 5 controlli → forniscono prove di conformità</a:t>
            </a:r>
          </a:p>
          <a:p>
            <a:r>
              <a:rPr lang="en-US" sz="2000" noProof="0" dirty="0"/>
              <a:t>Argomento 6 privacy/etica → vincoli e obblighi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5F73C1A-25D0-D688-8797-D4E53F5921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0C1CD82-3BFE-5697-72E8-A9175E4C2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3B243E-48A1-17A1-BCDB-F8584FF33178}"/>
              </a:ext>
            </a:extLst>
          </p:cNvPr>
          <p:cNvSpPr/>
          <p:nvPr/>
        </p:nvSpPr>
        <p:spPr>
          <a:xfrm>
            <a:off x="0" y="4148488"/>
            <a:ext cx="12192000" cy="273150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778ABF8-4359-99F7-4A79-77A4CDF134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1452758"/>
              </p:ext>
            </p:extLst>
          </p:nvPr>
        </p:nvGraphicFramePr>
        <p:xfrm>
          <a:off x="253644" y="4453076"/>
          <a:ext cx="11684711" cy="1926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64630073"/>
      </p:ext>
    </p:extLst>
  </p:cSld>
  <p:clrMapOvr>
    <a:masterClrMapping/>
  </p:clrMapOvr>
</p:sld>
</file>

<file path=ppt/slides/slide27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452219-785E-4657-C5F4-A53FEF2EB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0326" y="1679216"/>
            <a:ext cx="4786877" cy="1518315"/>
          </a:xfrm>
        </p:spPr>
        <p:txBody>
          <a:bodyPr/>
          <a:lstStyle/>
          <a:p>
            <a:r>
              <a:rPr lang="en-US" dirty="0"/>
              <a:t>Grazie</a:t>
            </a:r>
          </a:p>
        </p:txBody>
      </p:sp>
      <p:pic>
        <p:nvPicPr>
          <p:cNvPr id="6" name="Picture Placeholder 5" descr="A person and person looking at a computer screen">
            <a:extLst>
              <a:ext uri="{FF2B5EF4-FFF2-40B4-BE49-F238E27FC236}">
                <a16:creationId xmlns:a16="http://schemas.microsoft.com/office/drawing/2014/main" id="{AA35CD3A-9896-7953-C82D-AAE87F6124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7" r="127"/>
          <a:stretch/>
        </p:blipFill>
        <p:spPr>
          <a:xfrm>
            <a:off x="-29499" y="-2236"/>
            <a:ext cx="6814124" cy="687109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F90D79-5C58-F576-D2D0-3F4F1822E7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70326" y="3748958"/>
            <a:ext cx="4786878" cy="2258013"/>
          </a:xfrm>
        </p:spPr>
        <p:txBody>
          <a:bodyPr/>
          <a:lstStyle/>
          <a:p>
            <a:r>
              <a:rPr lang="en-US" dirty="0"/>
              <a:t>Si prega di inviare tutte le domande a:</a:t>
            </a:r>
          </a:p>
          <a:p>
            <a:r>
              <a:rPr lang="en-US" dirty="0"/>
              <a:t>gehad@example.com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A8DFC8D-4AE6-170E-C27A-DA97EBD7D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F966C9E-A9A2-BF8C-EDCB-B7F6AE51C425}"/>
                </a:ext>
              </a:extLst>
            </p:cNvPr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3BC35A-F255-48AA-48B8-D6561A6FAB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9704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EC8DADA-109B-196D-817A-1ACB3E3183C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FED455-D30F-6583-EAD1-6FB515A49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80EE198-6127-5DE1-8134-33FE6A8BE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9485134"/>
      </p:ext>
    </p:extLst>
  </p:cSld>
  <p:clrMapOvr>
    <a:masterClrMapping/>
  </p:clrMapOvr>
</p:sld>
</file>

<file path=ppt/slides/slide3.xml><?xml version="1.0" encoding="utf-8"?>
<p:sld xmlns:a16="http://schemas.microsoft.com/office/drawing/2014/main" xmlns:adec="http://schemas.microsoft.com/office/drawing/2017/decorative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E1A85BE0-E54B-B464-5436-29E5261A54D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78787" y="3009613"/>
            <a:ext cx="5885179" cy="533400"/>
          </a:xfrm>
        </p:spPr>
        <p:txBody>
          <a:bodyPr/>
          <a:lstStyle/>
          <a:p>
            <a:r>
              <a:rPr lang="en-US" dirty="0"/>
              <a:t>Effetti a cascata e valutazione dei rischi</a:t>
            </a:r>
            <a:endParaRPr lang="en-GB" dirty="0"/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2F8A46F1-0FC7-2280-E084-66377A0CB5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9650" y="3635783"/>
            <a:ext cx="788639" cy="533400"/>
          </a:xfrm>
        </p:spPr>
        <p:txBody>
          <a:bodyPr/>
          <a:lstStyle/>
          <a:p>
            <a:r>
              <a:rPr lang="en-GB" dirty="0"/>
              <a:t>T4.</a:t>
            </a:r>
          </a:p>
        </p:txBody>
      </p:sp>
      <p:sp>
        <p:nvSpPr>
          <p:cNvPr id="96" name="Slide Number Placeholder 95">
            <a:extLst>
              <a:ext uri="{FF2B5EF4-FFF2-40B4-BE49-F238E27FC236}">
                <a16:creationId xmlns:a16="http://schemas.microsoft.com/office/drawing/2014/main" id="{3BD80834-FB15-847A-2C6B-65FA4C1A9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  <p:sp>
        <p:nvSpPr>
          <p:cNvPr id="119" name="Title 118">
            <a:extLst>
              <a:ext uri="{FF2B5EF4-FFF2-40B4-BE49-F238E27FC236}">
                <a16:creationId xmlns:a16="http://schemas.microsoft.com/office/drawing/2014/main" id="{34974D2A-D531-9065-F011-B2A52FD62A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137" y="571578"/>
            <a:ext cx="7300241" cy="1017147"/>
          </a:xfrm>
        </p:spPr>
        <p:txBody>
          <a:bodyPr>
            <a:noAutofit/>
          </a:bodyPr>
          <a:lstStyle/>
          <a:p>
            <a:r>
              <a:rPr lang="en-US" sz="2800" dirty="0"/>
              <a:t>La sicurezza informatica nelle tecnologie emergenti per la rete energetica </a:t>
            </a:r>
            <a:br>
              <a:rPr lang="en-US" sz="2800" dirty="0"/>
            </a:br>
            <a:r>
              <a:rPr lang="en-US" sz="2400" i="1" dirty="0"/>
              <a:t>Panoramica del corso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45D204E-D65E-A7F5-0F0E-E8C48B16DA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9650" y="1749479"/>
            <a:ext cx="788639" cy="533400"/>
          </a:xfrm>
        </p:spPr>
        <p:txBody>
          <a:bodyPr/>
          <a:lstStyle/>
          <a:p>
            <a:r>
              <a:rPr lang="en-GB" dirty="0"/>
              <a:t>T1.</a:t>
            </a:r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02E3546B-B05B-8014-E453-D33A25CE791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78787" y="1749479"/>
            <a:ext cx="6979413" cy="5334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Introduzione alla sicurezza delle infrastrutture critiche e alle sfide</a:t>
            </a:r>
            <a:endParaRPr lang="en-GB" dirty="0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7C76E5A1-D109-EE04-2AA0-5CF093029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9650" y="3006909"/>
            <a:ext cx="788639" cy="533400"/>
          </a:xfrm>
        </p:spPr>
        <p:txBody>
          <a:bodyPr/>
          <a:lstStyle/>
          <a:p>
            <a:r>
              <a:rPr lang="en-GB" dirty="0"/>
              <a:t>T3.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1F8AB260-7A97-C5F2-66D3-845D7CE99BD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478787" y="4269747"/>
            <a:ext cx="5885179" cy="533400"/>
          </a:xfrm>
        </p:spPr>
        <p:txBody>
          <a:bodyPr/>
          <a:lstStyle/>
          <a:p>
            <a:r>
              <a:rPr lang="en-GB" dirty="0"/>
              <a:t>Sicurezza e resilienza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EA8328BA-7AB3-DC82-F907-6A23E59E99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9650" y="2378035"/>
            <a:ext cx="788639" cy="533400"/>
          </a:xfrm>
        </p:spPr>
        <p:txBody>
          <a:bodyPr/>
          <a:lstStyle/>
          <a:p>
            <a:r>
              <a:rPr lang="en-GB" dirty="0"/>
              <a:t>T2.</a:t>
            </a:r>
          </a:p>
        </p:txBody>
      </p:sp>
      <p:sp>
        <p:nvSpPr>
          <p:cNvPr id="59" name="Text Placeholder 58">
            <a:extLst>
              <a:ext uri="{FF2B5EF4-FFF2-40B4-BE49-F238E27FC236}">
                <a16:creationId xmlns:a16="http://schemas.microsoft.com/office/drawing/2014/main" id="{4F3D3C34-5F4C-A8C2-7D62-EDD11E51C2F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478787" y="2378035"/>
            <a:ext cx="5885179" cy="5334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Debolezze comuni in materia di sicurezza e panorama delle minacce</a:t>
            </a:r>
            <a:endParaRPr lang="en-GB" dirty="0"/>
          </a:p>
        </p:txBody>
      </p:sp>
      <p:pic>
        <p:nvPicPr>
          <p:cNvPr id="83" name="Picture Placeholder 82" descr="A person writing at a desk&#10;">
            <a:extLst>
              <a:ext uri="{FF2B5EF4-FFF2-40B4-BE49-F238E27FC236}">
                <a16:creationId xmlns:a16="http://schemas.microsoft.com/office/drawing/2014/main" id="{9F2CBF26-9F88-C836-7BBE-2C8D15399C2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7594" r="7594"/>
          <a:stretch/>
        </p:blipFill>
        <p:spPr/>
      </p:pic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59F28081-3BF4-8FEE-DB11-FB93567C514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78787" y="3638169"/>
            <a:ext cx="5885179" cy="533400"/>
          </a:xfrm>
        </p:spPr>
        <p:txBody>
          <a:bodyPr/>
          <a:lstStyle/>
          <a:p>
            <a:r>
              <a:rPr lang="en-GB" dirty="0"/>
              <a:t>Normative e standard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F514909B-483A-55E9-37EE-C256209263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9650" y="4264656"/>
            <a:ext cx="788639" cy="533400"/>
          </a:xfrm>
        </p:spPr>
        <p:txBody>
          <a:bodyPr/>
          <a:lstStyle/>
          <a:p>
            <a:r>
              <a:rPr lang="en-GB" dirty="0"/>
              <a:t>T5.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3A78732-6A77-06C0-D931-D7D867386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7B7D90C8-A3E9-289E-DC74-AFF053EFB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F61E353-DA53-56F1-49CB-7426B4E4EDAF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C985692-9D93-B2CA-C09C-F2CA3F05A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93FF775-4134-4229-0B44-8DCF3D12D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63" name="Text Placeholder 56">
            <a:extLst>
              <a:ext uri="{FF2B5EF4-FFF2-40B4-BE49-F238E27FC236}">
                <a16:creationId xmlns:a16="http://schemas.microsoft.com/office/drawing/2014/main" id="{9A495D6B-D313-57B7-7AE2-E5A7008A7B0E}"/>
              </a:ext>
            </a:extLst>
          </p:cNvPr>
          <p:cNvSpPr txBox="1">
            <a:spLocks/>
          </p:cNvSpPr>
          <p:nvPr/>
        </p:nvSpPr>
        <p:spPr>
          <a:xfrm>
            <a:off x="659650" y="4901325"/>
            <a:ext cx="78863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kern="1200" spc="100" baseline="-25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T6.</a:t>
            </a:r>
          </a:p>
        </p:txBody>
      </p:sp>
      <p:sp>
        <p:nvSpPr>
          <p:cNvPr id="64" name="Text Placeholder 61">
            <a:extLst>
              <a:ext uri="{FF2B5EF4-FFF2-40B4-BE49-F238E27FC236}">
                <a16:creationId xmlns:a16="http://schemas.microsoft.com/office/drawing/2014/main" id="{C35EA93F-B6AF-E97B-FFB1-DEE5FB2BCDB7}"/>
              </a:ext>
            </a:extLst>
          </p:cNvPr>
          <p:cNvSpPr txBox="1">
            <a:spLocks/>
          </p:cNvSpPr>
          <p:nvPr/>
        </p:nvSpPr>
        <p:spPr>
          <a:xfrm>
            <a:off x="1478787" y="4906416"/>
            <a:ext cx="5885179" cy="533400"/>
          </a:xfrm>
          <a:prstGeom prst="rect">
            <a:avLst/>
          </a:prstGeom>
        </p:spPr>
        <p:txBody>
          <a:bodyPr vert="horz" lIns="0" tIns="45720" rIns="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Implicazioni relative alla privacy, all'etica, alla legalità e alla società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8501503"/>
      </p:ext>
    </p:extLst>
  </p:cSld>
  <p:clrMapOvr>
    <a:masterClrMapping/>
  </p:clrMapOvr>
</p:sld>
</file>

<file path=ppt/slides/slide4.xml><?xml version="1.0" encoding="utf-8"?>
<p:sld xmlns:a16="http://schemas.microsoft.com/office/drawing/2014/main" xmlns:adec="http://schemas.microsoft.com/office/drawing/2017/decorative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27877F4-3E64-7621-D97B-9350E7E70E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T4: Regolamenti e norme	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6A624E-E96A-7F59-7C2A-EE0D6E20899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Regolamenti e standard (CEI)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Perché la conformità è importante (e perché non è sufficiente)</a:t>
            </a:r>
            <a:endParaRPr lang="en-GB" dirty="0"/>
          </a:p>
        </p:txBody>
      </p:sp>
      <p:pic>
        <p:nvPicPr>
          <p:cNvPr id="34" name="Picture Placeholder 33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E76F2C8-60D2-404A-08F8-F956BC2489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18261" r="18261"/>
          <a:stretch/>
        </p:blipFill>
        <p:spPr/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</a:t>
            </a:fld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E7B04D-E6C3-1A50-96CC-C863D387E4E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B7346-D27E-E7B5-1793-E50B8F9C2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39C830-72D8-B9BC-4DBD-C4732432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0829517"/>
      </p:ext>
    </p:extLst>
  </p:cSld>
  <p:clrMapOvr>
    <a:masterClrMapping/>
  </p:clrMapOvr>
</p:sld>
</file>

<file path=ppt/slides/slide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94B3479-59CB-119D-A797-8720A8BC7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Obiettivi didattici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DAC1B84-DC20-57C6-E8DA-7721F02E55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GB" sz="2000" noProof="0" dirty="0"/>
              <a:t>Spiegare perché il CEI è regolamentato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noProof="0" dirty="0"/>
              <a:t>Distinguere tra regolamentazione, standard e linee guida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noProof="0" dirty="0"/>
              <a:t>Mappare i controlli alle famiglie di standard (NIST/ISO/ENISA/ETSI)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noProof="0" dirty="0"/>
              <a:t>Creare un piano di controllo basato sulla conformità senza ricorrere alla "sicurezza da spuntare"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246432"/>
      </p:ext>
    </p:extLst>
  </p:cSld>
  <p:clrMapOvr>
    <a:masterClrMapping/>
  </p:clrMapOvr>
</p:sld>
</file>

<file path=ppt/slides/slide6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C34F1-282A-0F5F-ECC0-0BA46066C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90073A4-D2A9-0774-6E61-3ED5376496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Perché esiste la normativa CEI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01D17F55-F9BA-EC52-BF6A-236420D79A3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0EE2843-50E2-E362-39E4-7CC108E99E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Dipendenza sociale + rischio sistemico</a:t>
            </a:r>
          </a:p>
          <a:p>
            <a:r>
              <a:rPr lang="en-US" sz="2000" noProof="0" dirty="0"/>
              <a:t>Impatti transfrontalieri</a:t>
            </a:r>
          </a:p>
          <a:p>
            <a:r>
              <a:rPr lang="en-US" sz="2000" noProof="0" dirty="0"/>
              <a:t>Gli incentivi di mercato non sempre finanziano la resilienza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54EF10B-C44C-F4BA-FD38-53CCBB512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48F851F-AE0D-291D-5AAF-5A880C25C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173341"/>
      </p:ext>
    </p:extLst>
  </p:cSld>
  <p:clrMapOvr>
    <a:masterClrMapping/>
  </p:clrMapOvr>
</p:sld>
</file>

<file path=ppt/slides/slide7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6063F-BC5D-F0E7-DE75-2BE93E870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786D573-2E85-100C-C6F2-D9AD5E87C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Concetti di governance </a:t>
            </a:r>
            <a:br>
              <a:rPr lang="en-GB" sz="3200" dirty="0"/>
            </a:br>
            <a:r>
              <a:rPr lang="en-GB" sz="3200" dirty="0"/>
              <a:t>(tassonomia rapida)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F357DBED-2044-B513-CE94-49E91EE8034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E421015-A39F-7C9A-DAD1-99F0232D7B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b="1" noProof="0" dirty="0"/>
              <a:t>Leggi/normative </a:t>
            </a:r>
            <a:r>
              <a:rPr lang="en-US" sz="2000" noProof="0" dirty="0"/>
              <a:t>(obbligatorie)</a:t>
            </a:r>
          </a:p>
          <a:p>
            <a:r>
              <a:rPr lang="en-US" sz="2000" b="1" noProof="0" dirty="0"/>
              <a:t>Standard </a:t>
            </a:r>
            <a:r>
              <a:rPr lang="en-US" sz="2000" noProof="0" dirty="0"/>
              <a:t>(spesso volontari ma citati)</a:t>
            </a:r>
          </a:p>
          <a:p>
            <a:r>
              <a:rPr lang="en-US" sz="2000" b="1" noProof="0" dirty="0"/>
              <a:t>Linee guida </a:t>
            </a:r>
            <a:r>
              <a:rPr lang="en-US" sz="2000" noProof="0" dirty="0"/>
              <a:t>(migliori pratiche)</a:t>
            </a:r>
          </a:p>
          <a:p>
            <a:r>
              <a:rPr lang="en-US" sz="2000" b="1" noProof="0" dirty="0"/>
              <a:t>Politiche </a:t>
            </a:r>
            <a:r>
              <a:rPr lang="en-US" sz="2000" noProof="0" dirty="0"/>
              <a:t>(regole interne)</a:t>
            </a:r>
          </a:p>
          <a:p>
            <a:r>
              <a:rPr lang="en-US" sz="2000" b="1" noProof="0" dirty="0"/>
              <a:t>Contratti </a:t>
            </a:r>
            <a:r>
              <a:rPr lang="en-US" sz="2000" noProof="0" dirty="0"/>
              <a:t>(requisiti dei fornitori)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47533F8-D9BB-997B-4A11-AFC4EFAEDA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B7BEB3B-BEC2-F205-09B6-931854632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110286"/>
      </p:ext>
    </p:extLst>
  </p:cSld>
  <p:clrMapOvr>
    <a:masterClrMapping/>
  </p:clrMapOvr>
</p:sld>
</file>

<file path=ppt/slides/slide8.xml><?xml version="1.0" encoding="utf-8"?>
<p:sld xmlns:a16="http://schemas.microsoft.com/office/drawing/2014/main" xmlns:adec="http://schemas.microsoft.com/office/drawing/2017/decorative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A5E11-5774-8425-5987-5E81A39DD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479E1B1-E546-F006-0E5D-02A43FE365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15170" y="127321"/>
            <a:ext cx="5496769" cy="1004052"/>
          </a:xfrm>
        </p:spPr>
        <p:txBody>
          <a:bodyPr>
            <a:normAutofit/>
          </a:bodyPr>
          <a:lstStyle/>
          <a:p>
            <a:r>
              <a:rPr lang="en-GB" sz="3200" dirty="0"/>
              <a:t>Gerarchia di governance: </a:t>
            </a:r>
            <a:br>
              <a:rPr lang="en-GB" sz="3200" dirty="0"/>
            </a:br>
            <a:r>
              <a:rPr lang="en-GB" sz="3200" dirty="0"/>
              <a:t>Dalla legge ai controlli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A27CB276-E5AB-FE5D-6F6A-D34344636A5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AF6D58D-2EAD-B5FD-7DD0-5000DAE77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8686357-C45E-8B06-40E6-33BEF3A36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DC795D9-AC24-075D-7851-0DE9ED968F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0506179"/>
              </p:ext>
            </p:extLst>
          </p:nvPr>
        </p:nvGraphicFramePr>
        <p:xfrm>
          <a:off x="5053263" y="1544159"/>
          <a:ext cx="6925377" cy="4551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22494788"/>
      </p:ext>
    </p:extLst>
  </p:cSld>
  <p:clrMapOvr>
    <a:masterClrMapping/>
  </p:clrMapOvr>
</p:sld>
</file>

<file path=ppt/slides/slide9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9F34-DC18-BBE3-729C-5E23BE351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6EDC8DE-ABDE-3BC7-8BC8-BF48DECAE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Temi normativi fondamentali per CEI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93CD4800-9278-C2FC-AAFF-6EC54C99DD7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70B4456-4BB5-8EAB-0D22-12DF736093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Gestione dei rischi e responsabilità</a:t>
            </a:r>
          </a:p>
          <a:p>
            <a:r>
              <a:rPr lang="en-US" sz="2000" noProof="0" dirty="0"/>
              <a:t>Segnalazione degli incidenti e prontezza di risposta</a:t>
            </a:r>
          </a:p>
          <a:p>
            <a:r>
              <a:rPr lang="en-US" sz="2000" noProof="0" dirty="0"/>
              <a:t>Sicurezza della catena di approvvigionamento</a:t>
            </a:r>
          </a:p>
          <a:p>
            <a:r>
              <a:rPr lang="en-US" sz="2000" noProof="0" dirty="0"/>
              <a:t>Pianificazione della resilienza e della continuità</a:t>
            </a:r>
          </a:p>
          <a:p>
            <a:r>
              <a:rPr lang="en-US" sz="2000" noProof="0" dirty="0"/>
              <a:t>Privacy e trattamento dei dati (ove pertinente)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C2CA4DA-A6CA-9FFF-8F6C-3962DE72A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901DFC4-AF7D-A5D8-2873-747DD72C81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85890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89BB42C3-98F0-4E09-AE96-62EE07CA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9EAE05-2D90-4440-A098-2E114DBDB5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15CCAF-B227-4420-8A82-899C4EC3371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Theme-CyberSecPro-1</Template>
  <TotalTime>0</TotalTime>
  <Words>930</Words>
  <Application>Microsoft Office PowerPoint</Application>
  <PresentationFormat>Widescreen</PresentationFormat>
  <Paragraphs>185</Paragraphs>
  <Slides>27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Book Antiqua</vt:lpstr>
      <vt:lpstr>Calibri</vt:lpstr>
      <vt:lpstr>Century Gothic</vt:lpstr>
      <vt:lpstr>Courier New</vt:lpstr>
      <vt:lpstr>Wingdings</vt:lpstr>
      <vt:lpstr>Custom</vt:lpstr>
      <vt:lpstr>Critical Energy Infrastructure Security</vt:lpstr>
      <vt:lpstr>PowerPoint Presentation</vt:lpstr>
      <vt:lpstr>Cybersecurity in Emerging Technologies for the Energy Network  Course Overview</vt:lpstr>
      <vt:lpstr>T4: Regulations and Standards </vt:lpstr>
      <vt:lpstr>Learning Objectives</vt:lpstr>
      <vt:lpstr>Why CEI regulation exists</vt:lpstr>
      <vt:lpstr>Governance concepts  (fast taxonomy)</vt:lpstr>
      <vt:lpstr>Governance hierarchy:  From law to controls</vt:lpstr>
      <vt:lpstr>Core regulatory themes for CEI</vt:lpstr>
      <vt:lpstr>Main topics</vt:lpstr>
      <vt:lpstr>Risk-based compliance  (key idea)</vt:lpstr>
      <vt:lpstr>NIST-style structure (conceptual)</vt:lpstr>
      <vt:lpstr>Operational Security Lifecycle</vt:lpstr>
      <vt:lpstr>ISO-style structure (conceptual)</vt:lpstr>
      <vt:lpstr>Continuous Improvement (PDCA)</vt:lpstr>
      <vt:lpstr>ENISA/ETSI role (conceptual)</vt:lpstr>
      <vt:lpstr>Control categories you must cover</vt:lpstr>
      <vt:lpstr>IT/OT governance split</vt:lpstr>
      <vt:lpstr>Supplier and third-party governance</vt:lpstr>
      <vt:lpstr>Incident reporting obligations (conceptual)</vt:lpstr>
      <vt:lpstr>Compliance pitfalls in CEI</vt:lpstr>
      <vt:lpstr>Mapping example:  requirement → control</vt:lpstr>
      <vt:lpstr>Translate Requirements  into Controls</vt:lpstr>
      <vt:lpstr>Governance roles</vt:lpstr>
      <vt:lpstr>Metrics for governance maturity</vt:lpstr>
      <vt:lpstr>Course linkage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CyberSecPro Training Presentation Template</dc:title>
  <dc:subject>CyberSecPro Modules</dc:subject>
  <dc:creator/>
  <lastModifiedBy/>
  <revision>1</revision>
  <dcterms:created xsi:type="dcterms:W3CDTF">2023-07-18T15:28:54.0000000Z</dcterms:created>
  <dcterms:modified xsi:type="dcterms:W3CDTF">2026-01-05T16:31:56.0000000Z</dcterms:modified>
  <version>Ver-1</version>
  <keywords>, docId:BB9EEB95C6EE9533794670026BF1313E</keywords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