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howSpecialPlsOnTitleSld="0" removePersonalInfoOnSave="1" saveSubsetFonts="1" autoCompressPictures="0">
  <p:sldMasterIdLst>
    <p:sldMasterId id="2147483725" r:id="rId4"/>
  </p:sldMasterIdLst>
  <p:notesMasterIdLst>
    <p:notesMasterId r:id="rId31"/>
  </p:notesMasterIdLst>
  <p:handoutMasterIdLst>
    <p:handoutMasterId r:id="rId32"/>
  </p:handoutMasterIdLst>
  <p:sldIdLst>
    <p:sldId id="376" r:id="rId5"/>
    <p:sldId id="407" r:id="rId6"/>
    <p:sldId id="388" r:id="rId7"/>
    <p:sldId id="503" r:id="rId8"/>
    <p:sldId id="409" r:id="rId9"/>
    <p:sldId id="504" r:id="rId10"/>
    <p:sldId id="505" r:id="rId11"/>
    <p:sldId id="506" r:id="rId12"/>
    <p:sldId id="521" r:id="rId13"/>
    <p:sldId id="507" r:id="rId14"/>
    <p:sldId id="508" r:id="rId15"/>
    <p:sldId id="524" r:id="rId16"/>
    <p:sldId id="509" r:id="rId17"/>
    <p:sldId id="510" r:id="rId18"/>
    <p:sldId id="511" r:id="rId19"/>
    <p:sldId id="522" r:id="rId20"/>
    <p:sldId id="512" r:id="rId21"/>
    <p:sldId id="513" r:id="rId22"/>
    <p:sldId id="514" r:id="rId23"/>
    <p:sldId id="515" r:id="rId24"/>
    <p:sldId id="523" r:id="rId25"/>
    <p:sldId id="516" r:id="rId26"/>
    <p:sldId id="517" r:id="rId27"/>
    <p:sldId id="518" r:id="rId28"/>
    <p:sldId id="519" r:id="rId29"/>
    <p:sldId id="387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4" name="Author" initials="A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A00"/>
    <a:srgbClr val="0D0D0D"/>
    <a:srgbClr val="2C4A52"/>
    <a:srgbClr val="26262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026" autoAdjust="0"/>
    <p:restoredTop sz="81840" autoAdjust="0"/>
  </p:normalViewPr>
  <p:slideViewPr>
    <p:cSldViewPr snapToGrid="0" showGuides="1">
      <p:cViewPr>
        <p:scale>
          <a:sx n="75" d="100"/>
          <a:sy n="75" d="100"/>
        </p:scale>
        <p:origin x="800" y="107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5" d="100"/>
          <a:sy n="65" d="100"/>
        </p:scale>
        <p:origin x="3082" y="3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sp="http://schemas.microsoft.com/office/drawing/2008/diagram" xmlns:dgm="http://schemas.openxmlformats.org/drawingml/2006/diagram" xmlns:a="http://schemas.openxmlformats.org/drawingml/2006/main">
  <dgm:ptLst>
    <dgm:pt modelId="{48E13493-27FC-400B-BD10-A6A037F07340}" type="doc">
      <dgm:prSet loTypeId="urn:microsoft.com/office/officeart/2005/8/layout/hList1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49FBF01B-B41C-49A7-ADA1-0805AECE4706}">
      <dgm:prSet phldrT="[Text]" phldr="0"/>
      <dgm:spPr/>
      <dgm:t>
        <a:bodyPr/>
        <a:lstStyle/>
        <a:p>
          <a:r>
            <a:rPr lang="en-GB" dirty="0"/>
            <a:t>IT / Aziendale</a:t>
          </a:r>
        </a:p>
      </dgm:t>
    </dgm:pt>
    <dgm:pt modelId="{ABED1A15-E603-4298-B181-E4CD5075D48B}" type="parTrans" cxnId="{896D0F75-7401-4523-8B9C-5EEEC3B5E73C}">
      <dgm:prSet/>
      <dgm:spPr/>
      <dgm:t>
        <a:bodyPr/>
        <a:lstStyle/>
        <a:p>
          <a:endParaRPr lang="en-GB"/>
        </a:p>
      </dgm:t>
    </dgm:pt>
    <dgm:pt modelId="{31B329FB-4897-49C0-ACD9-92E59F01C8A4}" type="sibTrans" cxnId="{896D0F75-7401-4523-8B9C-5EEEC3B5E73C}">
      <dgm:prSet/>
      <dgm:spPr/>
      <dgm:t>
        <a:bodyPr/>
        <a:lstStyle/>
        <a:p>
          <a:endParaRPr lang="en-GB"/>
        </a:p>
      </dgm:t>
    </dgm:pt>
    <dgm:pt modelId="{A7A20D81-8ED0-4A01-9E74-44229C27C409}">
      <dgm:prSet phldrT="[Text]" phldr="0"/>
      <dgm:spPr/>
      <dgm:t>
        <a:bodyPr/>
        <a:lstStyle/>
        <a:p>
          <a:r>
            <a:rPr lang="en-GB" dirty="0"/>
            <a:t>E-mail / ERP / AD</a:t>
          </a:r>
        </a:p>
      </dgm:t>
    </dgm:pt>
    <dgm:pt modelId="{14DACEED-EB63-4E99-98E5-01C9CE103DA1}" type="parTrans" cxnId="{C781935F-F316-4C89-99B8-61596E5CAC0E}">
      <dgm:prSet/>
      <dgm:spPr/>
      <dgm:t>
        <a:bodyPr/>
        <a:lstStyle/>
        <a:p>
          <a:endParaRPr lang="en-GB"/>
        </a:p>
      </dgm:t>
    </dgm:pt>
    <dgm:pt modelId="{EF607A30-8D7F-4F72-ABF2-60862C293315}" type="sibTrans" cxnId="{C781935F-F316-4C89-99B8-61596E5CAC0E}">
      <dgm:prSet/>
      <dgm:spPr/>
      <dgm:t>
        <a:bodyPr/>
        <a:lstStyle/>
        <a:p>
          <a:endParaRPr lang="en-GB"/>
        </a:p>
      </dgm:t>
    </dgm:pt>
    <dgm:pt modelId="{69B373CE-7002-411A-B266-76D340D64940}">
      <dgm:prSet phldrT="[Text]" phldr="0"/>
      <dgm:spPr/>
      <dgm:t>
        <a:bodyPr/>
        <a:lstStyle/>
        <a:p>
          <a:r>
            <a:rPr lang="en-GB" dirty="0"/>
            <a:t>SOC / SIEM</a:t>
          </a:r>
        </a:p>
      </dgm:t>
    </dgm:pt>
    <dgm:pt modelId="{8068BC36-3AA9-4D10-AF86-D367CEE051DA}" type="parTrans" cxnId="{107E3F50-F48D-4DAC-B47A-3C9A1A94D93C}">
      <dgm:prSet/>
      <dgm:spPr/>
      <dgm:t>
        <a:bodyPr/>
        <a:lstStyle/>
        <a:p>
          <a:endParaRPr lang="en-GB"/>
        </a:p>
      </dgm:t>
    </dgm:pt>
    <dgm:pt modelId="{208F89D8-99B1-425E-97C2-B38262D05537}" type="sibTrans" cxnId="{107E3F50-F48D-4DAC-B47A-3C9A1A94D93C}">
      <dgm:prSet/>
      <dgm:spPr/>
      <dgm:t>
        <a:bodyPr/>
        <a:lstStyle/>
        <a:p>
          <a:endParaRPr lang="en-GB"/>
        </a:p>
      </dgm:t>
    </dgm:pt>
    <dgm:pt modelId="{4AFEFFB8-0DF9-4B63-B6BD-18FED538BA2B}">
      <dgm:prSet phldrT="[Text]" phldr="0"/>
      <dgm:spPr/>
      <dgm:t>
        <a:bodyPr/>
        <a:lstStyle/>
        <a:p>
          <a:r>
            <a:rPr lang="en-GB" dirty="0"/>
            <a:t>DMZ industriale</a:t>
          </a:r>
        </a:p>
      </dgm:t>
    </dgm:pt>
    <dgm:pt modelId="{312CA7B0-6CC3-4240-9788-65D423523FB2}" type="parTrans" cxnId="{1D0C662A-F086-4CC3-90CD-230EF9F83DC4}">
      <dgm:prSet/>
      <dgm:spPr/>
      <dgm:t>
        <a:bodyPr/>
        <a:lstStyle/>
        <a:p>
          <a:endParaRPr lang="en-GB"/>
        </a:p>
      </dgm:t>
    </dgm:pt>
    <dgm:pt modelId="{F61BEA15-3C6A-4E14-B35F-95FFBBF0D719}" type="sibTrans" cxnId="{1D0C662A-F086-4CC3-90CD-230EF9F83DC4}">
      <dgm:prSet/>
      <dgm:spPr/>
      <dgm:t>
        <a:bodyPr/>
        <a:lstStyle/>
        <a:p>
          <a:endParaRPr lang="en-GB"/>
        </a:p>
      </dgm:t>
    </dgm:pt>
    <dgm:pt modelId="{D1BDEE4E-B61D-478F-92B8-6492E5E1FA51}">
      <dgm:prSet phldrT="[Text]" phldr="0"/>
      <dgm:spPr/>
      <dgm:t>
        <a:bodyPr/>
        <a:lstStyle/>
        <a:p>
          <a:r>
            <a:rPr lang="en-GB" dirty="0"/>
            <a:t>Host di salto / Bastione</a:t>
          </a:r>
        </a:p>
      </dgm:t>
    </dgm:pt>
    <dgm:pt modelId="{A1D0FDC9-B62F-492F-AD31-317297B13FCB}" type="parTrans" cxnId="{7A4C152E-A2D9-4662-BA36-B6A89C539274}">
      <dgm:prSet/>
      <dgm:spPr/>
      <dgm:t>
        <a:bodyPr/>
        <a:lstStyle/>
        <a:p>
          <a:endParaRPr lang="en-GB"/>
        </a:p>
      </dgm:t>
    </dgm:pt>
    <dgm:pt modelId="{6F0FE587-3ADA-42F5-A423-3495603643DC}" type="sibTrans" cxnId="{7A4C152E-A2D9-4662-BA36-B6A89C539274}">
      <dgm:prSet/>
      <dgm:spPr/>
      <dgm:t>
        <a:bodyPr/>
        <a:lstStyle/>
        <a:p>
          <a:endParaRPr lang="en-GB"/>
        </a:p>
      </dgm:t>
    </dgm:pt>
    <dgm:pt modelId="{721214EE-F9D8-4FFA-AF37-308C0F00BCE2}">
      <dgm:prSet phldrT="[Text]" phldr="0"/>
      <dgm:spPr/>
      <dgm:t>
        <a:bodyPr/>
        <a:lstStyle/>
        <a:p>
          <a:r>
            <a:rPr lang="en-GB" dirty="0"/>
            <a:t>Proxy / Registrazione</a:t>
          </a:r>
        </a:p>
      </dgm:t>
    </dgm:pt>
    <dgm:pt modelId="{8BB742F9-B16E-4A20-ADC1-8DAE15AF6BAA}" type="parTrans" cxnId="{C385B04E-E9BC-446B-AFE3-5534DEAD9F34}">
      <dgm:prSet/>
      <dgm:spPr/>
      <dgm:t>
        <a:bodyPr/>
        <a:lstStyle/>
        <a:p>
          <a:endParaRPr lang="en-GB"/>
        </a:p>
      </dgm:t>
    </dgm:pt>
    <dgm:pt modelId="{C8611251-F005-4EF3-B7B6-D3516934537E}" type="sibTrans" cxnId="{C385B04E-E9BC-446B-AFE3-5534DEAD9F34}">
      <dgm:prSet/>
      <dgm:spPr/>
      <dgm:t>
        <a:bodyPr/>
        <a:lstStyle/>
        <a:p>
          <a:endParaRPr lang="en-GB"/>
        </a:p>
      </dgm:t>
    </dgm:pt>
    <dgm:pt modelId="{44C72F5D-9A9A-4DE0-82FD-2851F2A9AC43}">
      <dgm:prSet phldrT="[Text]" phldr="0"/>
      <dgm:spPr/>
      <dgm:t>
        <a:bodyPr/>
        <a:lstStyle/>
        <a:p>
          <a:r>
            <a:rPr lang="en-GB" dirty="0"/>
            <a:t>OT / Controllo</a:t>
          </a:r>
        </a:p>
      </dgm:t>
    </dgm:pt>
    <dgm:pt modelId="{B6E1A830-4ECE-4325-B80D-658D1D8C9374}" type="parTrans" cxnId="{7EB3D3D2-8C75-445A-9D2B-7FFDD0974196}">
      <dgm:prSet/>
      <dgm:spPr/>
      <dgm:t>
        <a:bodyPr/>
        <a:lstStyle/>
        <a:p>
          <a:endParaRPr lang="en-GB"/>
        </a:p>
      </dgm:t>
    </dgm:pt>
    <dgm:pt modelId="{01DD7EE9-0072-4D6B-9B25-4659B6C7F030}" type="sibTrans" cxnId="{7EB3D3D2-8C75-445A-9D2B-7FFDD0974196}">
      <dgm:prSet/>
      <dgm:spPr/>
      <dgm:t>
        <a:bodyPr/>
        <a:lstStyle/>
        <a:p>
          <a:endParaRPr lang="en-GB"/>
        </a:p>
      </dgm:t>
    </dgm:pt>
    <dgm:pt modelId="{15BAD2CC-A3BB-4EF4-A4E9-D0627A294BFF}">
      <dgm:prSet phldrT="[Text]" phldr="0"/>
      <dgm:spPr/>
      <dgm:t>
        <a:bodyPr/>
        <a:lstStyle/>
        <a:p>
          <a:r>
            <a:rPr lang="en-GB" dirty="0"/>
            <a:t>SCADA / HMI</a:t>
          </a:r>
        </a:p>
      </dgm:t>
    </dgm:pt>
    <dgm:pt modelId="{C12771B8-6541-49A8-8F52-3A3A92E49799}" type="parTrans" cxnId="{CAB1319B-DCFC-41F3-AB17-C40445C76744}">
      <dgm:prSet/>
      <dgm:spPr/>
      <dgm:t>
        <a:bodyPr/>
        <a:lstStyle/>
        <a:p>
          <a:endParaRPr lang="en-GB"/>
        </a:p>
      </dgm:t>
    </dgm:pt>
    <dgm:pt modelId="{9E84502A-C22B-4730-A992-4DD29E9CA035}" type="sibTrans" cxnId="{CAB1319B-DCFC-41F3-AB17-C40445C76744}">
      <dgm:prSet/>
      <dgm:spPr/>
      <dgm:t>
        <a:bodyPr/>
        <a:lstStyle/>
        <a:p>
          <a:endParaRPr lang="en-GB"/>
        </a:p>
      </dgm:t>
    </dgm:pt>
    <dgm:pt modelId="{6C396EA4-3496-4408-892E-8AD0705C3EC5}">
      <dgm:prSet phldrT="[Text]" phldr="0"/>
      <dgm:spPr/>
      <dgm:t>
        <a:bodyPr/>
        <a:lstStyle/>
        <a:p>
          <a:r>
            <a:rPr lang="en-GB" dirty="0"/>
            <a:t>PLC / RTU</a:t>
          </a:r>
        </a:p>
      </dgm:t>
    </dgm:pt>
    <dgm:pt modelId="{5FC776DA-F9CD-4DBE-8542-6FE1E4458827}" type="parTrans" cxnId="{1CE5256F-9C73-4D13-A788-99762CE2EF20}">
      <dgm:prSet/>
      <dgm:spPr/>
      <dgm:t>
        <a:bodyPr/>
        <a:lstStyle/>
        <a:p>
          <a:endParaRPr lang="en-GB"/>
        </a:p>
      </dgm:t>
    </dgm:pt>
    <dgm:pt modelId="{47358753-4121-4AA9-88EE-599B29D749CD}" type="sibTrans" cxnId="{1CE5256F-9C73-4D13-A788-99762CE2EF20}">
      <dgm:prSet/>
      <dgm:spPr/>
      <dgm:t>
        <a:bodyPr/>
        <a:lstStyle/>
        <a:p>
          <a:endParaRPr lang="en-GB"/>
        </a:p>
      </dgm:t>
    </dgm:pt>
    <dgm:pt modelId="{0892C605-9ED7-4BE2-93E2-ACD28D950E78}" type="pres">
      <dgm:prSet presAssocID="{48E13493-27FC-400B-BD10-A6A037F07340}" presName="Name0" presStyleCnt="0">
        <dgm:presLayoutVars>
          <dgm:dir/>
          <dgm:animLvl val="lvl"/>
          <dgm:resizeHandles val="exact"/>
        </dgm:presLayoutVars>
      </dgm:prSet>
      <dgm:spPr/>
    </dgm:pt>
    <dgm:pt modelId="{4A944F9C-7B0A-4CD8-B13E-D7F79E2A5754}" type="pres">
      <dgm:prSet presAssocID="{49FBF01B-B41C-49A7-ADA1-0805AECE4706}" presName="composite" presStyleCnt="0"/>
      <dgm:spPr/>
    </dgm:pt>
    <dgm:pt modelId="{1196E1AC-8088-48D5-984F-4A3DD53B6816}" type="pres">
      <dgm:prSet presAssocID="{49FBF01B-B41C-49A7-ADA1-0805AECE4706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0B890879-2FB9-493C-8D7B-67E865FD1291}" type="pres">
      <dgm:prSet presAssocID="{49FBF01B-B41C-49A7-ADA1-0805AECE4706}" presName="desTx" presStyleLbl="alignAccFollowNode1" presStyleIdx="0" presStyleCnt="3">
        <dgm:presLayoutVars>
          <dgm:bulletEnabled val="1"/>
        </dgm:presLayoutVars>
      </dgm:prSet>
      <dgm:spPr/>
    </dgm:pt>
    <dgm:pt modelId="{EE1CF715-23CF-42EB-9801-56AAFDC4CCD6}" type="pres">
      <dgm:prSet presAssocID="{31B329FB-4897-49C0-ACD9-92E59F01C8A4}" presName="space" presStyleCnt="0"/>
      <dgm:spPr/>
    </dgm:pt>
    <dgm:pt modelId="{7B711624-8158-4DC7-A09B-526EF7CEA87F}" type="pres">
      <dgm:prSet presAssocID="{4AFEFFB8-0DF9-4B63-B6BD-18FED538BA2B}" presName="composite" presStyleCnt="0"/>
      <dgm:spPr/>
    </dgm:pt>
    <dgm:pt modelId="{D28426EB-A8DA-4795-B4C2-9D2740D8D1C7}" type="pres">
      <dgm:prSet presAssocID="{4AFEFFB8-0DF9-4B63-B6BD-18FED538BA2B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7B3919B0-8A2E-401C-801A-5437F4261D3D}" type="pres">
      <dgm:prSet presAssocID="{4AFEFFB8-0DF9-4B63-B6BD-18FED538BA2B}" presName="desTx" presStyleLbl="alignAccFollowNode1" presStyleIdx="1" presStyleCnt="3">
        <dgm:presLayoutVars>
          <dgm:bulletEnabled val="1"/>
        </dgm:presLayoutVars>
      </dgm:prSet>
      <dgm:spPr/>
    </dgm:pt>
    <dgm:pt modelId="{0AC20D73-6A65-449A-A2F6-6A5D184E01D5}" type="pres">
      <dgm:prSet presAssocID="{F61BEA15-3C6A-4E14-B35F-95FFBBF0D719}" presName="space" presStyleCnt="0"/>
      <dgm:spPr/>
    </dgm:pt>
    <dgm:pt modelId="{47CF46B1-C75D-4719-8B73-098000B766C3}" type="pres">
      <dgm:prSet presAssocID="{44C72F5D-9A9A-4DE0-82FD-2851F2A9AC43}" presName="composite" presStyleCnt="0"/>
      <dgm:spPr/>
    </dgm:pt>
    <dgm:pt modelId="{F46D4BDD-F485-421D-BA0F-E53967675A6C}" type="pres">
      <dgm:prSet presAssocID="{44C72F5D-9A9A-4DE0-82FD-2851F2A9AC43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E87B79CC-6A66-4974-B55E-467CAA77A876}" type="pres">
      <dgm:prSet presAssocID="{44C72F5D-9A9A-4DE0-82FD-2851F2A9AC43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6561F503-D95E-4FEA-A2C8-9502AFAAA97E}" type="presOf" srcId="{69B373CE-7002-411A-B266-76D340D64940}" destId="{0B890879-2FB9-493C-8D7B-67E865FD1291}" srcOrd="0" destOrd="1" presId="urn:microsoft.com/office/officeart/2005/8/layout/hList1"/>
    <dgm:cxn modelId="{03C06905-A42B-436B-B113-91EA37F099BA}" type="presOf" srcId="{15BAD2CC-A3BB-4EF4-A4E9-D0627A294BFF}" destId="{E87B79CC-6A66-4974-B55E-467CAA77A876}" srcOrd="0" destOrd="0" presId="urn:microsoft.com/office/officeart/2005/8/layout/hList1"/>
    <dgm:cxn modelId="{DD5BE00E-1F48-49AD-A6D6-890F8F58DBC9}" type="presOf" srcId="{4AFEFFB8-0DF9-4B63-B6BD-18FED538BA2B}" destId="{D28426EB-A8DA-4795-B4C2-9D2740D8D1C7}" srcOrd="0" destOrd="0" presId="urn:microsoft.com/office/officeart/2005/8/layout/hList1"/>
    <dgm:cxn modelId="{1D0C662A-F086-4CC3-90CD-230EF9F83DC4}" srcId="{48E13493-27FC-400B-BD10-A6A037F07340}" destId="{4AFEFFB8-0DF9-4B63-B6BD-18FED538BA2B}" srcOrd="1" destOrd="0" parTransId="{312CA7B0-6CC3-4240-9788-65D423523FB2}" sibTransId="{F61BEA15-3C6A-4E14-B35F-95FFBBF0D719}"/>
    <dgm:cxn modelId="{7A4C152E-A2D9-4662-BA36-B6A89C539274}" srcId="{4AFEFFB8-0DF9-4B63-B6BD-18FED538BA2B}" destId="{D1BDEE4E-B61D-478F-92B8-6492E5E1FA51}" srcOrd="0" destOrd="0" parTransId="{A1D0FDC9-B62F-492F-AD31-317297B13FCB}" sibTransId="{6F0FE587-3ADA-42F5-A423-3495603643DC}"/>
    <dgm:cxn modelId="{C781935F-F316-4C89-99B8-61596E5CAC0E}" srcId="{49FBF01B-B41C-49A7-ADA1-0805AECE4706}" destId="{A7A20D81-8ED0-4A01-9E74-44229C27C409}" srcOrd="0" destOrd="0" parTransId="{14DACEED-EB63-4E99-98E5-01C9CE103DA1}" sibTransId="{EF607A30-8D7F-4F72-ABF2-60862C293315}"/>
    <dgm:cxn modelId="{C385B04E-E9BC-446B-AFE3-5534DEAD9F34}" srcId="{4AFEFFB8-0DF9-4B63-B6BD-18FED538BA2B}" destId="{721214EE-F9D8-4FFA-AF37-308C0F00BCE2}" srcOrd="1" destOrd="0" parTransId="{8BB742F9-B16E-4A20-ADC1-8DAE15AF6BAA}" sibTransId="{C8611251-F005-4EF3-B7B6-D3516934537E}"/>
    <dgm:cxn modelId="{1CE5256F-9C73-4D13-A788-99762CE2EF20}" srcId="{44C72F5D-9A9A-4DE0-82FD-2851F2A9AC43}" destId="{6C396EA4-3496-4408-892E-8AD0705C3EC5}" srcOrd="1" destOrd="0" parTransId="{5FC776DA-F9CD-4DBE-8542-6FE1E4458827}" sibTransId="{47358753-4121-4AA9-88EE-599B29D749CD}"/>
    <dgm:cxn modelId="{107E3F50-F48D-4DAC-B47A-3C9A1A94D93C}" srcId="{49FBF01B-B41C-49A7-ADA1-0805AECE4706}" destId="{69B373CE-7002-411A-B266-76D340D64940}" srcOrd="1" destOrd="0" parTransId="{8068BC36-3AA9-4D10-AF86-D367CEE051DA}" sibTransId="{208F89D8-99B1-425E-97C2-B38262D05537}"/>
    <dgm:cxn modelId="{58A18970-9A97-4281-BCD1-1EB885553F2C}" type="presOf" srcId="{49FBF01B-B41C-49A7-ADA1-0805AECE4706}" destId="{1196E1AC-8088-48D5-984F-4A3DD53B6816}" srcOrd="0" destOrd="0" presId="urn:microsoft.com/office/officeart/2005/8/layout/hList1"/>
    <dgm:cxn modelId="{896D0F75-7401-4523-8B9C-5EEEC3B5E73C}" srcId="{48E13493-27FC-400B-BD10-A6A037F07340}" destId="{49FBF01B-B41C-49A7-ADA1-0805AECE4706}" srcOrd="0" destOrd="0" parTransId="{ABED1A15-E603-4298-B181-E4CD5075D48B}" sibTransId="{31B329FB-4897-49C0-ACD9-92E59F01C8A4}"/>
    <dgm:cxn modelId="{243D4F80-A5C1-4727-98A0-B360D78F50A7}" type="presOf" srcId="{721214EE-F9D8-4FFA-AF37-308C0F00BCE2}" destId="{7B3919B0-8A2E-401C-801A-5437F4261D3D}" srcOrd="0" destOrd="1" presId="urn:microsoft.com/office/officeart/2005/8/layout/hList1"/>
    <dgm:cxn modelId="{A8295F83-7A84-4C68-82F5-746C6B0F62CF}" type="presOf" srcId="{A7A20D81-8ED0-4A01-9E74-44229C27C409}" destId="{0B890879-2FB9-493C-8D7B-67E865FD1291}" srcOrd="0" destOrd="0" presId="urn:microsoft.com/office/officeart/2005/8/layout/hList1"/>
    <dgm:cxn modelId="{CAB1319B-DCFC-41F3-AB17-C40445C76744}" srcId="{44C72F5D-9A9A-4DE0-82FD-2851F2A9AC43}" destId="{15BAD2CC-A3BB-4EF4-A4E9-D0627A294BFF}" srcOrd="0" destOrd="0" parTransId="{C12771B8-6541-49A8-8F52-3A3A92E49799}" sibTransId="{9E84502A-C22B-4730-A992-4DD29E9CA035}"/>
    <dgm:cxn modelId="{2EB39D9D-FBD9-4FFD-AE28-CADB22F38C99}" type="presOf" srcId="{48E13493-27FC-400B-BD10-A6A037F07340}" destId="{0892C605-9ED7-4BE2-93E2-ACD28D950E78}" srcOrd="0" destOrd="0" presId="urn:microsoft.com/office/officeart/2005/8/layout/hList1"/>
    <dgm:cxn modelId="{0B527EAD-CD39-4702-9819-682C63E18224}" type="presOf" srcId="{6C396EA4-3496-4408-892E-8AD0705C3EC5}" destId="{E87B79CC-6A66-4974-B55E-467CAA77A876}" srcOrd="0" destOrd="1" presId="urn:microsoft.com/office/officeart/2005/8/layout/hList1"/>
    <dgm:cxn modelId="{F07FC8B9-F3D7-4D40-9470-726B1E53C923}" type="presOf" srcId="{44C72F5D-9A9A-4DE0-82FD-2851F2A9AC43}" destId="{F46D4BDD-F485-421D-BA0F-E53967675A6C}" srcOrd="0" destOrd="0" presId="urn:microsoft.com/office/officeart/2005/8/layout/hList1"/>
    <dgm:cxn modelId="{01B505C8-3570-455F-A0B9-A0B91142F81C}" type="presOf" srcId="{D1BDEE4E-B61D-478F-92B8-6492E5E1FA51}" destId="{7B3919B0-8A2E-401C-801A-5437F4261D3D}" srcOrd="0" destOrd="0" presId="urn:microsoft.com/office/officeart/2005/8/layout/hList1"/>
    <dgm:cxn modelId="{7EB3D3D2-8C75-445A-9D2B-7FFDD0974196}" srcId="{48E13493-27FC-400B-BD10-A6A037F07340}" destId="{44C72F5D-9A9A-4DE0-82FD-2851F2A9AC43}" srcOrd="2" destOrd="0" parTransId="{B6E1A830-4ECE-4325-B80D-658D1D8C9374}" sibTransId="{01DD7EE9-0072-4D6B-9B25-4659B6C7F030}"/>
    <dgm:cxn modelId="{1033DE99-6218-42CF-ACCA-08B51143D11E}" type="presParOf" srcId="{0892C605-9ED7-4BE2-93E2-ACD28D950E78}" destId="{4A944F9C-7B0A-4CD8-B13E-D7F79E2A5754}" srcOrd="0" destOrd="0" presId="urn:microsoft.com/office/officeart/2005/8/layout/hList1"/>
    <dgm:cxn modelId="{D2556DA0-2DF5-443E-A1A8-4A48D46AF380}" type="presParOf" srcId="{4A944F9C-7B0A-4CD8-B13E-D7F79E2A5754}" destId="{1196E1AC-8088-48D5-984F-4A3DD53B6816}" srcOrd="0" destOrd="0" presId="urn:microsoft.com/office/officeart/2005/8/layout/hList1"/>
    <dgm:cxn modelId="{DA760D73-AB77-4BE2-A292-E6D08D97C17F}" type="presParOf" srcId="{4A944F9C-7B0A-4CD8-B13E-D7F79E2A5754}" destId="{0B890879-2FB9-493C-8D7B-67E865FD1291}" srcOrd="1" destOrd="0" presId="urn:microsoft.com/office/officeart/2005/8/layout/hList1"/>
    <dgm:cxn modelId="{39A5556E-A7F9-4DD8-B339-FAE0D8899446}" type="presParOf" srcId="{0892C605-9ED7-4BE2-93E2-ACD28D950E78}" destId="{EE1CF715-23CF-42EB-9801-56AAFDC4CCD6}" srcOrd="1" destOrd="0" presId="urn:microsoft.com/office/officeart/2005/8/layout/hList1"/>
    <dgm:cxn modelId="{5D93C6F3-A9A8-40A1-9D05-3816DB9411D0}" type="presParOf" srcId="{0892C605-9ED7-4BE2-93E2-ACD28D950E78}" destId="{7B711624-8158-4DC7-A09B-526EF7CEA87F}" srcOrd="2" destOrd="0" presId="urn:microsoft.com/office/officeart/2005/8/layout/hList1"/>
    <dgm:cxn modelId="{AB59D9F6-9525-4AAF-BFFF-068BA4807830}" type="presParOf" srcId="{7B711624-8158-4DC7-A09B-526EF7CEA87F}" destId="{D28426EB-A8DA-4795-B4C2-9D2740D8D1C7}" srcOrd="0" destOrd="0" presId="urn:microsoft.com/office/officeart/2005/8/layout/hList1"/>
    <dgm:cxn modelId="{4FA2CCBD-9E06-4AD8-B643-E3E267C23928}" type="presParOf" srcId="{7B711624-8158-4DC7-A09B-526EF7CEA87F}" destId="{7B3919B0-8A2E-401C-801A-5437F4261D3D}" srcOrd="1" destOrd="0" presId="urn:microsoft.com/office/officeart/2005/8/layout/hList1"/>
    <dgm:cxn modelId="{ED3D902D-86A9-4C08-9AFB-A4BDD15E4A2F}" type="presParOf" srcId="{0892C605-9ED7-4BE2-93E2-ACD28D950E78}" destId="{0AC20D73-6A65-449A-A2F6-6A5D184E01D5}" srcOrd="3" destOrd="0" presId="urn:microsoft.com/office/officeart/2005/8/layout/hList1"/>
    <dgm:cxn modelId="{1419E784-76B9-4B86-B084-C9CC5C7DC7FC}" type="presParOf" srcId="{0892C605-9ED7-4BE2-93E2-ACD28D950E78}" destId="{47CF46B1-C75D-4719-8B73-098000B766C3}" srcOrd="4" destOrd="0" presId="urn:microsoft.com/office/officeart/2005/8/layout/hList1"/>
    <dgm:cxn modelId="{65B30B93-3BC7-4002-9FF9-BBE5749368CF}" type="presParOf" srcId="{47CF46B1-C75D-4719-8B73-098000B766C3}" destId="{F46D4BDD-F485-421D-BA0F-E53967675A6C}" srcOrd="0" destOrd="0" presId="urn:microsoft.com/office/officeart/2005/8/layout/hList1"/>
    <dgm:cxn modelId="{015E46C7-B2B5-466F-890C-96E662E2602F}" type="presParOf" srcId="{47CF46B1-C75D-4719-8B73-098000B766C3}" destId="{E87B79CC-6A66-4974-B55E-467CAA77A876}" srcOrd="1" destOrd="0" presId="urn:microsoft.com/office/officeart/2005/8/layout/hList1"/>
  </dgm:cxnLst>
  <dgm:bg>
    <a:solidFill>
      <a:schemeClr val="tx1"/>
    </a:solidFill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sp="http://schemas.microsoft.com/office/drawing/2008/diagram" xmlns:dgm="http://schemas.openxmlformats.org/drawingml/2006/diagram" xmlns:a="http://schemas.openxmlformats.org/drawingml/2006/main">
  <dgm:ptLst>
    <dgm:pt modelId="{F68DE2A3-255D-43BD-90EC-01B4FA12E070}" type="doc">
      <dgm:prSet loTypeId="urn:microsoft.com/office/officeart/2005/8/layout/process2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227C512E-58DF-4FC5-BE69-47ED0CE6F5EF}">
      <dgm:prSet phldrT="[Text]" phldr="0"/>
      <dgm:spPr/>
      <dgm:t>
        <a:bodyPr/>
        <a:lstStyle/>
        <a:p>
          <a:r>
            <a:rPr lang="en-GB" b="1" dirty="0"/>
            <a:t>Rilevare</a:t>
          </a:r>
          <a:br>
            <a:rPr lang="en-GB" dirty="0"/>
          </a:br>
          <a:r>
            <a:rPr lang="en-GB" dirty="0"/>
            <a:t>Monitoraggio + triage</a:t>
          </a:r>
        </a:p>
      </dgm:t>
    </dgm:pt>
    <dgm:pt modelId="{D1CD7029-5A65-4FC4-9AC6-CA4CCC3B5CFC}" type="parTrans" cxnId="{8B106CC1-7F14-481A-8783-D70B67CFAD60}">
      <dgm:prSet/>
      <dgm:spPr/>
      <dgm:t>
        <a:bodyPr/>
        <a:lstStyle/>
        <a:p>
          <a:endParaRPr lang="en-GB"/>
        </a:p>
      </dgm:t>
    </dgm:pt>
    <dgm:pt modelId="{974E2128-32AE-418A-85B4-E72C45D3F565}" type="sibTrans" cxnId="{8B106CC1-7F14-481A-8783-D70B67CFAD60}">
      <dgm:prSet/>
      <dgm:spPr/>
      <dgm:t>
        <a:bodyPr/>
        <a:lstStyle/>
        <a:p>
          <a:endParaRPr lang="en-GB"/>
        </a:p>
      </dgm:t>
    </dgm:pt>
    <dgm:pt modelId="{AB9BCB37-1823-45F0-A939-B32DB12C6F30}">
      <dgm:prSet phldrT="[Text]" phldr="0"/>
      <dgm:spPr/>
      <dgm:t>
        <a:bodyPr/>
        <a:lstStyle/>
        <a:p>
          <a:r>
            <a:rPr lang="en-GB" b="1" dirty="0"/>
            <a:t>Rispondere</a:t>
          </a:r>
          <a:br>
            <a:rPr lang="en-GB" b="1" dirty="0"/>
          </a:br>
          <a:r>
            <a:rPr lang="en-GB" b="0" dirty="0"/>
            <a:t>Contenere + coordinare</a:t>
          </a:r>
          <a:endParaRPr lang="en-GB" b="1" dirty="0"/>
        </a:p>
      </dgm:t>
    </dgm:pt>
    <dgm:pt modelId="{B0635686-0CE3-4347-8838-53D45EEC7BA8}" type="parTrans" cxnId="{60C93286-510A-40ED-A172-6A55EE8449AE}">
      <dgm:prSet/>
      <dgm:spPr/>
      <dgm:t>
        <a:bodyPr/>
        <a:lstStyle/>
        <a:p>
          <a:endParaRPr lang="en-GB"/>
        </a:p>
      </dgm:t>
    </dgm:pt>
    <dgm:pt modelId="{2503A00F-CBEF-46BD-A8A0-EC125DC94CB4}" type="sibTrans" cxnId="{60C93286-510A-40ED-A172-6A55EE8449AE}">
      <dgm:prSet/>
      <dgm:spPr/>
      <dgm:t>
        <a:bodyPr/>
        <a:lstStyle/>
        <a:p>
          <a:endParaRPr lang="en-GB"/>
        </a:p>
      </dgm:t>
    </dgm:pt>
    <dgm:pt modelId="{CB8C328F-7157-46B0-BAFB-F710C7935A02}">
      <dgm:prSet phldrT="[Text]" phldr="0"/>
      <dgm:spPr/>
      <dgm:t>
        <a:bodyPr/>
        <a:lstStyle/>
        <a:p>
          <a:r>
            <a:rPr lang="en-GB" b="1" dirty="0"/>
            <a:t>Recuperare</a:t>
          </a:r>
          <a:br>
            <a:rPr lang="en-GB" dirty="0"/>
          </a:br>
          <a:r>
            <a:rPr lang="en-GB" dirty="0"/>
            <a:t>Ripristino + verifica della sicurezza</a:t>
          </a:r>
        </a:p>
      </dgm:t>
    </dgm:pt>
    <dgm:pt modelId="{8E0772B8-515E-4F63-82C5-35779205D29C}" type="parTrans" cxnId="{C3D7BA8A-1E09-4AC1-BDB7-68AD142559CB}">
      <dgm:prSet/>
      <dgm:spPr/>
      <dgm:t>
        <a:bodyPr/>
        <a:lstStyle/>
        <a:p>
          <a:endParaRPr lang="en-GB"/>
        </a:p>
      </dgm:t>
    </dgm:pt>
    <dgm:pt modelId="{26141443-61CC-4C90-B570-1D5CC344A242}" type="sibTrans" cxnId="{C3D7BA8A-1E09-4AC1-BDB7-68AD142559CB}">
      <dgm:prSet/>
      <dgm:spPr/>
      <dgm:t>
        <a:bodyPr/>
        <a:lstStyle/>
        <a:p>
          <a:endParaRPr lang="en-GB"/>
        </a:p>
      </dgm:t>
    </dgm:pt>
    <dgm:pt modelId="{829D7F9E-ABF7-4CA8-BAD0-8248D753284D}" type="pres">
      <dgm:prSet presAssocID="{F68DE2A3-255D-43BD-90EC-01B4FA12E070}" presName="linearFlow" presStyleCnt="0">
        <dgm:presLayoutVars>
          <dgm:resizeHandles val="exact"/>
        </dgm:presLayoutVars>
      </dgm:prSet>
      <dgm:spPr/>
    </dgm:pt>
    <dgm:pt modelId="{B81409E0-FF30-4B99-9723-61BFCA0F89A1}" type="pres">
      <dgm:prSet presAssocID="{227C512E-58DF-4FC5-BE69-47ED0CE6F5EF}" presName="node" presStyleLbl="node1" presStyleIdx="0" presStyleCnt="3">
        <dgm:presLayoutVars>
          <dgm:bulletEnabled val="1"/>
        </dgm:presLayoutVars>
      </dgm:prSet>
      <dgm:spPr/>
    </dgm:pt>
    <dgm:pt modelId="{E663F531-7352-4367-A6AA-7B39EFE0F73C}" type="pres">
      <dgm:prSet presAssocID="{974E2128-32AE-418A-85B4-E72C45D3F565}" presName="sibTrans" presStyleLbl="sibTrans2D1" presStyleIdx="0" presStyleCnt="2"/>
      <dgm:spPr/>
    </dgm:pt>
    <dgm:pt modelId="{584E3B7F-1D9B-47C9-9694-0FC94D702FBC}" type="pres">
      <dgm:prSet presAssocID="{974E2128-32AE-418A-85B4-E72C45D3F565}" presName="connectorText" presStyleLbl="sibTrans2D1" presStyleIdx="0" presStyleCnt="2"/>
      <dgm:spPr/>
    </dgm:pt>
    <dgm:pt modelId="{35590E11-6338-4E93-99A8-B9921D8C3872}" type="pres">
      <dgm:prSet presAssocID="{AB9BCB37-1823-45F0-A939-B32DB12C6F30}" presName="node" presStyleLbl="node1" presStyleIdx="1" presStyleCnt="3">
        <dgm:presLayoutVars>
          <dgm:bulletEnabled val="1"/>
        </dgm:presLayoutVars>
      </dgm:prSet>
      <dgm:spPr/>
    </dgm:pt>
    <dgm:pt modelId="{E9ED1C89-5E67-4303-A1ED-DA4B65B865E3}" type="pres">
      <dgm:prSet presAssocID="{2503A00F-CBEF-46BD-A8A0-EC125DC94CB4}" presName="sibTrans" presStyleLbl="sibTrans2D1" presStyleIdx="1" presStyleCnt="2"/>
      <dgm:spPr/>
    </dgm:pt>
    <dgm:pt modelId="{250038A2-B468-489E-AFA0-3A15BA0ECE4F}" type="pres">
      <dgm:prSet presAssocID="{2503A00F-CBEF-46BD-A8A0-EC125DC94CB4}" presName="connectorText" presStyleLbl="sibTrans2D1" presStyleIdx="1" presStyleCnt="2"/>
      <dgm:spPr/>
    </dgm:pt>
    <dgm:pt modelId="{06373F08-BB50-4771-93CB-E30A893ECD16}" type="pres">
      <dgm:prSet presAssocID="{CB8C328F-7157-46B0-BAFB-F710C7935A02}" presName="node" presStyleLbl="node1" presStyleIdx="2" presStyleCnt="3">
        <dgm:presLayoutVars>
          <dgm:bulletEnabled val="1"/>
        </dgm:presLayoutVars>
      </dgm:prSet>
      <dgm:spPr/>
    </dgm:pt>
  </dgm:ptLst>
  <dgm:cxnLst>
    <dgm:cxn modelId="{D26FD026-1C15-457A-B1BE-933F7322B002}" type="presOf" srcId="{F68DE2A3-255D-43BD-90EC-01B4FA12E070}" destId="{829D7F9E-ABF7-4CA8-BAD0-8248D753284D}" srcOrd="0" destOrd="0" presId="urn:microsoft.com/office/officeart/2005/8/layout/process2"/>
    <dgm:cxn modelId="{38DA8A5C-EBA4-48CE-B674-46DBE23354CE}" type="presOf" srcId="{227C512E-58DF-4FC5-BE69-47ED0CE6F5EF}" destId="{B81409E0-FF30-4B99-9723-61BFCA0F89A1}" srcOrd="0" destOrd="0" presId="urn:microsoft.com/office/officeart/2005/8/layout/process2"/>
    <dgm:cxn modelId="{87136367-946D-4166-8C6B-6F596F53720E}" type="presOf" srcId="{974E2128-32AE-418A-85B4-E72C45D3F565}" destId="{584E3B7F-1D9B-47C9-9694-0FC94D702FBC}" srcOrd="1" destOrd="0" presId="urn:microsoft.com/office/officeart/2005/8/layout/process2"/>
    <dgm:cxn modelId="{60C93286-510A-40ED-A172-6A55EE8449AE}" srcId="{F68DE2A3-255D-43BD-90EC-01B4FA12E070}" destId="{AB9BCB37-1823-45F0-A939-B32DB12C6F30}" srcOrd="1" destOrd="0" parTransId="{B0635686-0CE3-4347-8838-53D45EEC7BA8}" sibTransId="{2503A00F-CBEF-46BD-A8A0-EC125DC94CB4}"/>
    <dgm:cxn modelId="{C3D7BA8A-1E09-4AC1-BDB7-68AD142559CB}" srcId="{F68DE2A3-255D-43BD-90EC-01B4FA12E070}" destId="{CB8C328F-7157-46B0-BAFB-F710C7935A02}" srcOrd="2" destOrd="0" parTransId="{8E0772B8-515E-4F63-82C5-35779205D29C}" sibTransId="{26141443-61CC-4C90-B570-1D5CC344A242}"/>
    <dgm:cxn modelId="{EF72D0AA-6626-43CC-9191-FFA26DDBECC1}" type="presOf" srcId="{974E2128-32AE-418A-85B4-E72C45D3F565}" destId="{E663F531-7352-4367-A6AA-7B39EFE0F73C}" srcOrd="0" destOrd="0" presId="urn:microsoft.com/office/officeart/2005/8/layout/process2"/>
    <dgm:cxn modelId="{435886B6-7E7E-4C94-B7BC-9F732B2D6CFD}" type="presOf" srcId="{2503A00F-CBEF-46BD-A8A0-EC125DC94CB4}" destId="{E9ED1C89-5E67-4303-A1ED-DA4B65B865E3}" srcOrd="0" destOrd="0" presId="urn:microsoft.com/office/officeart/2005/8/layout/process2"/>
    <dgm:cxn modelId="{8B106CC1-7F14-481A-8783-D70B67CFAD60}" srcId="{F68DE2A3-255D-43BD-90EC-01B4FA12E070}" destId="{227C512E-58DF-4FC5-BE69-47ED0CE6F5EF}" srcOrd="0" destOrd="0" parTransId="{D1CD7029-5A65-4FC4-9AC6-CA4CCC3B5CFC}" sibTransId="{974E2128-32AE-418A-85B4-E72C45D3F565}"/>
    <dgm:cxn modelId="{B2CC08D4-733F-41B5-8CFE-7AB9799C632D}" type="presOf" srcId="{CB8C328F-7157-46B0-BAFB-F710C7935A02}" destId="{06373F08-BB50-4771-93CB-E30A893ECD16}" srcOrd="0" destOrd="0" presId="urn:microsoft.com/office/officeart/2005/8/layout/process2"/>
    <dgm:cxn modelId="{6BCF0ADF-AE0C-4657-A598-FC87AF8B5B45}" type="presOf" srcId="{2503A00F-CBEF-46BD-A8A0-EC125DC94CB4}" destId="{250038A2-B468-489E-AFA0-3A15BA0ECE4F}" srcOrd="1" destOrd="0" presId="urn:microsoft.com/office/officeart/2005/8/layout/process2"/>
    <dgm:cxn modelId="{4E5962E9-307D-401F-9A19-13473AC3E14D}" type="presOf" srcId="{AB9BCB37-1823-45F0-A939-B32DB12C6F30}" destId="{35590E11-6338-4E93-99A8-B9921D8C3872}" srcOrd="0" destOrd="0" presId="urn:microsoft.com/office/officeart/2005/8/layout/process2"/>
    <dgm:cxn modelId="{B70C6719-EF7F-4440-BCA2-E521449DE850}" type="presParOf" srcId="{829D7F9E-ABF7-4CA8-BAD0-8248D753284D}" destId="{B81409E0-FF30-4B99-9723-61BFCA0F89A1}" srcOrd="0" destOrd="0" presId="urn:microsoft.com/office/officeart/2005/8/layout/process2"/>
    <dgm:cxn modelId="{16A0199E-084F-41DF-AABE-234FF0FFAC16}" type="presParOf" srcId="{829D7F9E-ABF7-4CA8-BAD0-8248D753284D}" destId="{E663F531-7352-4367-A6AA-7B39EFE0F73C}" srcOrd="1" destOrd="0" presId="urn:microsoft.com/office/officeart/2005/8/layout/process2"/>
    <dgm:cxn modelId="{BFACCF90-7AB8-4C0D-978D-276043F131DD}" type="presParOf" srcId="{E663F531-7352-4367-A6AA-7B39EFE0F73C}" destId="{584E3B7F-1D9B-47C9-9694-0FC94D702FBC}" srcOrd="0" destOrd="0" presId="urn:microsoft.com/office/officeart/2005/8/layout/process2"/>
    <dgm:cxn modelId="{89AB1628-7D2D-4DBF-B069-DAFB86308B4E}" type="presParOf" srcId="{829D7F9E-ABF7-4CA8-BAD0-8248D753284D}" destId="{35590E11-6338-4E93-99A8-B9921D8C3872}" srcOrd="2" destOrd="0" presId="urn:microsoft.com/office/officeart/2005/8/layout/process2"/>
    <dgm:cxn modelId="{94381CF7-670A-471B-93E6-6249F46CD038}" type="presParOf" srcId="{829D7F9E-ABF7-4CA8-BAD0-8248D753284D}" destId="{E9ED1C89-5E67-4303-A1ED-DA4B65B865E3}" srcOrd="3" destOrd="0" presId="urn:microsoft.com/office/officeart/2005/8/layout/process2"/>
    <dgm:cxn modelId="{0F8FDEBA-B263-460E-A0FA-C6116C9DA1AB}" type="presParOf" srcId="{E9ED1C89-5E67-4303-A1ED-DA4B65B865E3}" destId="{250038A2-B468-489E-AFA0-3A15BA0ECE4F}" srcOrd="0" destOrd="0" presId="urn:microsoft.com/office/officeart/2005/8/layout/process2"/>
    <dgm:cxn modelId="{DB902762-C1FB-465D-89AB-9E67613A33DA}" type="presParOf" srcId="{829D7F9E-ABF7-4CA8-BAD0-8248D753284D}" destId="{06373F08-BB50-4771-93CB-E30A893ECD16}" srcOrd="4" destOrd="0" presId="urn:microsoft.com/office/officeart/2005/8/layout/process2"/>
  </dgm:cxnLst>
  <dgm:bg>
    <a:solidFill>
      <a:schemeClr val="tx1"/>
    </a:solidFill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.xml><?xml version="1.0" encoding="utf-8"?>
<dgm:dataModel xmlns:dsp="http://schemas.microsoft.com/office/drawing/2008/diagram" xmlns:dgm="http://schemas.openxmlformats.org/drawingml/2006/diagram" xmlns:a="http://schemas.openxmlformats.org/drawingml/2006/main">
  <dgm:ptLst>
    <dgm:pt modelId="{F68DE2A3-255D-43BD-90EC-01B4FA12E070}" type="doc">
      <dgm:prSet loTypeId="urn:microsoft.com/office/officeart/2005/8/layout/process2" loCatId="process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227C512E-58DF-4FC5-BE69-47ED0CE6F5EF}">
      <dgm:prSet phldrT="[Text]" phldr="0"/>
      <dgm:spPr/>
      <dgm:t>
        <a:bodyPr/>
        <a:lstStyle/>
        <a:p>
          <a:r>
            <a:rPr lang="en-GB" b="1" dirty="0"/>
            <a:t>Input CTI </a:t>
          </a:r>
          <a:br>
            <a:rPr lang="en-GB" dirty="0"/>
          </a:br>
          <a:r>
            <a:rPr lang="en-GB" dirty="0"/>
            <a:t>IOC + TTP + avvisi</a:t>
          </a:r>
        </a:p>
      </dgm:t>
    </dgm:pt>
    <dgm:pt modelId="{D1CD7029-5A65-4FC4-9AC6-CA4CCC3B5CFC}" type="parTrans" cxnId="{8B106CC1-7F14-481A-8783-D70B67CFAD60}">
      <dgm:prSet/>
      <dgm:spPr/>
      <dgm:t>
        <a:bodyPr/>
        <a:lstStyle/>
        <a:p>
          <a:endParaRPr lang="en-GB"/>
        </a:p>
      </dgm:t>
    </dgm:pt>
    <dgm:pt modelId="{974E2128-32AE-418A-85B4-E72C45D3F565}" type="sibTrans" cxnId="{8B106CC1-7F14-481A-8783-D70B67CFAD60}">
      <dgm:prSet/>
      <dgm:spPr/>
      <dgm:t>
        <a:bodyPr/>
        <a:lstStyle/>
        <a:p>
          <a:endParaRPr lang="en-GB"/>
        </a:p>
      </dgm:t>
    </dgm:pt>
    <dgm:pt modelId="{AB9BCB37-1823-45F0-A939-B32DB12C6F30}">
      <dgm:prSet phldrT="[Text]" phldr="0"/>
      <dgm:spPr/>
      <dgm:t>
        <a:bodyPr/>
        <a:lstStyle/>
        <a:p>
          <a:r>
            <a:rPr lang="en-GB" b="1" dirty="0"/>
            <a:t>Priorità</a:t>
          </a:r>
          <a:br>
            <a:rPr lang="en-GB" b="1" dirty="0"/>
          </a:br>
          <a:r>
            <a:rPr lang="en-GB" b="0" dirty="0"/>
            <a:t>Cosa monitorare / correggere / isolare</a:t>
          </a:r>
          <a:endParaRPr lang="en-GB" b="1" dirty="0"/>
        </a:p>
      </dgm:t>
    </dgm:pt>
    <dgm:pt modelId="{B0635686-0CE3-4347-8838-53D45EEC7BA8}" type="parTrans" cxnId="{60C93286-510A-40ED-A172-6A55EE8449AE}">
      <dgm:prSet/>
      <dgm:spPr/>
      <dgm:t>
        <a:bodyPr/>
        <a:lstStyle/>
        <a:p>
          <a:endParaRPr lang="en-GB"/>
        </a:p>
      </dgm:t>
    </dgm:pt>
    <dgm:pt modelId="{2503A00F-CBEF-46BD-A8A0-EC125DC94CB4}" type="sibTrans" cxnId="{60C93286-510A-40ED-A172-6A55EE8449AE}">
      <dgm:prSet/>
      <dgm:spPr/>
      <dgm:t>
        <a:bodyPr/>
        <a:lstStyle/>
        <a:p>
          <a:endParaRPr lang="en-GB"/>
        </a:p>
      </dgm:t>
    </dgm:pt>
    <dgm:pt modelId="{CB8C328F-7157-46B0-BAFB-F710C7935A02}">
      <dgm:prSet phldrT="[Text]" phldr="0"/>
      <dgm:spPr/>
      <dgm:t>
        <a:bodyPr/>
        <a:lstStyle/>
        <a:p>
          <a:r>
            <a:rPr lang="en-GB" b="1" dirty="0"/>
            <a:t>Azioni operative</a:t>
          </a:r>
          <a:br>
            <a:rPr lang="en-GB" dirty="0"/>
          </a:br>
          <a:r>
            <a:rPr lang="en-GB" dirty="0"/>
            <a:t>Rilevamenti, rafforzamento, esercitazioni</a:t>
          </a:r>
        </a:p>
      </dgm:t>
    </dgm:pt>
    <dgm:pt modelId="{8E0772B8-515E-4F63-82C5-35779205D29C}" type="parTrans" cxnId="{C3D7BA8A-1E09-4AC1-BDB7-68AD142559CB}">
      <dgm:prSet/>
      <dgm:spPr/>
      <dgm:t>
        <a:bodyPr/>
        <a:lstStyle/>
        <a:p>
          <a:endParaRPr lang="en-GB"/>
        </a:p>
      </dgm:t>
    </dgm:pt>
    <dgm:pt modelId="{26141443-61CC-4C90-B570-1D5CC344A242}" type="sibTrans" cxnId="{C3D7BA8A-1E09-4AC1-BDB7-68AD142559CB}">
      <dgm:prSet/>
      <dgm:spPr/>
      <dgm:t>
        <a:bodyPr/>
        <a:lstStyle/>
        <a:p>
          <a:endParaRPr lang="en-GB"/>
        </a:p>
      </dgm:t>
    </dgm:pt>
    <dgm:pt modelId="{829D7F9E-ABF7-4CA8-BAD0-8248D753284D}" type="pres">
      <dgm:prSet presAssocID="{F68DE2A3-255D-43BD-90EC-01B4FA12E070}" presName="linearFlow" presStyleCnt="0">
        <dgm:presLayoutVars>
          <dgm:resizeHandles val="exact"/>
        </dgm:presLayoutVars>
      </dgm:prSet>
      <dgm:spPr/>
    </dgm:pt>
    <dgm:pt modelId="{B81409E0-FF30-4B99-9723-61BFCA0F89A1}" type="pres">
      <dgm:prSet presAssocID="{227C512E-58DF-4FC5-BE69-47ED0CE6F5EF}" presName="node" presStyleLbl="node1" presStyleIdx="0" presStyleCnt="3">
        <dgm:presLayoutVars>
          <dgm:bulletEnabled val="1"/>
        </dgm:presLayoutVars>
      </dgm:prSet>
      <dgm:spPr/>
    </dgm:pt>
    <dgm:pt modelId="{E663F531-7352-4367-A6AA-7B39EFE0F73C}" type="pres">
      <dgm:prSet presAssocID="{974E2128-32AE-418A-85B4-E72C45D3F565}" presName="sibTrans" presStyleLbl="sibTrans2D1" presStyleIdx="0" presStyleCnt="2"/>
      <dgm:spPr/>
    </dgm:pt>
    <dgm:pt modelId="{584E3B7F-1D9B-47C9-9694-0FC94D702FBC}" type="pres">
      <dgm:prSet presAssocID="{974E2128-32AE-418A-85B4-E72C45D3F565}" presName="connectorText" presStyleLbl="sibTrans2D1" presStyleIdx="0" presStyleCnt="2"/>
      <dgm:spPr/>
    </dgm:pt>
    <dgm:pt modelId="{35590E11-6338-4E93-99A8-B9921D8C3872}" type="pres">
      <dgm:prSet presAssocID="{AB9BCB37-1823-45F0-A939-B32DB12C6F30}" presName="node" presStyleLbl="node1" presStyleIdx="1" presStyleCnt="3">
        <dgm:presLayoutVars>
          <dgm:bulletEnabled val="1"/>
        </dgm:presLayoutVars>
      </dgm:prSet>
      <dgm:spPr/>
    </dgm:pt>
    <dgm:pt modelId="{E9ED1C89-5E67-4303-A1ED-DA4B65B865E3}" type="pres">
      <dgm:prSet presAssocID="{2503A00F-CBEF-46BD-A8A0-EC125DC94CB4}" presName="sibTrans" presStyleLbl="sibTrans2D1" presStyleIdx="1" presStyleCnt="2"/>
      <dgm:spPr/>
    </dgm:pt>
    <dgm:pt modelId="{250038A2-B468-489E-AFA0-3A15BA0ECE4F}" type="pres">
      <dgm:prSet presAssocID="{2503A00F-CBEF-46BD-A8A0-EC125DC94CB4}" presName="connectorText" presStyleLbl="sibTrans2D1" presStyleIdx="1" presStyleCnt="2"/>
      <dgm:spPr/>
    </dgm:pt>
    <dgm:pt modelId="{06373F08-BB50-4771-93CB-E30A893ECD16}" type="pres">
      <dgm:prSet presAssocID="{CB8C328F-7157-46B0-BAFB-F710C7935A02}" presName="node" presStyleLbl="node1" presStyleIdx="2" presStyleCnt="3">
        <dgm:presLayoutVars>
          <dgm:bulletEnabled val="1"/>
        </dgm:presLayoutVars>
      </dgm:prSet>
      <dgm:spPr/>
    </dgm:pt>
  </dgm:ptLst>
  <dgm:cxnLst>
    <dgm:cxn modelId="{D26FD026-1C15-457A-B1BE-933F7322B002}" type="presOf" srcId="{F68DE2A3-255D-43BD-90EC-01B4FA12E070}" destId="{829D7F9E-ABF7-4CA8-BAD0-8248D753284D}" srcOrd="0" destOrd="0" presId="urn:microsoft.com/office/officeart/2005/8/layout/process2"/>
    <dgm:cxn modelId="{38DA8A5C-EBA4-48CE-B674-46DBE23354CE}" type="presOf" srcId="{227C512E-58DF-4FC5-BE69-47ED0CE6F5EF}" destId="{B81409E0-FF30-4B99-9723-61BFCA0F89A1}" srcOrd="0" destOrd="0" presId="urn:microsoft.com/office/officeart/2005/8/layout/process2"/>
    <dgm:cxn modelId="{87136367-946D-4166-8C6B-6F596F53720E}" type="presOf" srcId="{974E2128-32AE-418A-85B4-E72C45D3F565}" destId="{584E3B7F-1D9B-47C9-9694-0FC94D702FBC}" srcOrd="1" destOrd="0" presId="urn:microsoft.com/office/officeart/2005/8/layout/process2"/>
    <dgm:cxn modelId="{60C93286-510A-40ED-A172-6A55EE8449AE}" srcId="{F68DE2A3-255D-43BD-90EC-01B4FA12E070}" destId="{AB9BCB37-1823-45F0-A939-B32DB12C6F30}" srcOrd="1" destOrd="0" parTransId="{B0635686-0CE3-4347-8838-53D45EEC7BA8}" sibTransId="{2503A00F-CBEF-46BD-A8A0-EC125DC94CB4}"/>
    <dgm:cxn modelId="{C3D7BA8A-1E09-4AC1-BDB7-68AD142559CB}" srcId="{F68DE2A3-255D-43BD-90EC-01B4FA12E070}" destId="{CB8C328F-7157-46B0-BAFB-F710C7935A02}" srcOrd="2" destOrd="0" parTransId="{8E0772B8-515E-4F63-82C5-35779205D29C}" sibTransId="{26141443-61CC-4C90-B570-1D5CC344A242}"/>
    <dgm:cxn modelId="{EF72D0AA-6626-43CC-9191-FFA26DDBECC1}" type="presOf" srcId="{974E2128-32AE-418A-85B4-E72C45D3F565}" destId="{E663F531-7352-4367-A6AA-7B39EFE0F73C}" srcOrd="0" destOrd="0" presId="urn:microsoft.com/office/officeart/2005/8/layout/process2"/>
    <dgm:cxn modelId="{435886B6-7E7E-4C94-B7BC-9F732B2D6CFD}" type="presOf" srcId="{2503A00F-CBEF-46BD-A8A0-EC125DC94CB4}" destId="{E9ED1C89-5E67-4303-A1ED-DA4B65B865E3}" srcOrd="0" destOrd="0" presId="urn:microsoft.com/office/officeart/2005/8/layout/process2"/>
    <dgm:cxn modelId="{8B106CC1-7F14-481A-8783-D70B67CFAD60}" srcId="{F68DE2A3-255D-43BD-90EC-01B4FA12E070}" destId="{227C512E-58DF-4FC5-BE69-47ED0CE6F5EF}" srcOrd="0" destOrd="0" parTransId="{D1CD7029-5A65-4FC4-9AC6-CA4CCC3B5CFC}" sibTransId="{974E2128-32AE-418A-85B4-E72C45D3F565}"/>
    <dgm:cxn modelId="{B2CC08D4-733F-41B5-8CFE-7AB9799C632D}" type="presOf" srcId="{CB8C328F-7157-46B0-BAFB-F710C7935A02}" destId="{06373F08-BB50-4771-93CB-E30A893ECD16}" srcOrd="0" destOrd="0" presId="urn:microsoft.com/office/officeart/2005/8/layout/process2"/>
    <dgm:cxn modelId="{6BCF0ADF-AE0C-4657-A598-FC87AF8B5B45}" type="presOf" srcId="{2503A00F-CBEF-46BD-A8A0-EC125DC94CB4}" destId="{250038A2-B468-489E-AFA0-3A15BA0ECE4F}" srcOrd="1" destOrd="0" presId="urn:microsoft.com/office/officeart/2005/8/layout/process2"/>
    <dgm:cxn modelId="{4E5962E9-307D-401F-9A19-13473AC3E14D}" type="presOf" srcId="{AB9BCB37-1823-45F0-A939-B32DB12C6F30}" destId="{35590E11-6338-4E93-99A8-B9921D8C3872}" srcOrd="0" destOrd="0" presId="urn:microsoft.com/office/officeart/2005/8/layout/process2"/>
    <dgm:cxn modelId="{B70C6719-EF7F-4440-BCA2-E521449DE850}" type="presParOf" srcId="{829D7F9E-ABF7-4CA8-BAD0-8248D753284D}" destId="{B81409E0-FF30-4B99-9723-61BFCA0F89A1}" srcOrd="0" destOrd="0" presId="urn:microsoft.com/office/officeart/2005/8/layout/process2"/>
    <dgm:cxn modelId="{16A0199E-084F-41DF-AABE-234FF0FFAC16}" type="presParOf" srcId="{829D7F9E-ABF7-4CA8-BAD0-8248D753284D}" destId="{E663F531-7352-4367-A6AA-7B39EFE0F73C}" srcOrd="1" destOrd="0" presId="urn:microsoft.com/office/officeart/2005/8/layout/process2"/>
    <dgm:cxn modelId="{BFACCF90-7AB8-4C0D-978D-276043F131DD}" type="presParOf" srcId="{E663F531-7352-4367-A6AA-7B39EFE0F73C}" destId="{584E3B7F-1D9B-47C9-9694-0FC94D702FBC}" srcOrd="0" destOrd="0" presId="urn:microsoft.com/office/officeart/2005/8/layout/process2"/>
    <dgm:cxn modelId="{89AB1628-7D2D-4DBF-B069-DAFB86308B4E}" type="presParOf" srcId="{829D7F9E-ABF7-4CA8-BAD0-8248D753284D}" destId="{35590E11-6338-4E93-99A8-B9921D8C3872}" srcOrd="2" destOrd="0" presId="urn:microsoft.com/office/officeart/2005/8/layout/process2"/>
    <dgm:cxn modelId="{94381CF7-670A-471B-93E6-6249F46CD038}" type="presParOf" srcId="{829D7F9E-ABF7-4CA8-BAD0-8248D753284D}" destId="{E9ED1C89-5E67-4303-A1ED-DA4B65B865E3}" srcOrd="3" destOrd="0" presId="urn:microsoft.com/office/officeart/2005/8/layout/process2"/>
    <dgm:cxn modelId="{0F8FDEBA-B263-460E-A0FA-C6116C9DA1AB}" type="presParOf" srcId="{E9ED1C89-5E67-4303-A1ED-DA4B65B865E3}" destId="{250038A2-B468-489E-AFA0-3A15BA0ECE4F}" srcOrd="0" destOrd="0" presId="urn:microsoft.com/office/officeart/2005/8/layout/process2"/>
    <dgm:cxn modelId="{DB902762-C1FB-465D-89AB-9E67613A33DA}" type="presParOf" srcId="{829D7F9E-ABF7-4CA8-BAD0-8248D753284D}" destId="{06373F08-BB50-4771-93CB-E30A893ECD16}" srcOrd="4" destOrd="0" presId="urn:microsoft.com/office/officeart/2005/8/layout/process2"/>
  </dgm:cxnLst>
  <dgm:bg>
    <a:solidFill>
      <a:schemeClr val="tx1"/>
    </a:solidFill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sp="http://schemas.microsoft.com/office/drawing/2008/diagram" xmlns:dgm="http://schemas.openxmlformats.org/drawingml/2006/diagram" xmlns:a="http://schemas.openxmlformats.org/drawingml/2006/main">
  <dgm:ptLst>
    <dgm:pt modelId="{0826B06C-795F-4587-B10E-60237DF5258D}" type="doc">
      <dgm:prSet loTypeId="urn:microsoft.com/office/officeart/2005/8/layout/vList2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GB"/>
        </a:p>
      </dgm:t>
    </dgm:pt>
    <dgm:pt modelId="{DEDDBFAB-7AC0-4433-AE9B-A210AC3BECAD}">
      <dgm:prSet phldrT="[Text]" phldr="0"/>
      <dgm:spPr/>
      <dgm:t>
        <a:bodyPr/>
        <a:lstStyle/>
        <a:p>
          <a:r>
            <a:rPr lang="en-GB" b="1" dirty="0"/>
            <a:t>Politica di sicurezza e gestione dei rischi</a:t>
          </a:r>
        </a:p>
      </dgm:t>
    </dgm:pt>
    <dgm:pt modelId="{69400000-32BB-490C-A1E2-EA30D3123891}" type="parTrans" cxnId="{A2B072A6-D8D7-42F4-B11A-D99FB043D31E}">
      <dgm:prSet/>
      <dgm:spPr/>
      <dgm:t>
        <a:bodyPr/>
        <a:lstStyle/>
        <a:p>
          <a:endParaRPr lang="en-GB"/>
        </a:p>
      </dgm:t>
    </dgm:pt>
    <dgm:pt modelId="{9473652F-C187-471A-BF7A-5362BB0C0322}" type="sibTrans" cxnId="{A2B072A6-D8D7-42F4-B11A-D99FB043D31E}">
      <dgm:prSet/>
      <dgm:spPr/>
      <dgm:t>
        <a:bodyPr/>
        <a:lstStyle/>
        <a:p>
          <a:endParaRPr lang="en-GB"/>
        </a:p>
      </dgm:t>
    </dgm:pt>
    <dgm:pt modelId="{6F557C27-494D-4B25-BF5B-AE27C81FBFED}">
      <dgm:prSet phldrT="[Text]" phldr="0"/>
      <dgm:spPr/>
      <dgm:t>
        <a:bodyPr/>
        <a:lstStyle/>
        <a:p>
          <a:r>
            <a:rPr lang="en-GB" b="1" dirty="0"/>
            <a:t>Piano di ripristino di emergenza (DR)</a:t>
          </a:r>
          <a:br>
            <a:rPr lang="en-GB" b="1" dirty="0"/>
          </a:br>
          <a:r>
            <a:rPr lang="en-GB" b="0" dirty="0"/>
            <a:t>Ripristino dei sistemi + convalida delle configurazioni</a:t>
          </a:r>
          <a:endParaRPr lang="en-GB" b="1" dirty="0"/>
        </a:p>
      </dgm:t>
    </dgm:pt>
    <dgm:pt modelId="{CD2770B3-DF61-40DF-B4DB-3359562E5832}" type="parTrans" cxnId="{F3A5E960-734A-4C8A-8D56-1862B479DD15}">
      <dgm:prSet/>
      <dgm:spPr/>
      <dgm:t>
        <a:bodyPr/>
        <a:lstStyle/>
        <a:p>
          <a:endParaRPr lang="en-GB"/>
        </a:p>
      </dgm:t>
    </dgm:pt>
    <dgm:pt modelId="{14145143-059F-40D1-902D-93D0D69521CB}" type="sibTrans" cxnId="{F3A5E960-734A-4C8A-8D56-1862B479DD15}">
      <dgm:prSet/>
      <dgm:spPr/>
      <dgm:t>
        <a:bodyPr/>
        <a:lstStyle/>
        <a:p>
          <a:endParaRPr lang="en-GB"/>
        </a:p>
      </dgm:t>
    </dgm:pt>
    <dgm:pt modelId="{4A93F9E6-2F67-4DE6-8A10-81E1C56C405C}">
      <dgm:prSet phldrT="[Text]" phldr="0"/>
      <dgm:spPr/>
      <dgm:t>
        <a:bodyPr/>
        <a:lstStyle/>
        <a:p>
          <a:r>
            <a:rPr lang="en-GB" b="1" dirty="0"/>
            <a:t>Piano di continuità operativa (BCP)</a:t>
          </a:r>
          <a:br>
            <a:rPr lang="en-GB" b="1" dirty="0"/>
          </a:br>
          <a:r>
            <a:rPr lang="en-GB" b="0" dirty="0"/>
            <a:t>Mantenere in funzione i servizi essenziali in modo sicuro</a:t>
          </a:r>
        </a:p>
      </dgm:t>
    </dgm:pt>
    <dgm:pt modelId="{310D2523-DF7D-45CF-B495-1FED7FDDED8E}" type="parTrans" cxnId="{C1603E1D-596E-433A-A0C0-5AF0FCE22406}">
      <dgm:prSet/>
      <dgm:spPr/>
      <dgm:t>
        <a:bodyPr/>
        <a:lstStyle/>
        <a:p>
          <a:endParaRPr lang="en-GB"/>
        </a:p>
      </dgm:t>
    </dgm:pt>
    <dgm:pt modelId="{9EEDDA75-ED72-4298-BB99-4BE3423B302D}" type="sibTrans" cxnId="{C1603E1D-596E-433A-A0C0-5AF0FCE22406}">
      <dgm:prSet/>
      <dgm:spPr/>
      <dgm:t>
        <a:bodyPr/>
        <a:lstStyle/>
        <a:p>
          <a:endParaRPr lang="en-GB"/>
        </a:p>
      </dgm:t>
    </dgm:pt>
    <dgm:pt modelId="{FEE462AE-ADCA-4DF6-9362-1ED82299BD2E}" type="pres">
      <dgm:prSet presAssocID="{0826B06C-795F-4587-B10E-60237DF5258D}" presName="linear" presStyleCnt="0">
        <dgm:presLayoutVars>
          <dgm:animLvl val="lvl"/>
          <dgm:resizeHandles val="exact"/>
        </dgm:presLayoutVars>
      </dgm:prSet>
      <dgm:spPr/>
    </dgm:pt>
    <dgm:pt modelId="{9F7957F9-0E5D-466E-8D56-011227D98FC7}" type="pres">
      <dgm:prSet presAssocID="{DEDDBFAB-7AC0-4433-AE9B-A210AC3BECAD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AB62E7F-876C-4689-B4A0-04A44F69B545}" type="pres">
      <dgm:prSet presAssocID="{9473652F-C187-471A-BF7A-5362BB0C0322}" presName="spacer" presStyleCnt="0"/>
      <dgm:spPr/>
    </dgm:pt>
    <dgm:pt modelId="{2897417A-810A-4CA8-B011-9EB368897AD7}" type="pres">
      <dgm:prSet presAssocID="{6F557C27-494D-4B25-BF5B-AE27C81FBFED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BFF111D-B601-4CE1-A4F6-F94AA2B738A2}" type="pres">
      <dgm:prSet presAssocID="{14145143-059F-40D1-902D-93D0D69521CB}" presName="spacer" presStyleCnt="0"/>
      <dgm:spPr/>
    </dgm:pt>
    <dgm:pt modelId="{9F03D269-3A7A-4E51-8134-7DE7BF6A652A}" type="pres">
      <dgm:prSet presAssocID="{4A93F9E6-2F67-4DE6-8A10-81E1C56C405C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C1603E1D-596E-433A-A0C0-5AF0FCE22406}" srcId="{0826B06C-795F-4587-B10E-60237DF5258D}" destId="{4A93F9E6-2F67-4DE6-8A10-81E1C56C405C}" srcOrd="2" destOrd="0" parTransId="{310D2523-DF7D-45CF-B495-1FED7FDDED8E}" sibTransId="{9EEDDA75-ED72-4298-BB99-4BE3423B302D}"/>
    <dgm:cxn modelId="{F3A5E960-734A-4C8A-8D56-1862B479DD15}" srcId="{0826B06C-795F-4587-B10E-60237DF5258D}" destId="{6F557C27-494D-4B25-BF5B-AE27C81FBFED}" srcOrd="1" destOrd="0" parTransId="{CD2770B3-DF61-40DF-B4DB-3359562E5832}" sibTransId="{14145143-059F-40D1-902D-93D0D69521CB}"/>
    <dgm:cxn modelId="{3C4E7F48-D77A-4634-AF13-881E79EFFE6C}" type="presOf" srcId="{6F557C27-494D-4B25-BF5B-AE27C81FBFED}" destId="{2897417A-810A-4CA8-B011-9EB368897AD7}" srcOrd="0" destOrd="0" presId="urn:microsoft.com/office/officeart/2005/8/layout/vList2"/>
    <dgm:cxn modelId="{E704F77F-DE9A-4641-9ECE-70B1A9A1F8BA}" type="presOf" srcId="{4A93F9E6-2F67-4DE6-8A10-81E1C56C405C}" destId="{9F03D269-3A7A-4E51-8134-7DE7BF6A652A}" srcOrd="0" destOrd="0" presId="urn:microsoft.com/office/officeart/2005/8/layout/vList2"/>
    <dgm:cxn modelId="{B4C8B68B-B3B7-41C9-93BE-88B515713D51}" type="presOf" srcId="{DEDDBFAB-7AC0-4433-AE9B-A210AC3BECAD}" destId="{9F7957F9-0E5D-466E-8D56-011227D98FC7}" srcOrd="0" destOrd="0" presId="urn:microsoft.com/office/officeart/2005/8/layout/vList2"/>
    <dgm:cxn modelId="{A2B072A6-D8D7-42F4-B11A-D99FB043D31E}" srcId="{0826B06C-795F-4587-B10E-60237DF5258D}" destId="{DEDDBFAB-7AC0-4433-AE9B-A210AC3BECAD}" srcOrd="0" destOrd="0" parTransId="{69400000-32BB-490C-A1E2-EA30D3123891}" sibTransId="{9473652F-C187-471A-BF7A-5362BB0C0322}"/>
    <dgm:cxn modelId="{B25664F0-1377-47FD-B494-5B559EDD2A31}" type="presOf" srcId="{0826B06C-795F-4587-B10E-60237DF5258D}" destId="{FEE462AE-ADCA-4DF6-9362-1ED82299BD2E}" srcOrd="0" destOrd="0" presId="urn:microsoft.com/office/officeart/2005/8/layout/vList2"/>
    <dgm:cxn modelId="{F75AA68F-C7D6-42D1-B748-4429BC7E2F76}" type="presParOf" srcId="{FEE462AE-ADCA-4DF6-9362-1ED82299BD2E}" destId="{9F7957F9-0E5D-466E-8D56-011227D98FC7}" srcOrd="0" destOrd="0" presId="urn:microsoft.com/office/officeart/2005/8/layout/vList2"/>
    <dgm:cxn modelId="{28E211E2-3940-46E0-9EB6-76BD018F8647}" type="presParOf" srcId="{FEE462AE-ADCA-4DF6-9362-1ED82299BD2E}" destId="{6AB62E7F-876C-4689-B4A0-04A44F69B545}" srcOrd="1" destOrd="0" presId="urn:microsoft.com/office/officeart/2005/8/layout/vList2"/>
    <dgm:cxn modelId="{69BB6AC2-12DB-4DA4-BB51-F6E3F1AA7DE6}" type="presParOf" srcId="{FEE462AE-ADCA-4DF6-9362-1ED82299BD2E}" destId="{2897417A-810A-4CA8-B011-9EB368897AD7}" srcOrd="2" destOrd="0" presId="urn:microsoft.com/office/officeart/2005/8/layout/vList2"/>
    <dgm:cxn modelId="{DA44703E-6A3B-4CDE-8E5E-90BA2E77291F}" type="presParOf" srcId="{FEE462AE-ADCA-4DF6-9362-1ED82299BD2E}" destId="{8BFF111D-B601-4CE1-A4F6-F94AA2B738A2}" srcOrd="3" destOrd="0" presId="urn:microsoft.com/office/officeart/2005/8/layout/vList2"/>
    <dgm:cxn modelId="{94B829E2-1349-4C7F-8728-6DC150E8BEE4}" type="presParOf" srcId="{FEE462AE-ADCA-4DF6-9362-1ED82299BD2E}" destId="{9F03D269-3A7A-4E51-8134-7DE7BF6A652A}" srcOrd="4" destOrd="0" presId="urn:microsoft.com/office/officeart/2005/8/layout/vList2"/>
  </dgm:cxnLst>
  <dgm:bg>
    <a:solidFill>
      <a:schemeClr val="tx1"/>
    </a:solidFill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196E1AC-8088-48D5-984F-4A3DD53B6816}">
      <dsp:nvSpPr>
        <dsp:cNvPr id="0" name=""/>
        <dsp:cNvSpPr/>
      </dsp:nvSpPr>
      <dsp:spPr>
        <a:xfrm>
          <a:off x="3046" y="280767"/>
          <a:ext cx="2970800" cy="116331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/>
            <a:t>IT / Corporate</a:t>
          </a:r>
        </a:p>
      </dsp:txBody>
      <dsp:txXfrm>
        <a:off x="3046" y="280767"/>
        <a:ext cx="2970800" cy="1163315"/>
      </dsp:txXfrm>
    </dsp:sp>
    <dsp:sp modelId="{0B890879-2FB9-493C-8D7B-67E865FD1291}">
      <dsp:nvSpPr>
        <dsp:cNvPr id="0" name=""/>
        <dsp:cNvSpPr/>
      </dsp:nvSpPr>
      <dsp:spPr>
        <a:xfrm>
          <a:off x="3046" y="1444082"/>
          <a:ext cx="2970800" cy="2301682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227584" bIns="256032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200" kern="1200" dirty="0"/>
            <a:t>Email / ERP / AD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200" kern="1200" dirty="0"/>
            <a:t>SOC / SIEM</a:t>
          </a:r>
        </a:p>
      </dsp:txBody>
      <dsp:txXfrm>
        <a:off x="3046" y="1444082"/>
        <a:ext cx="2970800" cy="2301682"/>
      </dsp:txXfrm>
    </dsp:sp>
    <dsp:sp modelId="{D28426EB-A8DA-4795-B4C2-9D2740D8D1C7}">
      <dsp:nvSpPr>
        <dsp:cNvPr id="0" name=""/>
        <dsp:cNvSpPr/>
      </dsp:nvSpPr>
      <dsp:spPr>
        <a:xfrm>
          <a:off x="3389759" y="280767"/>
          <a:ext cx="2970800" cy="116331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/>
            <a:t>Industrial DMZ</a:t>
          </a:r>
        </a:p>
      </dsp:txBody>
      <dsp:txXfrm>
        <a:off x="3389759" y="280767"/>
        <a:ext cx="2970800" cy="1163315"/>
      </dsp:txXfrm>
    </dsp:sp>
    <dsp:sp modelId="{7B3919B0-8A2E-401C-801A-5437F4261D3D}">
      <dsp:nvSpPr>
        <dsp:cNvPr id="0" name=""/>
        <dsp:cNvSpPr/>
      </dsp:nvSpPr>
      <dsp:spPr>
        <a:xfrm>
          <a:off x="3389759" y="1444082"/>
          <a:ext cx="2970800" cy="2301682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227584" bIns="256032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200" kern="1200" dirty="0"/>
            <a:t>Jump host / Bastion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200" kern="1200" dirty="0"/>
            <a:t>Proxy / Logging</a:t>
          </a:r>
        </a:p>
      </dsp:txBody>
      <dsp:txXfrm>
        <a:off x="3389759" y="1444082"/>
        <a:ext cx="2970800" cy="2301682"/>
      </dsp:txXfrm>
    </dsp:sp>
    <dsp:sp modelId="{F46D4BDD-F485-421D-BA0F-E53967675A6C}">
      <dsp:nvSpPr>
        <dsp:cNvPr id="0" name=""/>
        <dsp:cNvSpPr/>
      </dsp:nvSpPr>
      <dsp:spPr>
        <a:xfrm>
          <a:off x="6776472" y="280767"/>
          <a:ext cx="2970800" cy="1163315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7584" tIns="130048" rIns="227584" bIns="130048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3200" kern="1200" dirty="0"/>
            <a:t>OT / Control</a:t>
          </a:r>
        </a:p>
      </dsp:txBody>
      <dsp:txXfrm>
        <a:off x="6776472" y="280767"/>
        <a:ext cx="2970800" cy="1163315"/>
      </dsp:txXfrm>
    </dsp:sp>
    <dsp:sp modelId="{E87B79CC-6A66-4974-B55E-467CAA77A876}">
      <dsp:nvSpPr>
        <dsp:cNvPr id="0" name=""/>
        <dsp:cNvSpPr/>
      </dsp:nvSpPr>
      <dsp:spPr>
        <a:xfrm>
          <a:off x="6776472" y="1444082"/>
          <a:ext cx="2970800" cy="2301682"/>
        </a:xfrm>
        <a:prstGeom prst="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227584" bIns="256032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200" kern="1200" dirty="0"/>
            <a:t>SCADA / HMI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GB" sz="3200" kern="1200" dirty="0"/>
            <a:t>PLCs / RTUs</a:t>
          </a:r>
        </a:p>
      </dsp:txBody>
      <dsp:txXfrm>
        <a:off x="6776472" y="1444082"/>
        <a:ext cx="2970800" cy="230168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1409E0-FF30-4B99-9723-61BFCA0F89A1}">
      <dsp:nvSpPr>
        <dsp:cNvPr id="0" name=""/>
        <dsp:cNvSpPr/>
      </dsp:nvSpPr>
      <dsp:spPr>
        <a:xfrm>
          <a:off x="1862075" y="0"/>
          <a:ext cx="2372867" cy="131825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1" kern="1200" dirty="0"/>
            <a:t>Detect</a:t>
          </a:r>
          <a:br>
            <a:rPr lang="en-GB" sz="2300" kern="1200" dirty="0"/>
          </a:br>
          <a:r>
            <a:rPr lang="en-GB" sz="2300" kern="1200" dirty="0"/>
            <a:t>Monitoring + triage</a:t>
          </a:r>
        </a:p>
      </dsp:txBody>
      <dsp:txXfrm>
        <a:off x="1900685" y="38610"/>
        <a:ext cx="2295647" cy="1241039"/>
      </dsp:txXfrm>
    </dsp:sp>
    <dsp:sp modelId="{E663F531-7352-4367-A6AA-7B39EFE0F73C}">
      <dsp:nvSpPr>
        <dsp:cNvPr id="0" name=""/>
        <dsp:cNvSpPr/>
      </dsp:nvSpPr>
      <dsp:spPr>
        <a:xfrm rot="5400000">
          <a:off x="2801335" y="1351216"/>
          <a:ext cx="494347" cy="593216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900" kern="1200"/>
        </a:p>
      </dsp:txBody>
      <dsp:txXfrm rot="-5400000">
        <a:off x="2870544" y="1400650"/>
        <a:ext cx="355930" cy="346043"/>
      </dsp:txXfrm>
    </dsp:sp>
    <dsp:sp modelId="{35590E11-6338-4E93-99A8-B9921D8C3872}">
      <dsp:nvSpPr>
        <dsp:cNvPr id="0" name=""/>
        <dsp:cNvSpPr/>
      </dsp:nvSpPr>
      <dsp:spPr>
        <a:xfrm>
          <a:off x="1862075" y="1977390"/>
          <a:ext cx="2372867" cy="131825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1" kern="1200" dirty="0"/>
            <a:t>Respond</a:t>
          </a:r>
          <a:br>
            <a:rPr lang="en-GB" sz="2300" b="1" kern="1200" dirty="0"/>
          </a:br>
          <a:r>
            <a:rPr lang="en-GB" sz="2300" b="0" kern="1200" dirty="0"/>
            <a:t>Contain + coordinate</a:t>
          </a:r>
          <a:endParaRPr lang="en-GB" sz="2300" b="1" kern="1200" dirty="0"/>
        </a:p>
      </dsp:txBody>
      <dsp:txXfrm>
        <a:off x="1900685" y="2016000"/>
        <a:ext cx="2295647" cy="1241039"/>
      </dsp:txXfrm>
    </dsp:sp>
    <dsp:sp modelId="{E9ED1C89-5E67-4303-A1ED-DA4B65B865E3}">
      <dsp:nvSpPr>
        <dsp:cNvPr id="0" name=""/>
        <dsp:cNvSpPr/>
      </dsp:nvSpPr>
      <dsp:spPr>
        <a:xfrm rot="5400000">
          <a:off x="2801335" y="3328606"/>
          <a:ext cx="494347" cy="593216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900" kern="1200"/>
        </a:p>
      </dsp:txBody>
      <dsp:txXfrm rot="-5400000">
        <a:off x="2870544" y="3378040"/>
        <a:ext cx="355930" cy="346043"/>
      </dsp:txXfrm>
    </dsp:sp>
    <dsp:sp modelId="{06373F08-BB50-4771-93CB-E30A893ECD16}">
      <dsp:nvSpPr>
        <dsp:cNvPr id="0" name=""/>
        <dsp:cNvSpPr/>
      </dsp:nvSpPr>
      <dsp:spPr>
        <a:xfrm>
          <a:off x="1862075" y="3954779"/>
          <a:ext cx="2372867" cy="131825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b="1" kern="1200" dirty="0"/>
            <a:t>Recover</a:t>
          </a:r>
          <a:br>
            <a:rPr lang="en-GB" sz="2300" kern="1200" dirty="0"/>
          </a:br>
          <a:r>
            <a:rPr lang="en-GB" sz="2300" kern="1200" dirty="0"/>
            <a:t>Restore + validate safety</a:t>
          </a:r>
        </a:p>
      </dsp:txBody>
      <dsp:txXfrm>
        <a:off x="1900685" y="3993389"/>
        <a:ext cx="2295647" cy="124103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1409E0-FF30-4B99-9723-61BFCA0F89A1}">
      <dsp:nvSpPr>
        <dsp:cNvPr id="0" name=""/>
        <dsp:cNvSpPr/>
      </dsp:nvSpPr>
      <dsp:spPr>
        <a:xfrm>
          <a:off x="1175531" y="0"/>
          <a:ext cx="2457301" cy="105725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CTI inputs </a:t>
          </a:r>
          <a:br>
            <a:rPr lang="en-GB" sz="1800" kern="1200" dirty="0"/>
          </a:br>
          <a:r>
            <a:rPr lang="en-GB" sz="1800" kern="1200" dirty="0"/>
            <a:t>IOCs + TTPs + advisories</a:t>
          </a:r>
        </a:p>
      </dsp:txBody>
      <dsp:txXfrm>
        <a:off x="1206497" y="30966"/>
        <a:ext cx="2395369" cy="995327"/>
      </dsp:txXfrm>
    </dsp:sp>
    <dsp:sp modelId="{E663F531-7352-4367-A6AA-7B39EFE0F73C}">
      <dsp:nvSpPr>
        <dsp:cNvPr id="0" name=""/>
        <dsp:cNvSpPr/>
      </dsp:nvSpPr>
      <dsp:spPr>
        <a:xfrm rot="5400000">
          <a:off x="2205946" y="1083690"/>
          <a:ext cx="396472" cy="475766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 rot="-5400000">
        <a:off x="2261452" y="1123337"/>
        <a:ext cx="285460" cy="277530"/>
      </dsp:txXfrm>
    </dsp:sp>
    <dsp:sp modelId="{35590E11-6338-4E93-99A8-B9921D8C3872}">
      <dsp:nvSpPr>
        <dsp:cNvPr id="0" name=""/>
        <dsp:cNvSpPr/>
      </dsp:nvSpPr>
      <dsp:spPr>
        <a:xfrm>
          <a:off x="1175531" y="1585888"/>
          <a:ext cx="2457301" cy="105725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Prioritisation</a:t>
          </a:r>
          <a:br>
            <a:rPr lang="en-GB" sz="1800" b="1" kern="1200" dirty="0"/>
          </a:br>
          <a:r>
            <a:rPr lang="en-GB" sz="1800" b="0" kern="1200" dirty="0"/>
            <a:t>What to watch / patch / isolate</a:t>
          </a:r>
          <a:endParaRPr lang="en-GB" sz="1800" b="1" kern="1200" dirty="0"/>
        </a:p>
      </dsp:txBody>
      <dsp:txXfrm>
        <a:off x="1206497" y="1616854"/>
        <a:ext cx="2395369" cy="995327"/>
      </dsp:txXfrm>
    </dsp:sp>
    <dsp:sp modelId="{E9ED1C89-5E67-4303-A1ED-DA4B65B865E3}">
      <dsp:nvSpPr>
        <dsp:cNvPr id="0" name=""/>
        <dsp:cNvSpPr/>
      </dsp:nvSpPr>
      <dsp:spPr>
        <a:xfrm rot="5400000">
          <a:off x="2205946" y="2669578"/>
          <a:ext cx="396472" cy="475766"/>
        </a:xfrm>
        <a:prstGeom prst="rightArrow">
          <a:avLst>
            <a:gd name="adj1" fmla="val 60000"/>
            <a:gd name="adj2" fmla="val 50000"/>
          </a:avLst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400" kern="1200"/>
        </a:p>
      </dsp:txBody>
      <dsp:txXfrm rot="-5400000">
        <a:off x="2261452" y="2709225"/>
        <a:ext cx="285460" cy="277530"/>
      </dsp:txXfrm>
    </dsp:sp>
    <dsp:sp modelId="{06373F08-BB50-4771-93CB-E30A893ECD16}">
      <dsp:nvSpPr>
        <dsp:cNvPr id="0" name=""/>
        <dsp:cNvSpPr/>
      </dsp:nvSpPr>
      <dsp:spPr>
        <a:xfrm>
          <a:off x="1175531" y="3171777"/>
          <a:ext cx="2457301" cy="1057259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b="1" kern="1200" dirty="0"/>
            <a:t>Operational actions</a:t>
          </a:r>
          <a:br>
            <a:rPr lang="en-GB" sz="1800" kern="1200" dirty="0"/>
          </a:br>
          <a:r>
            <a:rPr lang="en-GB" sz="1800" kern="1200" dirty="0"/>
            <a:t>Detections, hardening, drills</a:t>
          </a:r>
        </a:p>
      </dsp:txBody>
      <dsp:txXfrm>
        <a:off x="1206497" y="3202743"/>
        <a:ext cx="2395369" cy="99532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F7957F9-0E5D-466E-8D56-011227D98FC7}">
      <dsp:nvSpPr>
        <dsp:cNvPr id="0" name=""/>
        <dsp:cNvSpPr/>
      </dsp:nvSpPr>
      <dsp:spPr>
        <a:xfrm>
          <a:off x="0" y="52878"/>
          <a:ext cx="5840729" cy="1386632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1" kern="1200" dirty="0"/>
            <a:t>Security policy &amp; risk treatment</a:t>
          </a:r>
        </a:p>
      </dsp:txBody>
      <dsp:txXfrm>
        <a:off x="67690" y="120568"/>
        <a:ext cx="5705349" cy="1251252"/>
      </dsp:txXfrm>
    </dsp:sp>
    <dsp:sp modelId="{2897417A-810A-4CA8-B011-9EB368897AD7}">
      <dsp:nvSpPr>
        <dsp:cNvPr id="0" name=""/>
        <dsp:cNvSpPr/>
      </dsp:nvSpPr>
      <dsp:spPr>
        <a:xfrm>
          <a:off x="0" y="1511511"/>
          <a:ext cx="5840729" cy="1386632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1" kern="1200" dirty="0"/>
            <a:t>Disaster Recovery Plan (DR)</a:t>
          </a:r>
          <a:br>
            <a:rPr lang="en-GB" sz="2500" b="1" kern="1200" dirty="0"/>
          </a:br>
          <a:r>
            <a:rPr lang="en-GB" sz="2500" b="0" kern="1200" dirty="0"/>
            <a:t>Restore systems + validate configurations</a:t>
          </a:r>
          <a:endParaRPr lang="en-GB" sz="2500" b="1" kern="1200" dirty="0"/>
        </a:p>
      </dsp:txBody>
      <dsp:txXfrm>
        <a:off x="67690" y="1579201"/>
        <a:ext cx="5705349" cy="1251252"/>
      </dsp:txXfrm>
    </dsp:sp>
    <dsp:sp modelId="{9F03D269-3A7A-4E51-8134-7DE7BF6A652A}">
      <dsp:nvSpPr>
        <dsp:cNvPr id="0" name=""/>
        <dsp:cNvSpPr/>
      </dsp:nvSpPr>
      <dsp:spPr>
        <a:xfrm>
          <a:off x="0" y="2970143"/>
          <a:ext cx="5840729" cy="1386632"/>
        </a:xfrm>
        <a:prstGeom prst="round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500" b="1" kern="1200" dirty="0"/>
            <a:t>Business Continuity Plan (BCP)</a:t>
          </a:r>
          <a:br>
            <a:rPr lang="en-GB" sz="2500" b="1" kern="1200" dirty="0"/>
          </a:br>
          <a:r>
            <a:rPr lang="en-GB" sz="2500" b="0" kern="1200" dirty="0"/>
            <a:t>Keep essential services running safely</a:t>
          </a:r>
        </a:p>
      </dsp:txBody>
      <dsp:txXfrm>
        <a:off x="67690" y="3037833"/>
        <a:ext cx="5705349" cy="12512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169671B-947A-44A3-A764-A91E66D4692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B4B23CC-4610-41C4-A0CF-67A30700C47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7299BE-0F96-4D8C-8AC3-AFAE1A841C66}" type="datetimeFigureOut">
              <a:rPr lang="en-US" smtClean="0"/>
              <a:t>12/30/2025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F94FC55-2324-40BC-8420-15EC835D957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3EC604-E5A5-4A58-AC5A-211F83D37CA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3B048B-0EBA-466F-928F-37073F3BFB7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5076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4692AC-01A2-4EFF-966B-504F28E82D7A}" type="datetimeFigureOut">
              <a:rPr lang="en-US" noProof="0" smtClean="0"/>
              <a:t>30/12/2025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Clicca per modificare gli stili di testo principali</a:t>
            </a:r>
          </a:p>
          <a:p>
            <a:pPr lvl="1"/>
            <a:r>
              <a:rPr lang="en-US" noProof="0"/>
              <a:t>Secondo livello</a:t>
            </a:r>
          </a:p>
          <a:p>
            <a:pPr lvl="2"/>
            <a:r>
              <a:rPr lang="en-US" noProof="0"/>
              <a:t>Terzo livello</a:t>
            </a:r>
          </a:p>
          <a:p>
            <a:pPr lvl="3"/>
            <a:r>
              <a:rPr lang="en-US" noProof="0"/>
              <a:t>Quarto livello</a:t>
            </a:r>
          </a:p>
          <a:p>
            <a:pPr lvl="4"/>
            <a:r>
              <a:rPr lang="en-US" noProof="0"/>
              <a:t>Quinto livello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ED498D-6977-40EC-8E5E-7EB644D5E759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52264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78711158"/>
      </p:ext>
    </p:extLst>
  </p:cSld>
  <p:clrMapOvr>
    <a:masterClrMapping/>
  </p:clrMapOvr>
</p:notes>
</file>

<file path=ppt/notesSlides/notesSlide10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B33683-652F-3B71-7DC2-E057D81983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6BE7E3-9C45-F2AD-23C5-9E94449744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77A6015-1995-3F2D-05E2-73E437C090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L'accesso remoto è spesso oggetto di abusi; consideralo ad alto rischio.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5610AA-DBC0-77D3-5B4F-CC3FC747EA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48686667"/>
      </p:ext>
    </p:extLst>
  </p:cSld>
  <p:clrMapOvr>
    <a:masterClrMapping/>
  </p:clrMapOvr>
</p:notes>
</file>

<file path=ppt/notesSlides/notesSlide11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C0693-BDD1-D8E8-4E5C-C21027CE64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A46DD11-503C-CF11-8231-756551634D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17E7D29-26CE-CEDF-C0CE-DA3FE6BFF7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noProof="0" dirty="0"/>
              <a:t>Il rilevamento OT spesso privilegia la "visibilità" rispetto al controllo approfondito degli endpoint.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32ED82-E2B7-AFE3-654B-38AE0843BF3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251641887"/>
      </p:ext>
    </p:extLst>
  </p:cSld>
  <p:clrMapOvr>
    <a:masterClrMapping/>
  </p:clrMapOvr>
</p:notes>
</file>

<file path=ppt/notesSlides/notesSlide12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93DD88-F800-65F4-7178-CA23D0B6BC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94D8D19-FDE0-8E98-B541-82AEC45060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2BDD15-049A-6FD3-F824-EF6AA718163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noProof="0" dirty="0"/>
              <a:t>Il rilevamento OT spesso privilegia la "visibilità" rispetto al controllo approfondito degli endpoint.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73DBA79-3FDE-00BC-384A-9903A90D6A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432301006"/>
      </p:ext>
    </p:extLst>
  </p:cSld>
  <p:clrMapOvr>
    <a:masterClrMapping/>
  </p:clrMapOvr>
</p:notes>
</file>

<file path=ppt/notesSlides/notesSlide13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EC9155-4175-7F5D-6583-D667A81665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AD5A911-5BB7-418C-956A-D4DD995431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6B9C5C1-E284-66C4-3D10-80D0D0F6E4A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Mantieni un approccio concettuale; gli strumenti dettagliati sono facoltativi.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F35017-95D8-0762-3A88-5CB138FE0B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80662119"/>
      </p:ext>
    </p:extLst>
  </p:cSld>
  <p:clrMapOvr>
    <a:masterClrMapping/>
  </p:clrMapOvr>
</p:notes>
</file>

<file path=ppt/notesSlides/notesSlide14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5FA397-CF18-C817-E3CC-3C52162780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656EAA8-3C23-131F-80F4-C6DF47CF26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03D8A6-866B-6B1C-18F2-6910438E17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noProof="0" dirty="0"/>
              <a:t>Il CTI è utile solo se modifica le priorità e le azioni.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2EBBC9-A0BA-1FC8-3166-5E1C1FA4E33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744570182"/>
      </p:ext>
    </p:extLst>
  </p:cSld>
  <p:clrMapOvr>
    <a:masterClrMapping/>
  </p:clrMapOvr>
</p:notes>
</file>

<file path=ppt/notesSlides/notesSlide15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726FED-7C1F-D12A-A0C1-0758418D39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B9D9712-1498-B476-8D40-197C52AD7E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F6CC72-8ED9-0884-77CC-74FC6728FA5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noProof="0" dirty="0"/>
              <a:t>Il CTI è utile solo se modifica le priorità e le azioni.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E718E7-F7C2-8C93-AA1C-EBF04208E0D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074668496"/>
      </p:ext>
    </p:extLst>
  </p:cSld>
  <p:clrMapOvr>
    <a:masterClrMapping/>
  </p:clrMapOvr>
</p:notes>
</file>

<file path=ppt/notesSlides/notesSlide16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5EB559-288A-9BBC-35AB-7A4FE0549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F26151-2FE9-5D39-85A2-CB99BC8C0D7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2CE64F-F35A-2324-5257-31F89998A65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Perché "staccare la spina" è raramente accettabile in terapia intensiva.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BE8821-0309-7B93-49F1-E6CF4005FE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08763785"/>
      </p:ext>
    </p:extLst>
  </p:cSld>
  <p:clrMapOvr>
    <a:masterClrMapping/>
  </p:clrMapOvr>
</p:notes>
</file>

<file path=ppt/notesSlides/notesSlide17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F1FDC-A35F-3DB8-85F1-A1DBFB69F2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CA3934C-99B1-2F2F-F50D-3B5DAF4EA0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0992FF0-F301-5A65-E08E-757A8B73028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 dirty="0"/>
              <a:t>Le opzioni di contenimento differiscono: segmentazione, isolamento dei condotti, modalità di sicurezza</a:t>
            </a:r>
            <a:endParaRPr lang="en-US" sz="1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240093-A434-E1E2-F95B-4C2FF8FB81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539006556"/>
      </p:ext>
    </p:extLst>
  </p:cSld>
  <p:clrMapOvr>
    <a:masterClrMapping/>
  </p:clrMapOvr>
</p:notes>
</file>

<file path=ppt/notesSlides/notesSlide18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9FAB4-CCCA-1E42-4431-2027BE02D3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DF12DE-5C44-72BE-E7A9-0283C06F71C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918D1B8-8F45-A809-C570-39D2C6AEE8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"Recupero sicuro": convalidare la logica di controllo e la stabilità del processo.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068E20-B6F7-91B9-524F-230E039792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202962023"/>
      </p:ext>
    </p:extLst>
  </p:cSld>
  <p:clrMapOvr>
    <a:masterClrMapping/>
  </p:clrMapOvr>
</p:notes>
</file>

<file path=ppt/notesSlides/notesSlide19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2B20C8-6964-4B4D-D164-0720379527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108B706-02FB-BB0E-F346-0831B8BF90A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C46C18-BB8B-EB41-8EED-D60FB30DC7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Nel CEI, la continuità comprende </a:t>
            </a:r>
            <a:r>
              <a:rPr lang="en-US" sz="1800" i="1" dirty="0"/>
              <a:t>le modalità di funzionamento manuale </a:t>
            </a:r>
            <a:r>
              <a:rPr lang="en-US" sz="1800" dirty="0"/>
              <a:t>e </a:t>
            </a:r>
            <a:r>
              <a:rPr lang="en-US" sz="1800" i="1" dirty="0"/>
              <a:t>la logistica dei combustibili</a:t>
            </a:r>
            <a:r>
              <a:rPr lang="en-US" sz="1800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621BD9-D50F-40F8-29F4-1745993802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463977787"/>
      </p:ext>
    </p:extLst>
  </p:cSld>
  <p:clrMapOvr>
    <a:masterClrMapping/>
  </p:clrMapOvr>
</p:notes>
</file>

<file path=ppt/notesSlides/notesSlide2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060055950"/>
      </p:ext>
    </p:extLst>
  </p:cSld>
  <p:clrMapOvr>
    <a:masterClrMapping/>
  </p:clrMapOvr>
</p:notes>
</file>

<file path=ppt/notesSlides/notesSlide20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598A82-BE38-8642-6074-72E6229595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3BEE13-6420-0B5E-6E11-B72D0BEF7B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5D7A8A1-EAF5-9F0E-4203-AEA7F75533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Nel CEI, la continuità comprende </a:t>
            </a:r>
            <a:r>
              <a:rPr lang="en-US" sz="1800" i="1" dirty="0"/>
              <a:t>le modalità di funzionamento manuale </a:t>
            </a:r>
            <a:r>
              <a:rPr lang="en-US" sz="1800" dirty="0"/>
              <a:t>e </a:t>
            </a:r>
            <a:r>
              <a:rPr lang="en-US" sz="1800" i="1" dirty="0"/>
              <a:t>la logistica dei combustibili</a:t>
            </a:r>
            <a:r>
              <a:rPr lang="en-US" sz="1800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B83A23A-A022-4600-B38A-B54C414082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21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438037957"/>
      </p:ext>
    </p:extLst>
  </p:cSld>
  <p:clrMapOvr>
    <a:masterClrMapping/>
  </p:clrMapOvr>
</p:notes>
</file>

<file path=ppt/notesSlides/notesSlide21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0C113C-910A-247B-F1D5-06A5789E2A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C13EEBB-4DFF-F11A-BEE4-71EF37DBDD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4BA8887-FFAC-44B3-1F6D-21D818F40C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i="1" dirty="0"/>
              <a:t>"I backup che non hai testato sono solo desideri."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EA9693-20F4-7F16-9CD1-B5710DB0CA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22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42411999"/>
      </p:ext>
    </p:extLst>
  </p:cSld>
  <p:clrMapOvr>
    <a:masterClrMapping/>
  </p:clrMapOvr>
</p:notes>
</file>

<file path=ppt/notesSlides/notesSlide22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029F32-9785-749A-7F97-28BB6194C6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2053C2-2095-F09C-659E-1247E9C4B37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A590DC-992B-B81F-F8D9-F8BCCA46ED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Mostra l'interazione tra sicurezza e sicurezza informatica.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BDEE2B-34E0-FD16-5060-1EE16C28C46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23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62020095"/>
      </p:ext>
    </p:extLst>
  </p:cSld>
  <p:clrMapOvr>
    <a:masterClrMapping/>
  </p:clrMapOvr>
</p:notes>
</file>

<file path=ppt/notesSlides/notesSlide23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5AC6EC-CC28-67F9-A701-FC4390F7AC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1E1231-2DE1-E30E-E910-F85649A4E9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486D81-4C27-E83C-5561-869643595D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Le metriche creano responsabilità e giustificano il budget.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E2328F-1C43-A707-ECD9-3CE6F81C1B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780960754"/>
      </p:ext>
    </p:extLst>
  </p:cSld>
  <p:clrMapOvr>
    <a:masterClrMapping/>
  </p:clrMapOvr>
</p:notes>
</file>

<file path=ppt/notesSlides/notesSlide24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0F156B-B8B0-2674-1AA6-DEC901F31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EEACED6-241C-A838-CDD6-B3F7BCD6DBD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56CFCBC-9551-4AF5-E79B-AC7C1F926B8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Queste sono insidie presenti negli esami e nella vita reale.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76AFEC9-07A2-CCE4-CF92-1DEB6B967E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25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10305757"/>
      </p:ext>
    </p:extLst>
  </p:cSld>
  <p:clrMapOvr>
    <a:masterClrMapping/>
  </p:clrMapOvr>
</p:notes>
</file>

<file path=ppt/notesSlides/notesSlide3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i="1" dirty="0"/>
              <a:t>"In CEI, la resilienza è un requisito di progettazione, non un optional."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4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13310050"/>
      </p:ext>
    </p:extLst>
  </p:cSld>
  <p:clrMapOvr>
    <a:masterClrMapping/>
  </p:clrMapOvr>
</p:notes>
</file>

<file path=ppt/notesSlides/notesSlide4.xml><?xml version="1.0" encoding="utf-8"?>
<p:notes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Concentrati su controlli e runbook implementabili.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5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342549755"/>
      </p:ext>
    </p:extLst>
  </p:cSld>
  <p:clrMapOvr>
    <a:masterClrMapping/>
  </p:clrMapOvr>
</p:notes>
</file>

<file path=ppt/notesSlides/notesSlide5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A1976F-A4DB-52D6-2002-153F277D2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D37CA4A-2BCB-9B40-D8FE-A92739EBAF3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866C4CC-B31D-47B6-A75F-34BE53446C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Partire dagli scenari di rischio (Argomento 2)</a:t>
            </a:r>
          </a:p>
          <a:p>
            <a:r>
              <a:rPr lang="en-US" sz="1800" dirty="0"/>
              <a:t>Proteggi prima le funzioni critiche (Argomento 1)</a:t>
            </a:r>
          </a:p>
          <a:p>
            <a:r>
              <a:rPr lang="en-US" sz="1800" dirty="0"/>
              <a:t>Costruisci difese a più livelli (Argomento 5)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EA0FC6-568F-415E-EFD5-42DFC0E8DF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6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991953720"/>
      </p:ext>
    </p:extLst>
  </p:cSld>
  <p:clrMapOvr>
    <a:masterClrMapping/>
  </p:clrMapOvr>
</p:notes>
</file>

<file path=ppt/notesSlides/notesSlide6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2F3530-B8B7-3CE7-0BD0-F534FDB407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390D070-43AD-A199-0DC6-3E22DE893A4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1F3A37C-240C-01F0-D19F-F99151377E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i="1" dirty="0"/>
              <a:t>"I controlli non funzionano se non vengono azionati."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B52CE6-367B-4657-A282-D7F0D90F34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7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506639875"/>
      </p:ext>
    </p:extLst>
  </p:cSld>
  <p:clrMapOvr>
    <a:masterClrMapping/>
  </p:clrMapOvr>
</p:notes>
</file>

<file path=ppt/notesSlides/notesSlide7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EF314-78A8-DCD1-79DB-3BC72A71AC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B57070E-989D-DE68-5117-5C219A0088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4267CC-229F-D1D4-340B-7C8B1E9818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La segmentazione è spesso il principale fattore che interrompe la cascata.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40D8DE2-D800-3954-5CE9-05FB4BC59E0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8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376960833"/>
      </p:ext>
    </p:extLst>
  </p:cSld>
  <p:clrMapOvr>
    <a:masterClrMapping/>
  </p:clrMapOvr>
</p:notes>
</file>

<file path=ppt/notesSlides/notesSlide8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C8A66B-4102-0DDD-C58F-666CD19B73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B8EC06B-5791-1533-11DE-B47239F6B1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A42D580-8880-2DAE-3F06-AC08587D9E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La segmentazione è spesso il principale fattore che interrompe la cascata.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08901F-C403-CE65-88F8-B7603566CA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9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17326608"/>
      </p:ext>
    </p:extLst>
  </p:cSld>
  <p:clrMapOvr>
    <a:masterClrMapping/>
  </p:clrMapOvr>
</p:notes>
</file>

<file path=ppt/notesSlides/notesSlide9.xml><?xml version="1.0" encoding="utf-8"?>
<p:notes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21C50-A648-7129-CA8D-72655B2C6F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B342EFF-6161-911A-5466-5BC2BF798F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CBA710-867F-FAB6-14D1-B24CBA145C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/>
              <a:t>Distinzione: il perimetro OT non è un singolo firewall, ma un insieme di condotti controllati.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89296-3BF6-F2EF-DD41-B22AB908E2B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ED498D-6977-40EC-8E5E-7EB644D5E759}" type="slidenum">
              <a:rPr lang="en-US" noProof="0" smtClean="0"/>
              <a:t>10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0556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raphic 17">
            <a:extLst>
              <a:ext uri="{FF2B5EF4-FFF2-40B4-BE49-F238E27FC236}">
                <a16:creationId xmlns:a16="http://schemas.microsoft.com/office/drawing/2014/main" id="{7FAC3601-9744-9840-0229-E000CCFBEA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32131" y="-30007"/>
            <a:ext cx="6064493" cy="687988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119890" y="723440"/>
            <a:ext cx="4323426" cy="2579052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-5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7128152" y="5248834"/>
            <a:ext cx="4323426" cy="1008925"/>
          </a:xfrm>
        </p:spPr>
        <p:txBody>
          <a:bodyPr lIns="91440" rIns="9144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600" cap="all" spc="1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19274" y="3373515"/>
            <a:ext cx="4323426" cy="1008926"/>
          </a:xfrm>
        </p:spPr>
        <p:txBody>
          <a:bodyPr lIns="91440" rIns="91440">
            <a:noAutofit/>
          </a:bodyPr>
          <a:lstStyle>
            <a:lvl1pPr marL="0" indent="0">
              <a:buNone/>
              <a:defRPr sz="6000" b="1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###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ADF7228-F4CB-A1B9-79EA-6324053164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flipH="1">
            <a:off x="4559556" y="-10665"/>
            <a:ext cx="1930144" cy="6877290"/>
          </a:xfrm>
          <a:prstGeom prst="line">
            <a:avLst/>
          </a:prstGeom>
          <a:ln w="254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3164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533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03725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7609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6819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 - Topic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D5E91AD6-E4A6-F082-0E76-DAF7D57B516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7C72C187-9B88-8558-E9E7-CA189DF0EF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15" name="Text Placeholder 12">
            <a:extLst>
              <a:ext uri="{FF2B5EF4-FFF2-40B4-BE49-F238E27FC236}">
                <a16:creationId xmlns:a16="http://schemas.microsoft.com/office/drawing/2014/main" id="{9366E515-A368-5E2D-8A9F-6BDBB76BC8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7" name="Text Placeholder 7">
            <a:extLst>
              <a:ext uri="{FF2B5EF4-FFF2-40B4-BE49-F238E27FC236}">
                <a16:creationId xmlns:a16="http://schemas.microsoft.com/office/drawing/2014/main" id="{1F522536-6FE3-2618-BC24-8C518818587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6" name="Text Placeholder 12">
            <a:extLst>
              <a:ext uri="{FF2B5EF4-FFF2-40B4-BE49-F238E27FC236}">
                <a16:creationId xmlns:a16="http://schemas.microsoft.com/office/drawing/2014/main" id="{89C1155B-B06D-77D5-B3DC-9CEAEDF2D61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F3A36BC1-799A-6623-E5E3-1190C0C7C47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92954362-36EF-4B42-19C7-6132A7E2A875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9EF1DED4-DCEF-D1F3-17B9-BC29651F7D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5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A57B871C-EE51-327F-62B1-79B005BD932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1226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losing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CD5142E-2E7B-1488-E5DB-290186766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382569" y="2242"/>
            <a:ext cx="6806909" cy="6862481"/>
            <a:chOff x="5382569" y="2242"/>
            <a:chExt cx="6806909" cy="6862481"/>
          </a:xfrm>
        </p:grpSpPr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02299C1B-36CA-1E4A-2BE2-A212B68067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140328" y="2242"/>
              <a:ext cx="6049150" cy="6862481"/>
            </a:xfrm>
            <a:prstGeom prst="rect">
              <a:avLst/>
            </a:prstGeom>
          </p:spPr>
        </p:pic>
        <p:pic>
          <p:nvPicPr>
            <p:cNvPr id="8" name="Graphic 7">
              <a:extLst>
                <a:ext uri="{FF2B5EF4-FFF2-40B4-BE49-F238E27FC236}">
                  <a16:creationId xmlns:a16="http://schemas.microsoft.com/office/drawing/2014/main" id="{37875AA7-8584-C85D-D920-B6F361221164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 rot="10800000">
              <a:off x="5382569" y="5060315"/>
              <a:ext cx="927943" cy="1801301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970326" y="1679216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6000" spc="100" baseline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Add title 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-29499" y="-2236"/>
            <a:ext cx="6814124" cy="687109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97807"/>
              <a:gd name="connsiteX1" fmla="*/ 6814124 w 6814124"/>
              <a:gd name="connsiteY1" fmla="*/ 9870 h 6897807"/>
              <a:gd name="connsiteX2" fmla="*/ 6063554 w 6814124"/>
              <a:gd name="connsiteY2" fmla="*/ 2785785 h 6897807"/>
              <a:gd name="connsiteX3" fmla="*/ 5827334 w 6814124"/>
              <a:gd name="connsiteY3" fmla="*/ 2972475 h 6897807"/>
              <a:gd name="connsiteX4" fmla="*/ 5728274 w 6814124"/>
              <a:gd name="connsiteY4" fmla="*/ 2701965 h 6897807"/>
              <a:gd name="connsiteX5" fmla="*/ 5953064 w 6814124"/>
              <a:gd name="connsiteY5" fmla="*/ 1856145 h 6897807"/>
              <a:gd name="connsiteX6" fmla="*/ 5846384 w 6814124"/>
              <a:gd name="connsiteY6" fmla="*/ 1581825 h 6897807"/>
              <a:gd name="connsiteX7" fmla="*/ 5629214 w 6814124"/>
              <a:gd name="connsiteY7" fmla="*/ 1779945 h 6897807"/>
              <a:gd name="connsiteX8" fmla="*/ 4867214 w 6814124"/>
              <a:gd name="connsiteY8" fmla="*/ 4698405 h 6897807"/>
              <a:gd name="connsiteX9" fmla="*/ 4966274 w 6814124"/>
              <a:gd name="connsiteY9" fmla="*/ 4915575 h 6897807"/>
              <a:gd name="connsiteX10" fmla="*/ 5187254 w 6814124"/>
              <a:gd name="connsiteY10" fmla="*/ 4766985 h 6897807"/>
              <a:gd name="connsiteX11" fmla="*/ 5431094 w 6814124"/>
              <a:gd name="connsiteY11" fmla="*/ 3852585 h 6897807"/>
              <a:gd name="connsiteX12" fmla="*/ 5659694 w 6814124"/>
              <a:gd name="connsiteY12" fmla="*/ 3723045 h 6897807"/>
              <a:gd name="connsiteX13" fmla="*/ 5758754 w 6814124"/>
              <a:gd name="connsiteY13" fmla="*/ 3936405 h 6897807"/>
              <a:gd name="connsiteX14" fmla="*/ 5002015 w 6814124"/>
              <a:gd name="connsiteY14" fmla="*/ 6897807 h 6897807"/>
              <a:gd name="connsiteX15" fmla="*/ 973394 w 6814124"/>
              <a:gd name="connsiteY15" fmla="*/ 6886921 h 6897807"/>
              <a:gd name="connsiteX16" fmla="*/ 0 w 6814124"/>
              <a:gd name="connsiteY16" fmla="*/ 0 h 6897807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973394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87938"/>
              <a:gd name="connsiteX1" fmla="*/ 6814124 w 6814124"/>
              <a:gd name="connsiteY1" fmla="*/ 1 h 6887938"/>
              <a:gd name="connsiteX2" fmla="*/ 6063554 w 6814124"/>
              <a:gd name="connsiteY2" fmla="*/ 2775916 h 6887938"/>
              <a:gd name="connsiteX3" fmla="*/ 5827334 w 6814124"/>
              <a:gd name="connsiteY3" fmla="*/ 2962606 h 6887938"/>
              <a:gd name="connsiteX4" fmla="*/ 5728274 w 6814124"/>
              <a:gd name="connsiteY4" fmla="*/ 2692096 h 6887938"/>
              <a:gd name="connsiteX5" fmla="*/ 5953064 w 6814124"/>
              <a:gd name="connsiteY5" fmla="*/ 1846276 h 6887938"/>
              <a:gd name="connsiteX6" fmla="*/ 5846384 w 6814124"/>
              <a:gd name="connsiteY6" fmla="*/ 1571956 h 6887938"/>
              <a:gd name="connsiteX7" fmla="*/ 5629214 w 6814124"/>
              <a:gd name="connsiteY7" fmla="*/ 1770076 h 6887938"/>
              <a:gd name="connsiteX8" fmla="*/ 4867214 w 6814124"/>
              <a:gd name="connsiteY8" fmla="*/ 4688536 h 6887938"/>
              <a:gd name="connsiteX9" fmla="*/ 4966274 w 6814124"/>
              <a:gd name="connsiteY9" fmla="*/ 4905706 h 6887938"/>
              <a:gd name="connsiteX10" fmla="*/ 5187254 w 6814124"/>
              <a:gd name="connsiteY10" fmla="*/ 4757116 h 6887938"/>
              <a:gd name="connsiteX11" fmla="*/ 5431094 w 6814124"/>
              <a:gd name="connsiteY11" fmla="*/ 3842716 h 6887938"/>
              <a:gd name="connsiteX12" fmla="*/ 5659694 w 6814124"/>
              <a:gd name="connsiteY12" fmla="*/ 3713176 h 6887938"/>
              <a:gd name="connsiteX13" fmla="*/ 5758754 w 6814124"/>
              <a:gd name="connsiteY13" fmla="*/ 3926536 h 6887938"/>
              <a:gd name="connsiteX14" fmla="*/ 5002015 w 6814124"/>
              <a:gd name="connsiteY14" fmla="*/ 6887938 h 6887938"/>
              <a:gd name="connsiteX15" fmla="*/ 0 w 6814124"/>
              <a:gd name="connsiteY15" fmla="*/ 6877052 h 6887938"/>
              <a:gd name="connsiteX16" fmla="*/ 0 w 6814124"/>
              <a:gd name="connsiteY16" fmla="*/ 0 h 6887938"/>
              <a:gd name="connsiteX0" fmla="*/ 0 w 6814124"/>
              <a:gd name="connsiteY0" fmla="*/ 0 h 6896790"/>
              <a:gd name="connsiteX1" fmla="*/ 6814124 w 6814124"/>
              <a:gd name="connsiteY1" fmla="*/ 1 h 6896790"/>
              <a:gd name="connsiteX2" fmla="*/ 6063554 w 6814124"/>
              <a:gd name="connsiteY2" fmla="*/ 2775916 h 6896790"/>
              <a:gd name="connsiteX3" fmla="*/ 5827334 w 6814124"/>
              <a:gd name="connsiteY3" fmla="*/ 2962606 h 6896790"/>
              <a:gd name="connsiteX4" fmla="*/ 5728274 w 6814124"/>
              <a:gd name="connsiteY4" fmla="*/ 2692096 h 6896790"/>
              <a:gd name="connsiteX5" fmla="*/ 5953064 w 6814124"/>
              <a:gd name="connsiteY5" fmla="*/ 1846276 h 6896790"/>
              <a:gd name="connsiteX6" fmla="*/ 5846384 w 6814124"/>
              <a:gd name="connsiteY6" fmla="*/ 1571956 h 6896790"/>
              <a:gd name="connsiteX7" fmla="*/ 5629214 w 6814124"/>
              <a:gd name="connsiteY7" fmla="*/ 1770076 h 6896790"/>
              <a:gd name="connsiteX8" fmla="*/ 4867214 w 6814124"/>
              <a:gd name="connsiteY8" fmla="*/ 4688536 h 6896790"/>
              <a:gd name="connsiteX9" fmla="*/ 4966274 w 6814124"/>
              <a:gd name="connsiteY9" fmla="*/ 4905706 h 6896790"/>
              <a:gd name="connsiteX10" fmla="*/ 5187254 w 6814124"/>
              <a:gd name="connsiteY10" fmla="*/ 4757116 h 6896790"/>
              <a:gd name="connsiteX11" fmla="*/ 5431094 w 6814124"/>
              <a:gd name="connsiteY11" fmla="*/ 3842716 h 6896790"/>
              <a:gd name="connsiteX12" fmla="*/ 5659694 w 6814124"/>
              <a:gd name="connsiteY12" fmla="*/ 3713176 h 6896790"/>
              <a:gd name="connsiteX13" fmla="*/ 5758754 w 6814124"/>
              <a:gd name="connsiteY13" fmla="*/ 3926536 h 6896790"/>
              <a:gd name="connsiteX14" fmla="*/ 5002015 w 6814124"/>
              <a:gd name="connsiteY14" fmla="*/ 6887938 h 6896790"/>
              <a:gd name="connsiteX15" fmla="*/ 0 w 6814124"/>
              <a:gd name="connsiteY15" fmla="*/ 6896790 h 6896790"/>
              <a:gd name="connsiteX16" fmla="*/ 0 w 6814124"/>
              <a:gd name="connsiteY16" fmla="*/ 0 h 68967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6814124" h="6896790">
                <a:moveTo>
                  <a:pt x="0" y="0"/>
                </a:moveTo>
                <a:lnTo>
                  <a:pt x="6814124" y="1"/>
                </a:lnTo>
                <a:lnTo>
                  <a:pt x="6063554" y="2775916"/>
                </a:lnTo>
                <a:cubicBezTo>
                  <a:pt x="6030534" y="2883866"/>
                  <a:pt x="5993704" y="2976576"/>
                  <a:pt x="5827334" y="2962606"/>
                </a:cubicBezTo>
                <a:cubicBezTo>
                  <a:pt x="5641914" y="2845766"/>
                  <a:pt x="5734624" y="2747976"/>
                  <a:pt x="5728274" y="2692096"/>
                </a:cubicBezTo>
                <a:cubicBezTo>
                  <a:pt x="5818444" y="2355546"/>
                  <a:pt x="5878134" y="2121866"/>
                  <a:pt x="5953064" y="1846276"/>
                </a:cubicBezTo>
                <a:cubicBezTo>
                  <a:pt x="5994974" y="1687526"/>
                  <a:pt x="5969574" y="1615136"/>
                  <a:pt x="5846384" y="1571956"/>
                </a:cubicBezTo>
                <a:cubicBezTo>
                  <a:pt x="5711764" y="1563066"/>
                  <a:pt x="5672394" y="1597356"/>
                  <a:pt x="5629214" y="1770076"/>
                </a:cubicBezTo>
                <a:cubicBezTo>
                  <a:pt x="5644454" y="1858976"/>
                  <a:pt x="4851974" y="4599636"/>
                  <a:pt x="4867214" y="4688536"/>
                </a:cubicBezTo>
                <a:cubicBezTo>
                  <a:pt x="4832289" y="4824426"/>
                  <a:pt x="4898964" y="4880306"/>
                  <a:pt x="4966274" y="4905706"/>
                </a:cubicBezTo>
                <a:cubicBezTo>
                  <a:pt x="5075494" y="4904436"/>
                  <a:pt x="5132009" y="4917136"/>
                  <a:pt x="5187254" y="4757116"/>
                </a:cubicBezTo>
                <a:lnTo>
                  <a:pt x="5431094" y="3842716"/>
                </a:lnTo>
                <a:cubicBezTo>
                  <a:pt x="5455224" y="3756356"/>
                  <a:pt x="5528884" y="3692856"/>
                  <a:pt x="5659694" y="3713176"/>
                </a:cubicBezTo>
                <a:cubicBezTo>
                  <a:pt x="5803204" y="3791916"/>
                  <a:pt x="5756214" y="3882086"/>
                  <a:pt x="5758754" y="3926536"/>
                </a:cubicBezTo>
                <a:lnTo>
                  <a:pt x="5002015" y="6887938"/>
                </a:lnTo>
                <a:lnTo>
                  <a:pt x="0" y="689679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970326" y="3748958"/>
            <a:ext cx="4786878" cy="2258013"/>
          </a:xfrm>
        </p:spPr>
        <p:txBody>
          <a:bodyPr lIns="91440" tIns="0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None/>
              <a:defRPr sz="16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462742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7EC4C7D-9F32-3DD5-0898-0A64AB3E48C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017147"/>
          </a:xfrm>
        </p:spPr>
        <p:txBody>
          <a:bodyPr anchor="b">
            <a:no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Text Placeholder 7">
            <a:extLst>
              <a:ext uri="{FF2B5EF4-FFF2-40B4-BE49-F238E27FC236}">
                <a16:creationId xmlns:a16="http://schemas.microsoft.com/office/drawing/2014/main" id="{3CD56122-AE93-63D3-9B51-14AA353EC0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24242" y="174947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o1.</a:t>
            </a: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80B457C0-C5F0-38B3-A5A4-4CF83DA5DCA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643379" y="174947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Text Placeholder 7">
            <a:extLst>
              <a:ext uri="{FF2B5EF4-FFF2-40B4-BE49-F238E27FC236}">
                <a16:creationId xmlns:a16="http://schemas.microsoft.com/office/drawing/2014/main" id="{A608DDE2-7690-8BBF-1E41-BF40F26AF19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24242" y="3006909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o3.</a:t>
            </a:r>
          </a:p>
        </p:txBody>
      </p:sp>
      <p:sp>
        <p:nvSpPr>
          <p:cNvPr id="19" name="Text Placeholder 12">
            <a:extLst>
              <a:ext uri="{FF2B5EF4-FFF2-40B4-BE49-F238E27FC236}">
                <a16:creationId xmlns:a16="http://schemas.microsoft.com/office/drawing/2014/main" id="{4A70176D-1CA9-F362-DA0D-140ADC80AB7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643379" y="3009613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5" name="Text Placeholder 7">
            <a:extLst>
              <a:ext uri="{FF2B5EF4-FFF2-40B4-BE49-F238E27FC236}">
                <a16:creationId xmlns:a16="http://schemas.microsoft.com/office/drawing/2014/main" id="{0B557568-DAFA-B892-D220-F9088C6909A3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24242" y="3635783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o4.</a:t>
            </a:r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5920ECF3-A4B7-A9A1-C23F-56EDD775AC7B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43379" y="3638169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7" name="Text Placeholder 7">
            <a:extLst>
              <a:ext uri="{FF2B5EF4-FFF2-40B4-BE49-F238E27FC236}">
                <a16:creationId xmlns:a16="http://schemas.microsoft.com/office/drawing/2014/main" id="{0A92B7FF-F522-FFD6-3A37-5C7F5CB3AE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824242" y="4264656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o5.</a:t>
            </a:r>
          </a:p>
        </p:txBody>
      </p:sp>
      <p:sp>
        <p:nvSpPr>
          <p:cNvPr id="28" name="Text Placeholder 12">
            <a:extLst>
              <a:ext uri="{FF2B5EF4-FFF2-40B4-BE49-F238E27FC236}">
                <a16:creationId xmlns:a16="http://schemas.microsoft.com/office/drawing/2014/main" id="{718010FC-71DC-C4A0-BBE6-35E03F05FE2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43379" y="4269747"/>
            <a:ext cx="5885179" cy="533400"/>
          </a:xfrm>
        </p:spPr>
        <p:txBody>
          <a:bodyPr bIns="0" anchor="b"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9" name="Text Placeholder 7">
            <a:extLst>
              <a:ext uri="{FF2B5EF4-FFF2-40B4-BE49-F238E27FC236}">
                <a16:creationId xmlns:a16="http://schemas.microsoft.com/office/drawing/2014/main" id="{2512EE29-359B-8558-2A40-DB8D4D25665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24242" y="2378035"/>
            <a:ext cx="788639" cy="533400"/>
          </a:xfrm>
        </p:spPr>
        <p:txBody>
          <a:bodyPr lIns="0" tIns="0" rIns="0" bIns="0" anchor="ctr">
            <a:noAutofit/>
          </a:bodyPr>
          <a:lstStyle>
            <a:lvl1pPr marL="0" indent="0" algn="ctr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None/>
              <a:defRPr sz="4400" b="0" spc="100" baseline="-25000">
                <a:solidFill>
                  <a:schemeClr val="tx2"/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o2.</a:t>
            </a:r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70CCBBEB-A224-6D89-748B-8053ED48B25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43379" y="2378035"/>
            <a:ext cx="5885179" cy="533400"/>
          </a:xfrm>
        </p:spPr>
        <p:txBody>
          <a:bodyPr bIns="0" anchor="b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24737091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615541" y="715654"/>
            <a:ext cx="4786877" cy="151831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605708" y="2431477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605708" y="3348617"/>
            <a:ext cx="2699066" cy="2569866"/>
          </a:xfrm>
        </p:spPr>
        <p:txBody>
          <a:bodyPr lIns="91440" tIns="0">
            <a:normAutofit/>
          </a:bodyPr>
          <a:lstStyle>
            <a:lvl1pPr marL="274320" indent="-274320">
              <a:spcAft>
                <a:spcPts val="600"/>
              </a:spcAft>
              <a:buFont typeface="Courier New" panose="02070309020205020404" pitchFamily="49" charset="0"/>
              <a:buChar char="o"/>
              <a:defRPr sz="1400">
                <a:solidFill>
                  <a:schemeClr val="bg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46FE873-5DC1-BDE4-557B-F18695033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4426666" y="5060315"/>
            <a:ext cx="927943" cy="1801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767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3EF88AD-4B54-9DC5-D315-825BE9FCEEF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2252076"/>
            <a:ext cx="5797550" cy="305176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0955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(Single lin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408820"/>
            <a:ext cx="8935507" cy="949467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0D7E9A-1E17-C6A0-31A6-F6F620FF9E84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796322" y="1986061"/>
            <a:ext cx="5797550" cy="401524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690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7B8C35C0-4758-2887-0763-E78795846C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093537" y="-1946"/>
            <a:ext cx="3601340" cy="6881814"/>
          </a:xfrm>
          <a:custGeom>
            <a:avLst/>
            <a:gdLst>
              <a:gd name="connsiteX0" fmla="*/ 3601340 w 3601340"/>
              <a:gd name="connsiteY0" fmla="*/ 0 h 6881814"/>
              <a:gd name="connsiteX1" fmla="*/ 0 w 3601340"/>
              <a:gd name="connsiteY1" fmla="*/ 0 h 6881814"/>
              <a:gd name="connsiteX2" fmla="*/ 0 w 3601340"/>
              <a:gd name="connsiteY2" fmla="*/ 6881815 h 6881814"/>
              <a:gd name="connsiteX3" fmla="*/ 1064235 w 3601340"/>
              <a:gd name="connsiteY3" fmla="*/ 6881815 h 6881814"/>
              <a:gd name="connsiteX4" fmla="*/ 1441045 w 3601340"/>
              <a:gd name="connsiteY4" fmla="*/ 5490188 h 6881814"/>
              <a:gd name="connsiteX5" fmla="*/ 1835678 w 3601340"/>
              <a:gd name="connsiteY5" fmla="*/ 4034957 h 6881814"/>
              <a:gd name="connsiteX6" fmla="*/ 2045724 w 3601340"/>
              <a:gd name="connsiteY6" fmla="*/ 3914112 h 6881814"/>
              <a:gd name="connsiteX7" fmla="*/ 2166660 w 3601340"/>
              <a:gd name="connsiteY7" fmla="*/ 4124001 h 6881814"/>
              <a:gd name="connsiteX8" fmla="*/ 1906966 w 3601340"/>
              <a:gd name="connsiteY8" fmla="*/ 5081858 h 6881814"/>
              <a:gd name="connsiteX9" fmla="*/ 2027902 w 3601340"/>
              <a:gd name="connsiteY9" fmla="*/ 5291747 h 6881814"/>
              <a:gd name="connsiteX10" fmla="*/ 2227765 w 3601340"/>
              <a:gd name="connsiteY10" fmla="*/ 5198887 h 6881814"/>
              <a:gd name="connsiteX11" fmla="*/ 2570204 w 3601340"/>
              <a:gd name="connsiteY11" fmla="*/ 3923016 h 6881814"/>
              <a:gd name="connsiteX12" fmla="*/ 2602029 w 3601340"/>
              <a:gd name="connsiteY12" fmla="*/ 3799627 h 6881814"/>
              <a:gd name="connsiteX13" fmla="*/ 3601340 w 3601340"/>
              <a:gd name="connsiteY13" fmla="*/ 0 h 68818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601340" h="6881814">
                <a:moveTo>
                  <a:pt x="3601340" y="0"/>
                </a:moveTo>
                <a:lnTo>
                  <a:pt x="0" y="0"/>
                </a:lnTo>
                <a:lnTo>
                  <a:pt x="0" y="6881815"/>
                </a:lnTo>
                <a:lnTo>
                  <a:pt x="1064235" y="6881815"/>
                </a:lnTo>
                <a:lnTo>
                  <a:pt x="1441045" y="5490188"/>
                </a:lnTo>
                <a:lnTo>
                  <a:pt x="1835678" y="4034957"/>
                </a:lnTo>
                <a:cubicBezTo>
                  <a:pt x="1859865" y="3943369"/>
                  <a:pt x="1954068" y="3889943"/>
                  <a:pt x="2045724" y="3914112"/>
                </a:cubicBezTo>
                <a:cubicBezTo>
                  <a:pt x="2137381" y="3938281"/>
                  <a:pt x="2190847" y="4032413"/>
                  <a:pt x="2166660" y="4124001"/>
                </a:cubicBezTo>
                <a:lnTo>
                  <a:pt x="1906966" y="5081858"/>
                </a:lnTo>
                <a:cubicBezTo>
                  <a:pt x="1882779" y="5173446"/>
                  <a:pt x="1936246" y="5267578"/>
                  <a:pt x="2027902" y="5291747"/>
                </a:cubicBezTo>
                <a:cubicBezTo>
                  <a:pt x="2109375" y="5313372"/>
                  <a:pt x="2193393" y="5272666"/>
                  <a:pt x="2227765" y="5198887"/>
                </a:cubicBezTo>
                <a:lnTo>
                  <a:pt x="2570204" y="3923016"/>
                </a:lnTo>
                <a:lnTo>
                  <a:pt x="2602029" y="3799627"/>
                </a:lnTo>
                <a:lnTo>
                  <a:pt x="3601340" y="0"/>
                </a:lnTo>
                <a:close/>
              </a:path>
            </a:pathLst>
          </a:custGeom>
          <a:solidFill>
            <a:srgbClr val="FFFFFF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796322" y="320040"/>
            <a:ext cx="6732237" cy="152400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6322" y="2252394"/>
            <a:ext cx="5797518" cy="2532966"/>
          </a:xfrm>
        </p:spPr>
        <p:txBody>
          <a:bodyPr lIns="91440" bIns="0" anchor="t">
            <a:normAutofit/>
          </a:bodyPr>
          <a:lstStyle>
            <a:lvl1pPr marL="0" indent="0">
              <a:spcBef>
                <a:spcPts val="600"/>
              </a:spcBef>
              <a:spcAft>
                <a:spcPts val="1800"/>
              </a:spcAft>
              <a:buNone/>
              <a:defRPr sz="1400"/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C01359A1-A1B1-9DC6-08B9-8042E7FBA1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0800000" flipH="1">
            <a:off x="6889763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 flipH="1">
            <a:off x="7163691" y="0"/>
            <a:ext cx="5024825" cy="6858000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655820 w 5840730"/>
              <a:gd name="connsiteY6" fmla="*/ 1770075 h 6887937"/>
              <a:gd name="connsiteX7" fmla="*/ 3893820 w 5840730"/>
              <a:gd name="connsiteY7" fmla="*/ 4688535 h 6887937"/>
              <a:gd name="connsiteX8" fmla="*/ 3992880 w 5840730"/>
              <a:gd name="connsiteY8" fmla="*/ 490570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3893820 w 5840730"/>
              <a:gd name="connsiteY6" fmla="*/ 4688535 h 6887937"/>
              <a:gd name="connsiteX7" fmla="*/ 3992880 w 5840730"/>
              <a:gd name="connsiteY7" fmla="*/ 490570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686300 w 5840730"/>
              <a:gd name="connsiteY10" fmla="*/ 371317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3893820 w 5840730"/>
              <a:gd name="connsiteY5" fmla="*/ 4688535 h 6887937"/>
              <a:gd name="connsiteX6" fmla="*/ 3992880 w 5840730"/>
              <a:gd name="connsiteY6" fmla="*/ 490570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686300 w 5840730"/>
              <a:gd name="connsiteY9" fmla="*/ 371317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3893820 w 5840730"/>
              <a:gd name="connsiteY4" fmla="*/ 4688535 h 6887937"/>
              <a:gd name="connsiteX5" fmla="*/ 3992880 w 5840730"/>
              <a:gd name="connsiteY5" fmla="*/ 4905705 h 6887937"/>
              <a:gd name="connsiteX6" fmla="*/ 4213860 w 5840730"/>
              <a:gd name="connsiteY6" fmla="*/ 4757115 h 6887937"/>
              <a:gd name="connsiteX7" fmla="*/ 4457700 w 5840730"/>
              <a:gd name="connsiteY7" fmla="*/ 3842715 h 6887937"/>
              <a:gd name="connsiteX8" fmla="*/ 4686300 w 5840730"/>
              <a:gd name="connsiteY8" fmla="*/ 371317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3893820 w 5840730"/>
              <a:gd name="connsiteY3" fmla="*/ 4688535 h 6887937"/>
              <a:gd name="connsiteX4" fmla="*/ 3992880 w 5840730"/>
              <a:gd name="connsiteY4" fmla="*/ 4905705 h 6887937"/>
              <a:gd name="connsiteX5" fmla="*/ 4213860 w 5840730"/>
              <a:gd name="connsiteY5" fmla="*/ 4757115 h 6887937"/>
              <a:gd name="connsiteX6" fmla="*/ 4457700 w 5840730"/>
              <a:gd name="connsiteY6" fmla="*/ 3842715 h 6887937"/>
              <a:gd name="connsiteX7" fmla="*/ 4686300 w 5840730"/>
              <a:gd name="connsiteY7" fmla="*/ 371317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3893820 w 5840730"/>
              <a:gd name="connsiteY2" fmla="*/ 4688535 h 6887937"/>
              <a:gd name="connsiteX3" fmla="*/ 3992880 w 5840730"/>
              <a:gd name="connsiteY3" fmla="*/ 4905705 h 6887937"/>
              <a:gd name="connsiteX4" fmla="*/ 4213860 w 5840730"/>
              <a:gd name="connsiteY4" fmla="*/ 4757115 h 6887937"/>
              <a:gd name="connsiteX5" fmla="*/ 4457700 w 5840730"/>
              <a:gd name="connsiteY5" fmla="*/ 3842715 h 6887937"/>
              <a:gd name="connsiteX6" fmla="*/ 4686300 w 5840730"/>
              <a:gd name="connsiteY6" fmla="*/ 371317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4790753"/>
              <a:gd name="connsiteY0" fmla="*/ 0 h 6887937"/>
              <a:gd name="connsiteX1" fmla="*/ 2674743 w 4790753"/>
              <a:gd name="connsiteY1" fmla="*/ 49345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893820 w 4790753"/>
              <a:gd name="connsiteY2" fmla="*/ 4688535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97763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310950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90698 w 4790753"/>
              <a:gd name="connsiteY2" fmla="*/ 3504252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412040 w 4790753"/>
              <a:gd name="connsiteY2" fmla="*/ 3464777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244891 w 4790753"/>
              <a:gd name="connsiteY2" fmla="*/ 3464778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4790753"/>
              <a:gd name="connsiteY0" fmla="*/ 0 h 6887937"/>
              <a:gd name="connsiteX1" fmla="*/ 2487931 w 4790753"/>
              <a:gd name="connsiteY1" fmla="*/ 0 h 6887937"/>
              <a:gd name="connsiteX2" fmla="*/ 3392375 w 4790753"/>
              <a:gd name="connsiteY2" fmla="*/ 3464779 h 6887937"/>
              <a:gd name="connsiteX3" fmla="*/ 3992880 w 4790753"/>
              <a:gd name="connsiteY3" fmla="*/ 4905705 h 6887937"/>
              <a:gd name="connsiteX4" fmla="*/ 4213860 w 4790753"/>
              <a:gd name="connsiteY4" fmla="*/ 4757115 h 6887937"/>
              <a:gd name="connsiteX5" fmla="*/ 4457700 w 4790753"/>
              <a:gd name="connsiteY5" fmla="*/ 3842715 h 6887937"/>
              <a:gd name="connsiteX6" fmla="*/ 4686300 w 4790753"/>
              <a:gd name="connsiteY6" fmla="*/ 3713175 h 6887937"/>
              <a:gd name="connsiteX7" fmla="*/ 4785360 w 4790753"/>
              <a:gd name="connsiteY7" fmla="*/ 3926535 h 6887937"/>
              <a:gd name="connsiteX8" fmla="*/ 4028621 w 4790753"/>
              <a:gd name="connsiteY8" fmla="*/ 6887937 h 6887937"/>
              <a:gd name="connsiteX9" fmla="*/ 0 w 4790753"/>
              <a:gd name="connsiteY9" fmla="*/ 6877051 h 6887937"/>
              <a:gd name="connsiteX10" fmla="*/ 0 w 4790753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392375 w 5110169"/>
              <a:gd name="connsiteY2" fmla="*/ 3464779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66000 w 5110169"/>
              <a:gd name="connsiteY2" fmla="*/ 4629324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16839 w 5110169"/>
              <a:gd name="connsiteY2" fmla="*/ 4550372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589019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92880 w 5110169"/>
              <a:gd name="connsiteY3" fmla="*/ 4905705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034002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3953550 w 5110169"/>
              <a:gd name="connsiteY3" fmla="*/ 5300466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42040 w 5110169"/>
              <a:gd name="connsiteY3" fmla="*/ 5566930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677510 w 5110169"/>
              <a:gd name="connsiteY2" fmla="*/ 4510896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05329 w 5110169"/>
              <a:gd name="connsiteY2" fmla="*/ 4974740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775832 w 5110169"/>
              <a:gd name="connsiteY2" fmla="*/ 503395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32208 w 5110169"/>
              <a:gd name="connsiteY3" fmla="*/ 5379419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213860 w 5110169"/>
              <a:gd name="connsiteY4" fmla="*/ 4757115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4457700 w 5110169"/>
              <a:gd name="connsiteY5" fmla="*/ 384271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686300 w 5110169"/>
              <a:gd name="connsiteY6" fmla="*/ 3713175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785360 w 5110169"/>
              <a:gd name="connsiteY7" fmla="*/ 3926535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198620 w 5110169"/>
              <a:gd name="connsiteY7" fmla="*/ 4133044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110169"/>
              <a:gd name="connsiteY0" fmla="*/ 0 h 6887937"/>
              <a:gd name="connsiteX1" fmla="*/ 2487931 w 5110169"/>
              <a:gd name="connsiteY1" fmla="*/ 0 h 6887937"/>
              <a:gd name="connsiteX2" fmla="*/ 3834825 w 5110169"/>
              <a:gd name="connsiteY2" fmla="*/ 5142514 h 6887937"/>
              <a:gd name="connsiteX3" fmla="*/ 4074118 w 5110169"/>
              <a:gd name="connsiteY3" fmla="*/ 5314407 h 6887937"/>
              <a:gd name="connsiteX4" fmla="*/ 4168140 w 5110169"/>
              <a:gd name="connsiteY4" fmla="*/ 5055407 h 6887937"/>
              <a:gd name="connsiteX5" fmla="*/ 3935730 w 5110169"/>
              <a:gd name="connsiteY5" fmla="*/ 4175425 h 6887937"/>
              <a:gd name="connsiteX6" fmla="*/ 4061460 w 5110169"/>
              <a:gd name="connsiteY6" fmla="*/ 3931157 h 6887937"/>
              <a:gd name="connsiteX7" fmla="*/ 4251960 w 5110169"/>
              <a:gd name="connsiteY7" fmla="*/ 4071856 h 6887937"/>
              <a:gd name="connsiteX8" fmla="*/ 5110169 w 5110169"/>
              <a:gd name="connsiteY8" fmla="*/ 6887937 h 6887937"/>
              <a:gd name="connsiteX9" fmla="*/ 0 w 5110169"/>
              <a:gd name="connsiteY9" fmla="*/ 6877051 h 6887937"/>
              <a:gd name="connsiteX10" fmla="*/ 0 w 5110169"/>
              <a:gd name="connsiteY10" fmla="*/ 0 h 6887937"/>
              <a:gd name="connsiteX0" fmla="*/ 0 w 5030921"/>
              <a:gd name="connsiteY0" fmla="*/ 0 h 6877051"/>
              <a:gd name="connsiteX1" fmla="*/ 2487931 w 5030921"/>
              <a:gd name="connsiteY1" fmla="*/ 0 h 6877051"/>
              <a:gd name="connsiteX2" fmla="*/ 3834825 w 5030921"/>
              <a:gd name="connsiteY2" fmla="*/ 5142514 h 6877051"/>
              <a:gd name="connsiteX3" fmla="*/ 4074118 w 5030921"/>
              <a:gd name="connsiteY3" fmla="*/ 5314407 h 6877051"/>
              <a:gd name="connsiteX4" fmla="*/ 4168140 w 5030921"/>
              <a:gd name="connsiteY4" fmla="*/ 5055407 h 6877051"/>
              <a:gd name="connsiteX5" fmla="*/ 3935730 w 5030921"/>
              <a:gd name="connsiteY5" fmla="*/ 4175425 h 6877051"/>
              <a:gd name="connsiteX6" fmla="*/ 4061460 w 5030921"/>
              <a:gd name="connsiteY6" fmla="*/ 3931157 h 6877051"/>
              <a:gd name="connsiteX7" fmla="*/ 4251960 w 5030921"/>
              <a:gd name="connsiteY7" fmla="*/ 4071856 h 6877051"/>
              <a:gd name="connsiteX8" fmla="*/ 5030921 w 5030921"/>
              <a:gd name="connsiteY8" fmla="*/ 6875699 h 6877051"/>
              <a:gd name="connsiteX9" fmla="*/ 0 w 5030921"/>
              <a:gd name="connsiteY9" fmla="*/ 6877051 h 6877051"/>
              <a:gd name="connsiteX10" fmla="*/ 0 w 5030921"/>
              <a:gd name="connsiteY10" fmla="*/ 0 h 6877051"/>
              <a:gd name="connsiteX0" fmla="*/ 0 w 4963865"/>
              <a:gd name="connsiteY0" fmla="*/ 0 h 6877051"/>
              <a:gd name="connsiteX1" fmla="*/ 2487931 w 4963865"/>
              <a:gd name="connsiteY1" fmla="*/ 0 h 6877051"/>
              <a:gd name="connsiteX2" fmla="*/ 3834825 w 4963865"/>
              <a:gd name="connsiteY2" fmla="*/ 5142514 h 6877051"/>
              <a:gd name="connsiteX3" fmla="*/ 4074118 w 4963865"/>
              <a:gd name="connsiteY3" fmla="*/ 5314407 h 6877051"/>
              <a:gd name="connsiteX4" fmla="*/ 4168140 w 4963865"/>
              <a:gd name="connsiteY4" fmla="*/ 5055407 h 6877051"/>
              <a:gd name="connsiteX5" fmla="*/ 3935730 w 4963865"/>
              <a:gd name="connsiteY5" fmla="*/ 4175425 h 6877051"/>
              <a:gd name="connsiteX6" fmla="*/ 4061460 w 4963865"/>
              <a:gd name="connsiteY6" fmla="*/ 3931157 h 6877051"/>
              <a:gd name="connsiteX7" fmla="*/ 4251960 w 4963865"/>
              <a:gd name="connsiteY7" fmla="*/ 4071856 h 6877051"/>
              <a:gd name="connsiteX8" fmla="*/ 4963865 w 4963865"/>
              <a:gd name="connsiteY8" fmla="*/ 6875699 h 6877051"/>
              <a:gd name="connsiteX9" fmla="*/ 0 w 4963865"/>
              <a:gd name="connsiteY9" fmla="*/ 6877051 h 6877051"/>
              <a:gd name="connsiteX10" fmla="*/ 0 w 4963865"/>
              <a:gd name="connsiteY10" fmla="*/ 0 h 6877051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31157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41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79198 w 5024825"/>
              <a:gd name="connsiteY3" fmla="*/ 5441882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  <a:gd name="connsiteX0" fmla="*/ 0 w 5024825"/>
              <a:gd name="connsiteY0" fmla="*/ 0 h 6881818"/>
              <a:gd name="connsiteX1" fmla="*/ 2487931 w 5024825"/>
              <a:gd name="connsiteY1" fmla="*/ 0 h 6881818"/>
              <a:gd name="connsiteX2" fmla="*/ 3834825 w 5024825"/>
              <a:gd name="connsiteY2" fmla="*/ 5142514 h 6881818"/>
              <a:gd name="connsiteX3" fmla="*/ 4048718 w 5024825"/>
              <a:gd name="connsiteY3" fmla="*/ 5314407 h 6881818"/>
              <a:gd name="connsiteX4" fmla="*/ 4168140 w 5024825"/>
              <a:gd name="connsiteY4" fmla="*/ 5055407 h 6881818"/>
              <a:gd name="connsiteX5" fmla="*/ 3935730 w 5024825"/>
              <a:gd name="connsiteY5" fmla="*/ 4175425 h 6881818"/>
              <a:gd name="connsiteX6" fmla="*/ 4061460 w 5024825"/>
              <a:gd name="connsiteY6" fmla="*/ 3941355 h 6881818"/>
              <a:gd name="connsiteX7" fmla="*/ 4251960 w 5024825"/>
              <a:gd name="connsiteY7" fmla="*/ 4071856 h 6881818"/>
              <a:gd name="connsiteX8" fmla="*/ 5024825 w 5024825"/>
              <a:gd name="connsiteY8" fmla="*/ 6881818 h 6881818"/>
              <a:gd name="connsiteX9" fmla="*/ 0 w 5024825"/>
              <a:gd name="connsiteY9" fmla="*/ 6877051 h 6881818"/>
              <a:gd name="connsiteX10" fmla="*/ 0 w 5024825"/>
              <a:gd name="connsiteY10" fmla="*/ 0 h 68818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024825" h="6881818">
                <a:moveTo>
                  <a:pt x="0" y="0"/>
                </a:moveTo>
                <a:lnTo>
                  <a:pt x="2487931" y="0"/>
                </a:lnTo>
                <a:lnTo>
                  <a:pt x="3834825" y="5142514"/>
                </a:lnTo>
                <a:cubicBezTo>
                  <a:pt x="3851116" y="5182666"/>
                  <a:pt x="3878538" y="5351369"/>
                  <a:pt x="4048718" y="5314407"/>
                </a:cubicBezTo>
                <a:cubicBezTo>
                  <a:pt x="4218898" y="5277445"/>
                  <a:pt x="4184015" y="5205230"/>
                  <a:pt x="4168140" y="5055407"/>
                </a:cubicBezTo>
                <a:lnTo>
                  <a:pt x="3935730" y="4175425"/>
                </a:lnTo>
                <a:cubicBezTo>
                  <a:pt x="3924300" y="4083966"/>
                  <a:pt x="3902710" y="3989870"/>
                  <a:pt x="4061460" y="3941355"/>
                </a:cubicBezTo>
                <a:cubicBezTo>
                  <a:pt x="4194810" y="3923207"/>
                  <a:pt x="4213860" y="4007005"/>
                  <a:pt x="4251960" y="4071856"/>
                </a:cubicBezTo>
                <a:lnTo>
                  <a:pt x="5024825" y="6881818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38829F9-FA07-E84B-ED85-A3958046CB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04430" y="5008931"/>
            <a:ext cx="3842918" cy="435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2979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4D27DC4C-0653-4DB5-ABFE-50764C59AD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7368" y="270880"/>
            <a:ext cx="11297264" cy="1524000"/>
          </a:xfrm>
        </p:spPr>
        <p:txBody>
          <a:bodyPr anchor="ctr">
            <a:normAutofit/>
          </a:bodyPr>
          <a:lstStyle>
            <a:lvl1pPr algn="ctr">
              <a:lnSpc>
                <a:spcPct val="90000"/>
              </a:lnSpc>
              <a:defRPr sz="3600" spc="1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accent1">
              <a:alpha val="10000"/>
            </a:schemeClr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tx2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0012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mparison Dark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>
            <a:extLst>
              <a:ext uri="{FF2B5EF4-FFF2-40B4-BE49-F238E27FC236}">
                <a16:creationId xmlns:a16="http://schemas.microsoft.com/office/drawing/2014/main" id="{8319A446-9DC9-77CB-F6E0-D5CC1C0C8D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8233290" y="0"/>
            <a:ext cx="2740011" cy="6850028"/>
            <a:chOff x="8233290" y="0"/>
            <a:chExt cx="2740011" cy="6850028"/>
          </a:xfrm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51D0537-C777-0B20-2AE3-6DD522E242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233290" y="0"/>
              <a:ext cx="2740011" cy="6850028"/>
            </a:xfrm>
            <a:prstGeom prst="rect">
              <a:avLst/>
            </a:prstGeom>
          </p:spPr>
        </p:pic>
        <p:pic>
          <p:nvPicPr>
            <p:cNvPr id="6" name="Graphic 5">
              <a:extLst>
                <a:ext uri="{FF2B5EF4-FFF2-40B4-BE49-F238E27FC236}">
                  <a16:creationId xmlns:a16="http://schemas.microsoft.com/office/drawing/2014/main" id="{64F46914-ADE7-0BE9-0C39-280FE8F3B9C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9001841" y="4372451"/>
              <a:ext cx="878334" cy="1705001"/>
            </a:xfrm>
            <a:prstGeom prst="rect">
              <a:avLst/>
            </a:prstGeom>
          </p:spPr>
        </p:pic>
      </p:grpSp>
      <p:sp>
        <p:nvSpPr>
          <p:cNvPr id="3" name="Title 2">
            <a:extLst>
              <a:ext uri="{FF2B5EF4-FFF2-40B4-BE49-F238E27FC236}">
                <a16:creationId xmlns:a16="http://schemas.microsoft.com/office/drawing/2014/main" id="{30CF8376-A762-054E-EA3C-FF9430AD9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9099" y="286603"/>
            <a:ext cx="11373803" cy="1450757"/>
          </a:xfrm>
        </p:spPr>
        <p:txBody>
          <a:bodyPr anchor="ctr"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B00516E-9699-821C-0371-67A8478E101D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31835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87E0A2EC-564E-BDA2-2E74-CEA1D54B10C9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2239419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6DA7890-E49A-5536-1939-2B9589558EF6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605817" y="3989405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4A1E2517-8244-627B-E6B6-4EF4FEDCA10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4651092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8" name="Picture Placeholder 16">
            <a:extLst>
              <a:ext uri="{FF2B5EF4-FFF2-40B4-BE49-F238E27FC236}">
                <a16:creationId xmlns:a16="http://schemas.microsoft.com/office/drawing/2014/main" id="{054FC79A-A756-FC67-CBF8-0078E8F8C1A3}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5572159" y="2954840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EBE00383-F339-E668-9399-D2DC9718C39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938557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71A788CA-392F-F29F-08CD-FBCB24BA793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95403" y="1894376"/>
            <a:ext cx="2847975" cy="3390899"/>
          </a:xfrm>
          <a:prstGeom prst="roundRect">
            <a:avLst/>
          </a:prstGeom>
          <a:solidFill>
            <a:schemeClr val="tx1"/>
          </a:solidFill>
          <a:ln w="31750">
            <a:solidFill>
              <a:schemeClr val="accent1"/>
            </a:solidFill>
          </a:ln>
        </p:spPr>
        <p:txBody>
          <a:bodyPr lIns="0" tIns="274320" bIns="0" anchor="t">
            <a:normAutofit/>
          </a:bodyPr>
          <a:lstStyle>
            <a:lvl1pPr marL="0" indent="0" algn="ctr">
              <a:spcBef>
                <a:spcPts val="600"/>
              </a:spcBef>
              <a:spcAft>
                <a:spcPts val="1800"/>
              </a:spcAft>
              <a:buNone/>
              <a:defRPr sz="2400">
                <a:solidFill>
                  <a:schemeClr val="accent1"/>
                </a:solidFill>
                <a:latin typeface="+mj-lt"/>
              </a:defRPr>
            </a:lvl1pPr>
            <a:lvl2pPr marL="201168" indent="0">
              <a:buNone/>
              <a:defRPr/>
            </a:lvl2pPr>
            <a:lvl3pPr marL="384048" indent="0">
              <a:buNone/>
              <a:defRPr/>
            </a:lvl3pPr>
            <a:lvl4pPr marL="566928" indent="0">
              <a:buNone/>
              <a:defRPr/>
            </a:lvl4pPr>
            <a:lvl5pPr marL="749808" indent="0">
              <a:buNone/>
              <a:defRPr/>
            </a:lvl5pPr>
          </a:lstStyle>
          <a:p>
            <a:r>
              <a:rPr lang="en-US" dirty="0"/>
              <a:t>Add Subtitle here</a:t>
            </a:r>
          </a:p>
        </p:txBody>
      </p:sp>
      <p:sp>
        <p:nvSpPr>
          <p:cNvPr id="19" name="Picture Placeholder 16">
            <a:extLst>
              <a:ext uri="{FF2B5EF4-FFF2-40B4-BE49-F238E27FC236}">
                <a16:creationId xmlns:a16="http://schemas.microsoft.com/office/drawing/2014/main" id="{6E7FBECC-1456-B16C-B42F-61BAE986F27C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8916470" y="2833688"/>
            <a:ext cx="1005840" cy="914400"/>
          </a:xfrm>
        </p:spPr>
        <p:txBody>
          <a:bodyPr>
            <a:normAutofit/>
          </a:bodyPr>
          <a:lstStyle>
            <a:lvl1pPr algn="ctr">
              <a:defRPr sz="1400"/>
            </a:lvl1pPr>
          </a:lstStyle>
          <a:p>
            <a:endParaRPr lang="en-US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984A0CD0-C9DF-C8B2-FEE6-05F2F040324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82868" y="3989404"/>
            <a:ext cx="2275880" cy="893763"/>
          </a:xfrm>
        </p:spPr>
        <p:txBody>
          <a:bodyPr>
            <a:noAutofit/>
          </a:bodyPr>
          <a:lstStyle>
            <a:lvl1pPr marL="0" indent="0" algn="ctr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/>
            </a:lvl2pPr>
            <a:lvl3pPr marL="384048" indent="0">
              <a:buNone/>
              <a:defRPr sz="1200"/>
            </a:lvl3pPr>
            <a:lvl4pPr marL="566928" indent="0">
              <a:buNone/>
              <a:defRPr sz="1200"/>
            </a:lvl4pPr>
            <a:lvl5pPr marL="749808" indent="0">
              <a:buNone/>
              <a:defRPr sz="1200"/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4" name="Footer Placeholder 8">
            <a:extLst>
              <a:ext uri="{FF2B5EF4-FFF2-40B4-BE49-F238E27FC236}">
                <a16:creationId xmlns:a16="http://schemas.microsoft.com/office/drawing/2014/main" id="{28D89004-F984-BB7D-2489-E7EC551298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24241" y="6290774"/>
            <a:ext cx="6637071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CSP Training Module Name: Presentation Template Created by PR</a:t>
            </a:r>
            <a:endParaRPr lang="en-US" dirty="0"/>
          </a:p>
        </p:txBody>
      </p:sp>
      <p:sp>
        <p:nvSpPr>
          <p:cNvPr id="21" name="Slide Number Placeholder 9">
            <a:extLst>
              <a:ext uri="{FF2B5EF4-FFF2-40B4-BE49-F238E27FC236}">
                <a16:creationId xmlns:a16="http://schemas.microsoft.com/office/drawing/2014/main" id="{E2790754-E9EF-9F79-825B-5AB348DFA6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68546" y="629077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176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Lesson Summary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599788" y="353962"/>
            <a:ext cx="4786877" cy="983225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3600" spc="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Add title here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599788" y="1517074"/>
            <a:ext cx="4786877" cy="763899"/>
          </a:xfrm>
        </p:spPr>
        <p:txBody>
          <a:bodyPr lIns="91440" tIns="91440" rIns="91440" bIns="0">
            <a:normAutofit/>
          </a:bodyPr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2400" cap="none" spc="0" baseline="0">
                <a:solidFill>
                  <a:schemeClr val="accent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Add Subtitle here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4F200699-2797-D741-1EC1-B83FCA4B1977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-2235"/>
            <a:ext cx="5840730" cy="6862275"/>
          </a:xfrm>
          <a:custGeom>
            <a:avLst/>
            <a:gdLst>
              <a:gd name="connsiteX0" fmla="*/ 0 w 6064250"/>
              <a:gd name="connsiteY0" fmla="*/ 0 h 6877051"/>
              <a:gd name="connsiteX1" fmla="*/ 606425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6064250"/>
              <a:gd name="connsiteY0" fmla="*/ 0 h 6877051"/>
              <a:gd name="connsiteX1" fmla="*/ 5840730 w 6064250"/>
              <a:gd name="connsiteY1" fmla="*/ 0 h 6877051"/>
              <a:gd name="connsiteX2" fmla="*/ 6064250 w 6064250"/>
              <a:gd name="connsiteY2" fmla="*/ 6877051 h 6877051"/>
              <a:gd name="connsiteX3" fmla="*/ 0 w 6064250"/>
              <a:gd name="connsiteY3" fmla="*/ 6877051 h 6877051"/>
              <a:gd name="connsiteX4" fmla="*/ 0 w 6064250"/>
              <a:gd name="connsiteY4" fmla="*/ 0 h 6877051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4028621 w 5840730"/>
              <a:gd name="connsiteY2" fmla="*/ 6887937 h 6887937"/>
              <a:gd name="connsiteX3" fmla="*/ 0 w 5840730"/>
              <a:gd name="connsiteY3" fmla="*/ 6877051 h 6887937"/>
              <a:gd name="connsiteX4" fmla="*/ 0 w 5840730"/>
              <a:gd name="connsiteY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028621 w 5840730"/>
              <a:gd name="connsiteY3" fmla="*/ 6887937 h 6887937"/>
              <a:gd name="connsiteX4" fmla="*/ 0 w 5840730"/>
              <a:gd name="connsiteY4" fmla="*/ 6877051 h 6887937"/>
              <a:gd name="connsiteX5" fmla="*/ 0 w 5840730"/>
              <a:gd name="connsiteY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028621 w 5840730"/>
              <a:gd name="connsiteY4" fmla="*/ 6887937 h 6887937"/>
              <a:gd name="connsiteX5" fmla="*/ 0 w 5840730"/>
              <a:gd name="connsiteY5" fmla="*/ 6877051 h 6887937"/>
              <a:gd name="connsiteX6" fmla="*/ 0 w 5840730"/>
              <a:gd name="connsiteY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785360 w 5840730"/>
              <a:gd name="connsiteY4" fmla="*/ 3926535 h 6887937"/>
              <a:gd name="connsiteX5" fmla="*/ 4028621 w 5840730"/>
              <a:gd name="connsiteY5" fmla="*/ 6887937 h 6887937"/>
              <a:gd name="connsiteX6" fmla="*/ 0 w 5840730"/>
              <a:gd name="connsiteY6" fmla="*/ 6877051 h 6887937"/>
              <a:gd name="connsiteX7" fmla="*/ 0 w 5840730"/>
              <a:gd name="connsiteY7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91100 w 5840730"/>
              <a:gd name="connsiteY3" fmla="*/ 313405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22520 w 5840730"/>
              <a:gd name="connsiteY4" fmla="*/ 3415995 h 6887937"/>
              <a:gd name="connsiteX5" fmla="*/ 4785360 w 5840730"/>
              <a:gd name="connsiteY5" fmla="*/ 3926535 h 6887937"/>
              <a:gd name="connsiteX6" fmla="*/ 4028621 w 5840730"/>
              <a:gd name="connsiteY6" fmla="*/ 6887937 h 6887937"/>
              <a:gd name="connsiteX7" fmla="*/ 0 w 5840730"/>
              <a:gd name="connsiteY7" fmla="*/ 6877051 h 6887937"/>
              <a:gd name="connsiteX8" fmla="*/ 0 w 5840730"/>
              <a:gd name="connsiteY8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22520 w 5840730"/>
              <a:gd name="connsiteY5" fmla="*/ 3415995 h 6887937"/>
              <a:gd name="connsiteX6" fmla="*/ 4785360 w 5840730"/>
              <a:gd name="connsiteY6" fmla="*/ 3926535 h 6887937"/>
              <a:gd name="connsiteX7" fmla="*/ 4028621 w 5840730"/>
              <a:gd name="connsiteY7" fmla="*/ 6887937 h 6887937"/>
              <a:gd name="connsiteX8" fmla="*/ 0 w 5840730"/>
              <a:gd name="connsiteY8" fmla="*/ 6877051 h 6887937"/>
              <a:gd name="connsiteX9" fmla="*/ 0 w 5840730"/>
              <a:gd name="connsiteY9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4922520 w 5840730"/>
              <a:gd name="connsiteY6" fmla="*/ 3415995 h 6887937"/>
              <a:gd name="connsiteX7" fmla="*/ 4785360 w 5840730"/>
              <a:gd name="connsiteY7" fmla="*/ 3926535 h 6887937"/>
              <a:gd name="connsiteX8" fmla="*/ 4028621 w 5840730"/>
              <a:gd name="connsiteY8" fmla="*/ 6887937 h 6887937"/>
              <a:gd name="connsiteX9" fmla="*/ 0 w 5840730"/>
              <a:gd name="connsiteY9" fmla="*/ 6877051 h 6887937"/>
              <a:gd name="connsiteX10" fmla="*/ 0 w 5840730"/>
              <a:gd name="connsiteY10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922520 w 5840730"/>
              <a:gd name="connsiteY7" fmla="*/ 341599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457700 w 5840730"/>
              <a:gd name="connsiteY7" fmla="*/ 3842715 h 6887937"/>
              <a:gd name="connsiteX8" fmla="*/ 4785360 w 5840730"/>
              <a:gd name="connsiteY8" fmla="*/ 3926535 h 6887937"/>
              <a:gd name="connsiteX9" fmla="*/ 4028621 w 5840730"/>
              <a:gd name="connsiteY9" fmla="*/ 6887937 h 6887937"/>
              <a:gd name="connsiteX10" fmla="*/ 0 w 5840730"/>
              <a:gd name="connsiteY10" fmla="*/ 6877051 h 6887937"/>
              <a:gd name="connsiteX11" fmla="*/ 0 w 5840730"/>
              <a:gd name="connsiteY11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655820 w 5840730"/>
              <a:gd name="connsiteY5" fmla="*/ 1770075 h 6887937"/>
              <a:gd name="connsiteX6" fmla="*/ 3901440 w 5840730"/>
              <a:gd name="connsiteY6" fmla="*/ 4696155 h 6887937"/>
              <a:gd name="connsiteX7" fmla="*/ 4213860 w 5840730"/>
              <a:gd name="connsiteY7" fmla="*/ 4757115 h 6887937"/>
              <a:gd name="connsiteX8" fmla="*/ 4457700 w 5840730"/>
              <a:gd name="connsiteY8" fmla="*/ 3842715 h 6887937"/>
              <a:gd name="connsiteX9" fmla="*/ 4785360 w 5840730"/>
              <a:gd name="connsiteY9" fmla="*/ 3926535 h 6887937"/>
              <a:gd name="connsiteX10" fmla="*/ 4028621 w 5840730"/>
              <a:gd name="connsiteY10" fmla="*/ 6887937 h 6887937"/>
              <a:gd name="connsiteX11" fmla="*/ 0 w 5840730"/>
              <a:gd name="connsiteY11" fmla="*/ 6877051 h 6887937"/>
              <a:gd name="connsiteX12" fmla="*/ 0 w 5840730"/>
              <a:gd name="connsiteY12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937760 w 5840730"/>
              <a:gd name="connsiteY5" fmla="*/ 16100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95850 w 5840730"/>
              <a:gd name="connsiteY5" fmla="*/ 160243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5006340 w 5840730"/>
              <a:gd name="connsiteY4" fmla="*/ 182341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94910 w 5840730"/>
              <a:gd name="connsiteY4" fmla="*/ 185770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56810 w 5840730"/>
              <a:gd name="connsiteY4" fmla="*/ 186532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754880 w 5840730"/>
              <a:gd name="connsiteY3" fmla="*/ 2692095 h 6887937"/>
              <a:gd name="connsiteX4" fmla="*/ 4979670 w 5840730"/>
              <a:gd name="connsiteY4" fmla="*/ 1846275 h 6887937"/>
              <a:gd name="connsiteX5" fmla="*/ 4872990 w 5840730"/>
              <a:gd name="connsiteY5" fmla="*/ 1571955 h 6887937"/>
              <a:gd name="connsiteX6" fmla="*/ 4655820 w 5840730"/>
              <a:gd name="connsiteY6" fmla="*/ 1770075 h 6887937"/>
              <a:gd name="connsiteX7" fmla="*/ 3901440 w 5840730"/>
              <a:gd name="connsiteY7" fmla="*/ 4696155 h 6887937"/>
              <a:gd name="connsiteX8" fmla="*/ 4213860 w 5840730"/>
              <a:gd name="connsiteY8" fmla="*/ 4757115 h 6887937"/>
              <a:gd name="connsiteX9" fmla="*/ 4457700 w 5840730"/>
              <a:gd name="connsiteY9" fmla="*/ 3842715 h 6887937"/>
              <a:gd name="connsiteX10" fmla="*/ 4785360 w 5840730"/>
              <a:gd name="connsiteY10" fmla="*/ 3926535 h 6887937"/>
              <a:gd name="connsiteX11" fmla="*/ 4028621 w 5840730"/>
              <a:gd name="connsiteY11" fmla="*/ 6887937 h 6887937"/>
              <a:gd name="connsiteX12" fmla="*/ 0 w 5840730"/>
              <a:gd name="connsiteY12" fmla="*/ 6877051 h 6887937"/>
              <a:gd name="connsiteX13" fmla="*/ 0 w 5840730"/>
              <a:gd name="connsiteY13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933950 w 5840730"/>
              <a:gd name="connsiteY3" fmla="*/ 273781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61560 w 5840730"/>
              <a:gd name="connsiteY3" fmla="*/ 29435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42510 w 5840730"/>
              <a:gd name="connsiteY3" fmla="*/ 301975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85360 w 5840730"/>
              <a:gd name="connsiteY11" fmla="*/ 3926535 h 6887937"/>
              <a:gd name="connsiteX12" fmla="*/ 4028621 w 5840730"/>
              <a:gd name="connsiteY12" fmla="*/ 6887937 h 6887937"/>
              <a:gd name="connsiteX13" fmla="*/ 0 w 5840730"/>
              <a:gd name="connsiteY13" fmla="*/ 6877051 h 6887937"/>
              <a:gd name="connsiteX14" fmla="*/ 0 w 5840730"/>
              <a:gd name="connsiteY14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560570 w 5840730"/>
              <a:gd name="connsiteY11" fmla="*/ 412084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709160 w 5840730"/>
              <a:gd name="connsiteY11" fmla="*/ 363316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4213860 w 5840730"/>
              <a:gd name="connsiteY9" fmla="*/ 4757115 h 6887937"/>
              <a:gd name="connsiteX10" fmla="*/ 4457700 w 5840730"/>
              <a:gd name="connsiteY10" fmla="*/ 3842715 h 6887937"/>
              <a:gd name="connsiteX11" fmla="*/ 4686300 w 5840730"/>
              <a:gd name="connsiteY11" fmla="*/ 3713175 h 6887937"/>
              <a:gd name="connsiteX12" fmla="*/ 4785360 w 5840730"/>
              <a:gd name="connsiteY12" fmla="*/ 3926535 h 6887937"/>
              <a:gd name="connsiteX13" fmla="*/ 4028621 w 5840730"/>
              <a:gd name="connsiteY13" fmla="*/ 6887937 h 6887937"/>
              <a:gd name="connsiteX14" fmla="*/ 0 w 5840730"/>
              <a:gd name="connsiteY14" fmla="*/ 6877051 h 6887937"/>
              <a:gd name="connsiteX15" fmla="*/ 0 w 5840730"/>
              <a:gd name="connsiteY15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901440 w 5840730"/>
              <a:gd name="connsiteY8" fmla="*/ 469615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  <a:gd name="connsiteX0" fmla="*/ 0 w 5840730"/>
              <a:gd name="connsiteY0" fmla="*/ 0 h 6887937"/>
              <a:gd name="connsiteX1" fmla="*/ 5840730 w 5840730"/>
              <a:gd name="connsiteY1" fmla="*/ 0 h 6887937"/>
              <a:gd name="connsiteX2" fmla="*/ 5090160 w 5840730"/>
              <a:gd name="connsiteY2" fmla="*/ 2775915 h 6887937"/>
              <a:gd name="connsiteX3" fmla="*/ 4853940 w 5840730"/>
              <a:gd name="connsiteY3" fmla="*/ 2962605 h 6887937"/>
              <a:gd name="connsiteX4" fmla="*/ 4754880 w 5840730"/>
              <a:gd name="connsiteY4" fmla="*/ 2692095 h 6887937"/>
              <a:gd name="connsiteX5" fmla="*/ 4979670 w 5840730"/>
              <a:gd name="connsiteY5" fmla="*/ 1846275 h 6887937"/>
              <a:gd name="connsiteX6" fmla="*/ 4872990 w 5840730"/>
              <a:gd name="connsiteY6" fmla="*/ 1571955 h 6887937"/>
              <a:gd name="connsiteX7" fmla="*/ 4655820 w 5840730"/>
              <a:gd name="connsiteY7" fmla="*/ 1770075 h 6887937"/>
              <a:gd name="connsiteX8" fmla="*/ 3893820 w 5840730"/>
              <a:gd name="connsiteY8" fmla="*/ 4688535 h 6887937"/>
              <a:gd name="connsiteX9" fmla="*/ 3992880 w 5840730"/>
              <a:gd name="connsiteY9" fmla="*/ 4905705 h 6887937"/>
              <a:gd name="connsiteX10" fmla="*/ 4213860 w 5840730"/>
              <a:gd name="connsiteY10" fmla="*/ 4757115 h 6887937"/>
              <a:gd name="connsiteX11" fmla="*/ 4457700 w 5840730"/>
              <a:gd name="connsiteY11" fmla="*/ 3842715 h 6887937"/>
              <a:gd name="connsiteX12" fmla="*/ 4686300 w 5840730"/>
              <a:gd name="connsiteY12" fmla="*/ 3713175 h 6887937"/>
              <a:gd name="connsiteX13" fmla="*/ 4785360 w 5840730"/>
              <a:gd name="connsiteY13" fmla="*/ 3926535 h 6887937"/>
              <a:gd name="connsiteX14" fmla="*/ 4028621 w 5840730"/>
              <a:gd name="connsiteY14" fmla="*/ 6887937 h 6887937"/>
              <a:gd name="connsiteX15" fmla="*/ 0 w 5840730"/>
              <a:gd name="connsiteY15" fmla="*/ 6877051 h 6887937"/>
              <a:gd name="connsiteX16" fmla="*/ 0 w 5840730"/>
              <a:gd name="connsiteY16" fmla="*/ 0 h 68879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5840730" h="6887937">
                <a:moveTo>
                  <a:pt x="0" y="0"/>
                </a:moveTo>
                <a:lnTo>
                  <a:pt x="5840730" y="0"/>
                </a:lnTo>
                <a:lnTo>
                  <a:pt x="5090160" y="2775915"/>
                </a:lnTo>
                <a:cubicBezTo>
                  <a:pt x="5057140" y="2883865"/>
                  <a:pt x="5020310" y="2976575"/>
                  <a:pt x="4853940" y="2962605"/>
                </a:cubicBezTo>
                <a:cubicBezTo>
                  <a:pt x="4668520" y="2845765"/>
                  <a:pt x="4761230" y="2747975"/>
                  <a:pt x="4754880" y="2692095"/>
                </a:cubicBezTo>
                <a:cubicBezTo>
                  <a:pt x="4845050" y="2355545"/>
                  <a:pt x="4904740" y="2121865"/>
                  <a:pt x="4979670" y="1846275"/>
                </a:cubicBezTo>
                <a:cubicBezTo>
                  <a:pt x="5021580" y="1687525"/>
                  <a:pt x="4996180" y="1615135"/>
                  <a:pt x="4872990" y="1571955"/>
                </a:cubicBezTo>
                <a:cubicBezTo>
                  <a:pt x="4738370" y="1563065"/>
                  <a:pt x="4699000" y="1597355"/>
                  <a:pt x="4655820" y="1770075"/>
                </a:cubicBezTo>
                <a:cubicBezTo>
                  <a:pt x="4671060" y="1858975"/>
                  <a:pt x="3878580" y="4599635"/>
                  <a:pt x="3893820" y="4688535"/>
                </a:cubicBezTo>
                <a:cubicBezTo>
                  <a:pt x="3858895" y="4824425"/>
                  <a:pt x="3925570" y="4880305"/>
                  <a:pt x="3992880" y="4905705"/>
                </a:cubicBezTo>
                <a:cubicBezTo>
                  <a:pt x="4102100" y="4904435"/>
                  <a:pt x="4158615" y="4917135"/>
                  <a:pt x="4213860" y="4757115"/>
                </a:cubicBezTo>
                <a:lnTo>
                  <a:pt x="4457700" y="3842715"/>
                </a:lnTo>
                <a:cubicBezTo>
                  <a:pt x="4481830" y="3756355"/>
                  <a:pt x="4555490" y="3692855"/>
                  <a:pt x="4686300" y="3713175"/>
                </a:cubicBezTo>
                <a:cubicBezTo>
                  <a:pt x="4829810" y="3791915"/>
                  <a:pt x="4782820" y="3882085"/>
                  <a:pt x="4785360" y="3926535"/>
                </a:cubicBezTo>
                <a:lnTo>
                  <a:pt x="4028621" y="6887937"/>
                </a:lnTo>
                <a:lnTo>
                  <a:pt x="0" y="6877051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>
            <a:noFill/>
          </a:ln>
        </p:spPr>
        <p:txBody>
          <a:bodyPr anchor="ctr"/>
          <a:lstStyle>
            <a:lvl1pPr algn="ctr">
              <a:defRPr baseline="-25000"/>
            </a:lvl1pPr>
          </a:lstStyle>
          <a:p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E1A56017-320A-546E-A749-7145642CB96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599788" y="2341261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A9BC9EC3-C68A-CC9E-C220-8D585A8B43A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599789" y="2753247"/>
            <a:ext cx="3852296" cy="817345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546FE873-5DC1-BDE4-557B-F18695033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4426666" y="5060315"/>
            <a:ext cx="927943" cy="1801301"/>
          </a:xfrm>
          <a:prstGeom prst="rect">
            <a:avLst/>
          </a:prstGeom>
        </p:spPr>
      </p:pic>
      <p:sp>
        <p:nvSpPr>
          <p:cNvPr id="6" name="Text Placeholder 6">
            <a:extLst>
              <a:ext uri="{FF2B5EF4-FFF2-40B4-BE49-F238E27FC236}">
                <a16:creationId xmlns:a16="http://schemas.microsoft.com/office/drawing/2014/main" id="{DE3FA6A1-74D7-3926-C0BF-FECA6C0B033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599788" y="3563285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9487AC4B-B367-6BC8-2DCA-61A43B32644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599788" y="3982578"/>
            <a:ext cx="3860546" cy="529133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8" name="Text Placeholder 6">
            <a:extLst>
              <a:ext uri="{FF2B5EF4-FFF2-40B4-BE49-F238E27FC236}">
                <a16:creationId xmlns:a16="http://schemas.microsoft.com/office/drawing/2014/main" id="{34E9A44E-6692-ACFA-4EB0-368490BF357A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599788" y="4564818"/>
            <a:ext cx="4796710" cy="401939"/>
          </a:xfrm>
        </p:spPr>
        <p:txBody>
          <a:bodyPr lIns="91440" tIns="0" anchor="b">
            <a:normAutofit/>
          </a:bodyPr>
          <a:lstStyle>
            <a:lvl1pPr marL="0" indent="0">
              <a:spcAft>
                <a:spcPts val="600"/>
              </a:spcAft>
              <a:buFont typeface="Courier New" panose="02070309020205020404" pitchFamily="49" charset="0"/>
              <a:buNone/>
              <a:defRPr sz="2000">
                <a:solidFill>
                  <a:schemeClr val="accent1"/>
                </a:solidFill>
              </a:defRPr>
            </a:lvl1pPr>
            <a:lvl2pPr marL="274320" indent="-274320">
              <a:buFont typeface="Courier New" panose="02070309020205020404" pitchFamily="49" charset="0"/>
              <a:buChar char="o"/>
              <a:defRPr sz="1200">
                <a:solidFill>
                  <a:schemeClr val="bg1"/>
                </a:solidFill>
              </a:defRPr>
            </a:lvl2pPr>
            <a:lvl3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3pPr>
            <a:lvl4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4pPr>
            <a:lvl5pPr marL="274320" indent="-274320">
              <a:buFont typeface="Courier New" panose="02070309020205020404" pitchFamily="49" charset="0"/>
              <a:buChar char="o"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AB0B6725-F963-746B-381A-0F998539A02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599788" y="4975138"/>
            <a:ext cx="3860546" cy="852906"/>
          </a:xfrm>
        </p:spPr>
        <p:txBody>
          <a:bodyPr lIns="91440">
            <a:noAutofit/>
          </a:bodyPr>
          <a:lstStyle>
            <a:lvl1pPr marL="0" indent="0">
              <a:buNone/>
              <a:defRPr sz="1400">
                <a:solidFill>
                  <a:schemeClr val="bg1"/>
                </a:solidFill>
              </a:defRPr>
            </a:lvl1pPr>
            <a:lvl2pPr marL="201168" indent="0">
              <a:buNone/>
              <a:defRPr sz="1200">
                <a:solidFill>
                  <a:schemeClr val="bg1"/>
                </a:solidFill>
              </a:defRPr>
            </a:lvl2pPr>
            <a:lvl3pPr marL="384048" indent="0">
              <a:buNone/>
              <a:defRPr sz="1200">
                <a:solidFill>
                  <a:schemeClr val="bg1"/>
                </a:solidFill>
              </a:defRPr>
            </a:lvl3pPr>
            <a:lvl4pPr marL="566928" indent="0">
              <a:buNone/>
              <a:defRPr sz="1200">
                <a:solidFill>
                  <a:schemeClr val="bg1"/>
                </a:solidFill>
              </a:defRPr>
            </a:lvl4pPr>
            <a:lvl5pPr marL="749808" indent="0">
              <a:buNone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</p:spTree>
    <p:extLst>
      <p:ext uri="{BB962C8B-B14F-4D97-AF65-F5344CB8AC3E}">
        <p14:creationId xmlns:p14="http://schemas.microsoft.com/office/powerpoint/2010/main" val="14192083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16="http://schemas.microsoft.com/office/drawing/2014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Aggiungi titolo qui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Clicca per modificare gli stili di testo principali</a:t>
            </a:r>
          </a:p>
          <a:p>
            <a:pPr lvl="1"/>
            <a:r>
              <a:rPr lang="en-US"/>
              <a:t>Secondo livello</a:t>
            </a:r>
          </a:p>
          <a:p>
            <a:pPr lvl="2"/>
            <a:r>
              <a:rPr lang="en-US"/>
              <a:t>Terzo livello</a:t>
            </a:r>
          </a:p>
          <a:p>
            <a:pPr lvl="3"/>
            <a:r>
              <a:rPr lang="en-US"/>
              <a:t>Quarto livello</a:t>
            </a:r>
          </a:p>
          <a:p>
            <a:pPr lvl="4"/>
            <a:r>
              <a:rPr lang="en-US"/>
              <a:t>Quinto livello</a:t>
            </a:r>
            <a:endParaRPr lang="en-US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16BCAC9C-7B8B-A7E5-574A-2C2D473655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3051" y="6221324"/>
            <a:ext cx="6818262" cy="365125"/>
          </a:xfrm>
          <a:prstGeom prst="rect">
            <a:avLst/>
          </a:prstGeom>
        </p:spPr>
        <p:txBody>
          <a:bodyPr/>
          <a:lstStyle>
            <a:lvl1pPr>
              <a:defRPr sz="1100" b="0" i="0" cap="all" baseline="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Modulo di formazione CSP Nome: Modello di presentazione Creato da PR</a:t>
            </a:r>
            <a:endParaRPr lang="en-US" dirty="0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E44D41BF-45CF-B60E-08D3-A8C49332E57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0596" y="6221324"/>
            <a:ext cx="617912" cy="365125"/>
          </a:xfrm>
          <a:prstGeom prst="rect">
            <a:avLst/>
          </a:prstGeom>
        </p:spPr>
        <p:txBody>
          <a:bodyPr/>
          <a:lstStyle>
            <a:lvl1pPr algn="r">
              <a:defRPr sz="1100" b="0" i="0">
                <a:solidFill>
                  <a:schemeClr val="tx1"/>
                </a:solidFill>
                <a:latin typeface="+mn-lt"/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232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2" r:id="rId1"/>
    <p:sldLayoutId id="2147483743" r:id="rId2"/>
    <p:sldLayoutId id="2147483744" r:id="rId3"/>
    <p:sldLayoutId id="2147483745" r:id="rId4"/>
    <p:sldLayoutId id="2147483749" r:id="rId5"/>
    <p:sldLayoutId id="2147483746" r:id="rId6"/>
    <p:sldLayoutId id="2147483747" r:id="rId7"/>
    <p:sldLayoutId id="2147483748" r:id="rId8"/>
    <p:sldLayoutId id="2147483750" r:id="rId9"/>
    <p:sldLayoutId id="2147483756" r:id="rId10"/>
    <p:sldLayoutId id="2147483751" r:id="rId11"/>
    <p:sldLayoutId id="2147483752" r:id="rId12"/>
    <p:sldLayoutId id="2147483754" r:id="rId13"/>
    <p:sldLayoutId id="2147483755" r:id="rId14"/>
    <p:sldLayoutId id="2147483753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0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7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7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17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7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Title 94">
            <a:extLst>
              <a:ext uri="{FF2B5EF4-FFF2-40B4-BE49-F238E27FC236}">
                <a16:creationId xmlns:a16="http://schemas.microsoft.com/office/drawing/2014/main" id="{7643F50D-950F-5A7E-722A-79E4F5D315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119889" y="723440"/>
            <a:ext cx="4899285" cy="2579052"/>
          </a:xfrm>
        </p:spPr>
        <p:txBody>
          <a:bodyPr>
            <a:noAutofit/>
          </a:bodyPr>
          <a:lstStyle/>
          <a:p>
            <a:r>
              <a:rPr lang="en-US" sz="4000" dirty="0"/>
              <a:t>Sicurezza delle infrastrutture energetiche critiche</a:t>
            </a:r>
          </a:p>
        </p:txBody>
      </p:sp>
      <p:sp>
        <p:nvSpPr>
          <p:cNvPr id="96" name="Subtitle 95">
            <a:extLst>
              <a:ext uri="{FF2B5EF4-FFF2-40B4-BE49-F238E27FC236}">
                <a16:creationId xmlns:a16="http://schemas.microsoft.com/office/drawing/2014/main" id="{1C5A4B6C-BAC7-A685-A9B1-2F354B1283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28152" y="5248834"/>
            <a:ext cx="4323426" cy="1008925"/>
          </a:xfrm>
        </p:spPr>
        <p:txBody>
          <a:bodyPr/>
          <a:lstStyle/>
          <a:p>
            <a:r>
              <a:rPr lang="en-US" dirty="0"/>
              <a:t>Presentazione a cura di: </a:t>
            </a:r>
          </a:p>
        </p:txBody>
      </p:sp>
      <p:sp>
        <p:nvSpPr>
          <p:cNvPr id="97" name="Text Placeholder 96">
            <a:extLst>
              <a:ext uri="{FF2B5EF4-FFF2-40B4-BE49-F238E27FC236}">
                <a16:creationId xmlns:a16="http://schemas.microsoft.com/office/drawing/2014/main" id="{2A924E96-9B1C-6D19-49F6-49CA70E655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976872" y="3373515"/>
            <a:ext cx="4465828" cy="1008926"/>
          </a:xfrm>
        </p:spPr>
        <p:txBody>
          <a:bodyPr/>
          <a:lstStyle/>
          <a:p>
            <a:r>
              <a:rPr lang="en-US" sz="5400" dirty="0"/>
              <a:t>CSP008_C_E</a:t>
            </a:r>
          </a:p>
        </p:txBody>
      </p:sp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47" name="Picture Placeholder 46" descr="A black and white cover with blue squares&#10;&#10;Description automatically generated">
            <a:extLst>
              <a:ext uri="{FF2B5EF4-FFF2-40B4-BE49-F238E27FC236}">
                <a16:creationId xmlns:a16="http://schemas.microsoft.com/office/drawing/2014/main" id="{5F839494-0FF9-BB9C-71F6-77CFACA7DA72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t="784" b="784"/>
          <a:stretch>
            <a:fillRect/>
          </a:stretch>
        </p:blipFill>
        <p:spPr/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ABF25152-ECFC-F87E-6A60-9E7B0D98374B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6048E62-9FDC-6A86-C84F-4D7DFCAA182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4A6FF37-150C-0183-163E-54E5A9398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503979848"/>
      </p:ext>
    </p:extLst>
  </p:cSld>
  <p:clrMapOvr>
    <a:masterClrMapping/>
  </p:clrMapOvr>
</p:sld>
</file>

<file path=ppt/slides/slide10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65A84B-0417-5E3E-3D1E-61FC023242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2E2D73F7-E090-EA8C-40A2-D06057079F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US" sz="3200" dirty="0" err="1"/>
              <a:t>Difesa</a:t>
            </a:r>
            <a:r>
              <a:rPr lang="en-US" sz="3200" dirty="0"/>
              <a:t> perimetrale </a:t>
            </a:r>
            <a:r>
              <a:rPr lang="en-US" sz="3200" dirty="0"/>
              <a:t>per CEI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B2AD8977-7B04-C317-5F2A-65EDF4B3BC9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5A3B05B0-CCE8-AA1E-5D0B-3BBEB272700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Crittografia + </a:t>
            </a:r>
            <a:r>
              <a:rPr lang="en-US" sz="2000" noProof="0" dirty="0" err="1"/>
              <a:t>difesa</a:t>
            </a:r>
            <a:r>
              <a:rPr lang="en-US" sz="2000" noProof="0" dirty="0"/>
              <a:t> perimetrale</a:t>
            </a:r>
            <a:r>
              <a:rPr lang="en-US" sz="2000" noProof="0" dirty="0"/>
              <a:t> </a:t>
            </a:r>
          </a:p>
          <a:p>
            <a:r>
              <a:rPr lang="en-US" sz="2000" noProof="0" dirty="0"/>
              <a:t>Architettura di sicurezza di rete nei sistemi critici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AD85588-B106-81E5-9228-A70393D6A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6ADBE601-C76D-5D13-F59B-723C97F2DA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3873883"/>
      </p:ext>
    </p:extLst>
  </p:cSld>
  <p:clrMapOvr>
    <a:masterClrMapping/>
  </p:clrMapOvr>
</p:sld>
</file>

<file path=ppt/slides/slide11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296CBE-6732-F4DE-48A6-5B0FA069C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FFB11BBA-8B73-796D-8477-29E6B8618E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US" sz="3200" dirty="0"/>
              <a:t>Identità e accesso per OT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2E1C40C8-D1F3-E6D6-12FB-906A2F1142C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D51173A3-CE28-DE4E-5E50-38D3645F468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Privilegio minimo per operatori/ingegneri/fornitori</a:t>
            </a:r>
          </a:p>
          <a:p>
            <a:r>
              <a:rPr lang="en-US" sz="2000" noProof="0" dirty="0"/>
              <a:t>MFA per l'accesso remoto</a:t>
            </a:r>
          </a:p>
          <a:p>
            <a:r>
              <a:rPr lang="en-US" sz="2000" noProof="0" dirty="0"/>
              <a:t>Registrazione delle sessioni per l'accesso dei fornitori</a:t>
            </a:r>
          </a:p>
          <a:p>
            <a:r>
              <a:rPr lang="en-US" sz="2000" noProof="0" dirty="0"/>
              <a:t>Account di emergenza con controllo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CCBC300-FB87-3A5D-77EA-F86FE81B52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D2DF70C-F686-5526-105F-AC17724291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9564919"/>
      </p:ext>
    </p:extLst>
  </p:cSld>
  <p:clrMapOvr>
    <a:masterClrMapping/>
  </p:clrMapOvr>
</p:sld>
</file>

<file path=ppt/slides/slide12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FF54C1-FA0F-CE7E-4960-748B11F32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E4017FD5-E8E8-F4DC-4686-CA63E31E7D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Monitoraggio e rilevamento sensibile all'OT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93FBA128-7E28-C265-6FB7-A6BA6CBFF40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CB21841F-ADCD-CD0E-DD7E-E5B3549CBBE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Monitoraggio passivo ove possibile</a:t>
            </a:r>
          </a:p>
          <a:p>
            <a:r>
              <a:rPr lang="en-US" sz="2000" noProof="0" dirty="0"/>
              <a:t>Linee di base + rilevamento delle anomalie</a:t>
            </a:r>
          </a:p>
          <a:p>
            <a:r>
              <a:rPr lang="en-US" sz="2000" noProof="0" dirty="0"/>
              <a:t>Igiene degli avvisi per evitare l'affaticamento da allarmi</a:t>
            </a:r>
          </a:p>
          <a:p>
            <a:r>
              <a:rPr lang="en-US" sz="2000" noProof="0" dirty="0"/>
              <a:t>Registrazione ai confini e alle risorse critiche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6037294-DAF4-0362-AB52-A0DC3EF691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27F4193-5783-4106-A635-29B54FDC10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026376"/>
      </p:ext>
    </p:extLst>
  </p:cSld>
  <p:clrMapOvr>
    <a:masterClrMapping/>
  </p:clrMapOvr>
</p:sld>
</file>

<file path=ppt/slides/slide13.xml><?xml version="1.0" encoding="utf-8"?>
<p:sld xmlns:a16="http://schemas.microsoft.com/office/drawing/2014/main" xmlns:adec="http://schemas.microsoft.com/office/drawing/2017/decorative" xmlns:p14="http://schemas.microsoft.com/office/powerpoint/2010/main" xmlns:dgm="http://schemas.openxmlformats.org/drawingml/2006/diagram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C2BFD1-F1B0-701F-2D5A-668B6D883C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4B72C8E-6FEC-A967-2437-11C7BDCBCB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1" y="172720"/>
            <a:ext cx="5913120" cy="1008080"/>
          </a:xfrm>
        </p:spPr>
        <p:txBody>
          <a:bodyPr>
            <a:normAutofit fontScale="90000"/>
          </a:bodyPr>
          <a:lstStyle/>
          <a:p>
            <a:r>
              <a:rPr lang="en-GB" sz="3200" dirty="0"/>
              <a:t>Pipeline operativa:</a:t>
            </a:r>
            <a:br>
              <a:rPr lang="en-GB" sz="3200" dirty="0"/>
            </a:br>
            <a:r>
              <a:rPr lang="en-GB" sz="3200" dirty="0"/>
              <a:t>Rilevare</a:t>
            </a:r>
            <a:r>
              <a:rPr lang="en-GB" sz="3200" dirty="0">
                <a:sym typeface="Wingdings" panose="05000000000000000000" pitchFamily="2" charset="2"/>
              </a:rPr>
              <a:t>  Rispondere  Ripristinare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E6BF6802-63CE-9A33-3E62-C717D151E2C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304687D-7FA8-4E16-E48B-4F360ED5D7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3DC6610-DC1B-3A81-1754-B86F43A68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54B2817-B71E-C3F5-1846-F3882F961F8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00916667"/>
              </p:ext>
            </p:extLst>
          </p:nvPr>
        </p:nvGraphicFramePr>
        <p:xfrm>
          <a:off x="5912103" y="1412240"/>
          <a:ext cx="6097018" cy="5273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262563687"/>
      </p:ext>
    </p:extLst>
  </p:cSld>
  <p:clrMapOvr>
    <a:masterClrMapping/>
  </p:clrMapOvr>
</p:sld>
</file>

<file path=ppt/slides/slide14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71A1A5-059F-6A56-6F41-C1EAE20715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02CD0EB-C202-0731-817F-31EF3AB907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Rilevamento delle intrusioni (avanzato)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DA5663CB-AA8B-A6E0-A872-658BC831FFF9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0A85E38-1B1D-E6F0-E64A-1EACE095DF1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IDS perimetrale per protocolli</a:t>
            </a:r>
          </a:p>
          <a:p>
            <a:r>
              <a:rPr lang="en-US" sz="2000" noProof="0" dirty="0"/>
              <a:t>Ingegneria del rilevamento in contesto OT</a:t>
            </a:r>
          </a:p>
          <a:p>
            <a:r>
              <a:rPr lang="en-US" sz="2000" noProof="0" dirty="0"/>
              <a:t>Convalida tramite simulazione e test da tavolo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0C072A3-13DD-26C7-8756-0EA25F7042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3835187-3785-99CB-0DCD-20F8EB0B6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116018"/>
      </p:ext>
    </p:extLst>
  </p:cSld>
  <p:clrMapOvr>
    <a:masterClrMapping/>
  </p:clrMapOvr>
</p:sld>
</file>

<file path=ppt/slides/slide15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2A285-285A-7C9E-D725-2DFD8D6FB4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223C76F3-50DA-163F-A587-632B4DBFD8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US" sz="3200" dirty="0"/>
              <a:t>Consapevolezza situazionale e CTI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70C54D2D-0828-F03B-1822-60B493EF94B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94F1688-25AF-2DB4-4E95-C1510EEEAC3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Consapevolezza situazionale e condivisione dei dati tramite CTI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594F406-F0D4-EBA6-45EF-C5BB04073C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499B3CC-9F03-A91C-5B22-DF04191F83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0009762"/>
      </p:ext>
    </p:extLst>
  </p:cSld>
  <p:clrMapOvr>
    <a:masterClrMapping/>
  </p:clrMapOvr>
</p:sld>
</file>

<file path=ppt/slides/slide16.xml><?xml version="1.0" encoding="utf-8"?>
<p:sld xmlns:a16="http://schemas.microsoft.com/office/drawing/2014/main" xmlns:adec="http://schemas.microsoft.com/office/drawing/2017/decorative" xmlns:p14="http://schemas.microsoft.com/office/powerpoint/2010/main" xmlns:dgm="http://schemas.openxmlformats.org/drawingml/2006/diagram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403508-BA14-7EA5-CF42-3B9549EF7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175BE13-BDFE-5198-A7AA-B8873DDBA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69617" y="151872"/>
            <a:ext cx="4682863" cy="731305"/>
          </a:xfrm>
        </p:spPr>
        <p:txBody>
          <a:bodyPr>
            <a:normAutofit/>
          </a:bodyPr>
          <a:lstStyle/>
          <a:p>
            <a:r>
              <a:rPr lang="en-US" sz="3200" dirty="0"/>
              <a:t>CTI nelle operazioni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B7F514B7-98D6-6A72-4EEA-E1073F9BC3D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7135256-4169-0A7B-B10D-5D249143E1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0AB7A02B-F33E-2EF6-3A54-4F0D3AFC57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31B090D6-48A6-14CF-055F-2F63BEB9ABB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1858345"/>
              </p:ext>
            </p:extLst>
          </p:nvPr>
        </p:nvGraphicFramePr>
        <p:xfrm>
          <a:off x="6692755" y="1686560"/>
          <a:ext cx="4808365" cy="42290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149652199"/>
      </p:ext>
    </p:extLst>
  </p:cSld>
  <p:clrMapOvr>
    <a:masterClrMapping/>
  </p:clrMapOvr>
</p:sld>
</file>

<file path=ppt/slides/slide17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4AAF11-7786-FE94-1B85-BF6C0424B1A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B3050398-9240-E1B5-29EA-33B9552A80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/>
              <a:t>Risposta agli incidenti nel CEI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B6A120DF-AE81-D61B-585A-973BD5B1EC57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CB34EA0B-9B8C-CD02-FD35-91EB36D7072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L'IR deve rispettare la sicurezza e l'uptime</a:t>
            </a:r>
          </a:p>
          <a:p>
            <a:r>
              <a:rPr lang="en-US" sz="2000" noProof="0" dirty="0"/>
              <a:t>Coordinamento tra IT SOC e operazioni OT</a:t>
            </a:r>
          </a:p>
          <a:p>
            <a:r>
              <a:rPr lang="en-US" sz="2000" noProof="0" dirty="0"/>
              <a:t>Criteri di escalation chiari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1C8CB1B-518B-541A-C742-7DD95A280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A44561D-A256-6366-6316-5B1CDCB5E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994661"/>
      </p:ext>
    </p:extLst>
  </p:cSld>
  <p:clrMapOvr>
    <a:masterClrMapping/>
  </p:clrMapOvr>
</p:sld>
</file>

<file path=ppt/slides/slide18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9BEF9-C5FB-E084-E223-B5BCE9C2ED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2A75BCC6-EA8B-04CA-D946-1A73F698F5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Fasi di risposta agli incidenti </a:t>
            </a:r>
            <a:br>
              <a:rPr lang="en-GB" sz="3200" dirty="0"/>
            </a:br>
            <a:r>
              <a:rPr lang="en-GB" sz="3200" dirty="0"/>
              <a:t>(adattato dal CEI)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5CA3CD8E-3B7D-DA0D-80E5-DA2935C7DABE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FF1A42C-9913-6D7C-F2F4-E81E7CF0CA5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Preparazione</a:t>
            </a:r>
          </a:p>
          <a:p>
            <a:r>
              <a:rPr lang="en-US" sz="2000" noProof="0" dirty="0"/>
              <a:t>Rilevamento/analisi</a:t>
            </a:r>
          </a:p>
          <a:p>
            <a:r>
              <a:rPr lang="en-US" sz="2000" noProof="0" dirty="0"/>
              <a:t>Contenimento (attenzione!)</a:t>
            </a:r>
          </a:p>
          <a:p>
            <a:r>
              <a:rPr lang="en-US" sz="2000" noProof="0" dirty="0"/>
              <a:t>Eradicazione (finestre pianificate)</a:t>
            </a:r>
          </a:p>
          <a:p>
            <a:r>
              <a:rPr lang="en-US" sz="2000" noProof="0" dirty="0"/>
              <a:t>Recupero (convalidare la sicurezza)</a:t>
            </a:r>
          </a:p>
          <a:p>
            <a:r>
              <a:rPr lang="en-US" sz="2000" noProof="0" dirty="0"/>
              <a:t>Lezioni apprese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017EE20-D3C3-227D-1E88-1B1110DE31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495470B-8B20-0441-737C-E8EC52F3BA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402402"/>
      </p:ext>
    </p:extLst>
  </p:cSld>
  <p:clrMapOvr>
    <a:masterClrMapping/>
  </p:clrMapOvr>
</p:sld>
</file>

<file path=ppt/slides/slide19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524DBE-474E-1000-580F-55F9CE73F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88242F4-87BF-E8F7-5390-D7E8C4D2EB8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/>
              <a:t>Recupero e ripristino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ED4ADF0E-BACA-5103-0036-66770634CCB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1305BFC5-F09D-6620-4040-B6D7444AE49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Risposta coordinata e avanzata agli incidenti</a:t>
            </a:r>
          </a:p>
          <a:p>
            <a:r>
              <a:rPr lang="en-US" sz="2000" noProof="0" dirty="0"/>
              <a:t>Recupero (dinamico) contro gli attacchi informatici 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21F22C0-872F-CE93-1F35-5C4A2089E9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7EF0E6B7-A850-D619-1D77-E9DD69A58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5711054"/>
      </p:ext>
    </p:extLst>
  </p:cSld>
  <p:clrMapOvr>
    <a:masterClrMapping/>
  </p:clrMapOvr>
</p:sld>
</file>

<file path=ppt/slides/slide2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D96C8D99-3232-849B-9CC8-6E4982208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507757" y="-11160"/>
            <a:ext cx="2553080" cy="6858841"/>
          </a:xfrm>
          <a:custGeom>
            <a:avLst/>
            <a:gdLst>
              <a:gd name="connsiteX0" fmla="*/ 2526446 w 2553080"/>
              <a:gd name="connsiteY0" fmla="*/ 0 h 6858841"/>
              <a:gd name="connsiteX1" fmla="*/ 1707127 w 2553080"/>
              <a:gd name="connsiteY1" fmla="*/ 3182290 h 6858841"/>
              <a:gd name="connsiteX2" fmla="*/ 1365955 w 2553080"/>
              <a:gd name="connsiteY2" fmla="*/ 4453431 h 6858841"/>
              <a:gd name="connsiteX3" fmla="*/ 1182052 w 2553080"/>
              <a:gd name="connsiteY3" fmla="*/ 4538343 h 6858841"/>
              <a:gd name="connsiteX4" fmla="*/ 1070442 w 2553080"/>
              <a:gd name="connsiteY4" fmla="*/ 4344440 h 6858841"/>
              <a:gd name="connsiteX5" fmla="*/ 1329175 w 2553080"/>
              <a:gd name="connsiteY5" fmla="*/ 3390133 h 6858841"/>
              <a:gd name="connsiteX6" fmla="*/ 1311418 w 2553080"/>
              <a:gd name="connsiteY6" fmla="*/ 3250726 h 6858841"/>
              <a:gd name="connsiteX7" fmla="*/ 1199808 w 2553080"/>
              <a:gd name="connsiteY7" fmla="*/ 3164547 h 6858841"/>
              <a:gd name="connsiteX8" fmla="*/ 975320 w 2553080"/>
              <a:gd name="connsiteY8" fmla="*/ 3293816 h 6858841"/>
              <a:gd name="connsiteX9" fmla="*/ 582148 w 2553080"/>
              <a:gd name="connsiteY9" fmla="*/ 4743652 h 6858841"/>
              <a:gd name="connsiteX10" fmla="*/ 5073 w 2553080"/>
              <a:gd name="connsiteY10" fmla="*/ 6842367 h 6858841"/>
              <a:gd name="connsiteX11" fmla="*/ 0 w 2553080"/>
              <a:gd name="connsiteY11" fmla="*/ 6858842 h 6858841"/>
              <a:gd name="connsiteX12" fmla="*/ 26634 w 2553080"/>
              <a:gd name="connsiteY12" fmla="*/ 6858842 h 6858841"/>
              <a:gd name="connsiteX13" fmla="*/ 607514 w 2553080"/>
              <a:gd name="connsiteY13" fmla="*/ 4751256 h 6858841"/>
              <a:gd name="connsiteX14" fmla="*/ 1000686 w 2553080"/>
              <a:gd name="connsiteY14" fmla="*/ 3301420 h 6858841"/>
              <a:gd name="connsiteX15" fmla="*/ 1194735 w 2553080"/>
              <a:gd name="connsiteY15" fmla="*/ 3189894 h 6858841"/>
              <a:gd name="connsiteX16" fmla="*/ 1289857 w 2553080"/>
              <a:gd name="connsiteY16" fmla="*/ 3263399 h 6858841"/>
              <a:gd name="connsiteX17" fmla="*/ 1305077 w 2553080"/>
              <a:gd name="connsiteY17" fmla="*/ 3383797 h 6858841"/>
              <a:gd name="connsiteX18" fmla="*/ 1046345 w 2553080"/>
              <a:gd name="connsiteY18" fmla="*/ 4338103 h 6858841"/>
              <a:gd name="connsiteX19" fmla="*/ 1175711 w 2553080"/>
              <a:gd name="connsiteY19" fmla="*/ 4562423 h 6858841"/>
              <a:gd name="connsiteX20" fmla="*/ 1390053 w 2553080"/>
              <a:gd name="connsiteY20" fmla="*/ 4462303 h 6858841"/>
              <a:gd name="connsiteX21" fmla="*/ 1390053 w 2553080"/>
              <a:gd name="connsiteY21" fmla="*/ 4461035 h 6858841"/>
              <a:gd name="connsiteX22" fmla="*/ 1731225 w 2553080"/>
              <a:gd name="connsiteY22" fmla="*/ 3188627 h 6858841"/>
              <a:gd name="connsiteX23" fmla="*/ 2553081 w 2553080"/>
              <a:gd name="connsiteY23" fmla="*/ 1267 h 6858841"/>
              <a:gd name="connsiteX24" fmla="*/ 2526446 w 2553080"/>
              <a:gd name="connsiteY24" fmla="*/ 0 h 6858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53080" h="6858841">
                <a:moveTo>
                  <a:pt x="2526446" y="0"/>
                </a:moveTo>
                <a:lnTo>
                  <a:pt x="1707127" y="3182290"/>
                </a:lnTo>
                <a:lnTo>
                  <a:pt x="1365955" y="4453431"/>
                </a:lnTo>
                <a:cubicBezTo>
                  <a:pt x="1332979" y="4523135"/>
                  <a:pt x="1255613" y="4558621"/>
                  <a:pt x="1182052" y="4538343"/>
                </a:cubicBezTo>
                <a:cubicBezTo>
                  <a:pt x="1098345" y="4515531"/>
                  <a:pt x="1047613" y="4428085"/>
                  <a:pt x="1070442" y="4344440"/>
                </a:cubicBezTo>
                <a:lnTo>
                  <a:pt x="1329175" y="3390133"/>
                </a:lnTo>
                <a:cubicBezTo>
                  <a:pt x="1341858" y="3343242"/>
                  <a:pt x="1335516" y="3293816"/>
                  <a:pt x="1311418" y="3250726"/>
                </a:cubicBezTo>
                <a:cubicBezTo>
                  <a:pt x="1287321" y="3207637"/>
                  <a:pt x="1248004" y="3177220"/>
                  <a:pt x="1199808" y="3164547"/>
                </a:cubicBezTo>
                <a:cubicBezTo>
                  <a:pt x="1102150" y="3137933"/>
                  <a:pt x="1000686" y="3196230"/>
                  <a:pt x="975320" y="3293816"/>
                </a:cubicBezTo>
                <a:lnTo>
                  <a:pt x="582148" y="4743652"/>
                </a:lnTo>
                <a:lnTo>
                  <a:pt x="5073" y="6842367"/>
                </a:lnTo>
                <a:cubicBezTo>
                  <a:pt x="5073" y="6842367"/>
                  <a:pt x="1268" y="6855040"/>
                  <a:pt x="0" y="6858842"/>
                </a:cubicBezTo>
                <a:lnTo>
                  <a:pt x="26634" y="6858842"/>
                </a:lnTo>
                <a:lnTo>
                  <a:pt x="607514" y="4751256"/>
                </a:lnTo>
                <a:lnTo>
                  <a:pt x="1000686" y="3301420"/>
                </a:lnTo>
                <a:cubicBezTo>
                  <a:pt x="1023515" y="3217775"/>
                  <a:pt x="1111028" y="3167082"/>
                  <a:pt x="1194735" y="3189894"/>
                </a:cubicBezTo>
                <a:cubicBezTo>
                  <a:pt x="1235321" y="3201300"/>
                  <a:pt x="1269565" y="3226647"/>
                  <a:pt x="1289857" y="3263399"/>
                </a:cubicBezTo>
                <a:cubicBezTo>
                  <a:pt x="1311418" y="3300152"/>
                  <a:pt x="1316492" y="3341975"/>
                  <a:pt x="1305077" y="3383797"/>
                </a:cubicBezTo>
                <a:lnTo>
                  <a:pt x="1046345" y="4338103"/>
                </a:lnTo>
                <a:cubicBezTo>
                  <a:pt x="1019710" y="4435689"/>
                  <a:pt x="1078052" y="4537076"/>
                  <a:pt x="1175711" y="4562423"/>
                </a:cubicBezTo>
                <a:cubicBezTo>
                  <a:pt x="1261955" y="4585235"/>
                  <a:pt x="1352004" y="4543413"/>
                  <a:pt x="1390053" y="4462303"/>
                </a:cubicBezTo>
                <a:lnTo>
                  <a:pt x="1390053" y="4461035"/>
                </a:lnTo>
                <a:lnTo>
                  <a:pt x="1731225" y="3188627"/>
                </a:lnTo>
                <a:lnTo>
                  <a:pt x="2553081" y="1267"/>
                </a:lnTo>
                <a:cubicBezTo>
                  <a:pt x="2544203" y="0"/>
                  <a:pt x="2535325" y="0"/>
                  <a:pt x="2526446" y="0"/>
                </a:cubicBezTo>
                <a:close/>
              </a:path>
            </a:pathLst>
          </a:custGeom>
          <a:solidFill>
            <a:schemeClr val="accent1"/>
          </a:solidFill>
          <a:ln w="91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B6AA25F-3B8C-8721-288B-2F31C107F7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702" y="1338943"/>
            <a:ext cx="11808595" cy="41801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303451649"/>
      </p:ext>
    </p:extLst>
  </p:cSld>
  <p:clrMapOvr>
    <a:masterClrMapping/>
  </p:clrMapOvr>
</p:sld>
</file>

<file path=ppt/slides/slide20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4CA7E2-21C5-97FF-B858-2AA663B10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02D16035-EAD7-90AF-6A67-123B390FD2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/>
              <a:t>Continuità operativa e ripristino di emergenza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8857320A-7533-BC68-2548-05A4543CD10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B31CCEC5-0761-8846-74E3-8850752A7D3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Politica di sicurezza + piano di gestione dei rischi</a:t>
            </a:r>
          </a:p>
          <a:p>
            <a:r>
              <a:rPr lang="en-US" sz="2000" noProof="0" dirty="0"/>
              <a:t>Piano di ripristino di emergenza</a:t>
            </a:r>
          </a:p>
          <a:p>
            <a:r>
              <a:rPr lang="en-US" sz="2000" noProof="0" dirty="0"/>
              <a:t>Piano di continuità operativa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A52C34A-7E8B-EC4F-B5A3-D0C16B53E3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B20034FD-6879-9F49-3C93-AE1970DB39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0266468"/>
      </p:ext>
    </p:extLst>
  </p:cSld>
  <p:clrMapOvr>
    <a:masterClrMapping/>
  </p:clrMapOvr>
</p:sld>
</file>

<file path=ppt/slides/slide21.xml><?xml version="1.0" encoding="utf-8"?>
<p:sld xmlns:a16="http://schemas.microsoft.com/office/drawing/2014/main" xmlns:adec="http://schemas.microsoft.com/office/drawing/2017/decorative" xmlns:p14="http://schemas.microsoft.com/office/powerpoint/2010/main" xmlns:dgm="http://schemas.openxmlformats.org/drawingml/2006/diagram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334B2D-9506-8ED2-21AD-16C2A0670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123CD337-8A5B-8307-3FA9-30A9675FC9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35937" y="446223"/>
            <a:ext cx="6156063" cy="853225"/>
          </a:xfrm>
        </p:spPr>
        <p:txBody>
          <a:bodyPr>
            <a:normAutofit/>
          </a:bodyPr>
          <a:lstStyle/>
          <a:p>
            <a:r>
              <a:rPr lang="en-GB" sz="3200" dirty="0"/>
              <a:t>Stack di continuità</a:t>
            </a:r>
            <a:r>
              <a:rPr lang="en-GB" sz="3200" dirty="0">
                <a:sym typeface="Wingdings" panose="05000000000000000000" pitchFamily="2" charset="2"/>
              </a:rPr>
              <a:t>  DR  BCP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737E739D-33DA-F1F6-6C08-E6C1AEF48F8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BC13474A-614C-A976-F2C7-AF007F57FF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FA90596A-7EDB-CF29-B1A2-876267B9C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95E0151C-16BB-B96A-750F-43361563087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74285470"/>
              </p:ext>
            </p:extLst>
          </p:nvPr>
        </p:nvGraphicFramePr>
        <p:xfrm>
          <a:off x="6035936" y="1872344"/>
          <a:ext cx="5840729" cy="44096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890615894"/>
      </p:ext>
    </p:extLst>
  </p:cSld>
  <p:clrMapOvr>
    <a:masterClrMapping/>
  </p:clrMapOvr>
</p:sld>
</file>

<file path=ppt/slides/slide22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AC5CD7-CD57-CAFC-2B28-55397C358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1A2D58EC-2E85-8F07-0B0C-4D98EF774A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US" sz="3200" dirty="0"/>
              <a:t>Strategia di backup che </a:t>
            </a:r>
            <a:br>
              <a:rPr lang="en-US" sz="3200" dirty="0"/>
            </a:br>
            <a:r>
              <a:rPr lang="en-US" sz="3200" dirty="0"/>
              <a:t>funziona in OT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942C2A0B-C735-526A-BE83-AD126BFF4AD3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725326E-E852-FFD9-C3CE-85E6BD938A0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Backup delle configurazioni (logica PLC, progetti HMI)</a:t>
            </a:r>
          </a:p>
          <a:p>
            <a:r>
              <a:rPr lang="en-US" sz="2000" noProof="0" dirty="0"/>
              <a:t>Controllo delle versioni per gli artefatti di ingegneria</a:t>
            </a:r>
          </a:p>
          <a:p>
            <a:r>
              <a:rPr lang="en-US" sz="2000" noProof="0" dirty="0"/>
              <a:t>Backup offline + test di ripristino</a:t>
            </a:r>
          </a:p>
          <a:p>
            <a:r>
              <a:rPr lang="en-US" sz="2000" noProof="0" dirty="0"/>
              <a:t>Immagini golden per stazioni critiche 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53943B5-41B6-34EA-51B3-2C03744765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D7AB876-6B4A-01D4-B962-86BDE56BBA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119748"/>
      </p:ext>
    </p:extLst>
  </p:cSld>
  <p:clrMapOvr>
    <a:masterClrMapping/>
  </p:clrMapOvr>
</p:sld>
</file>

<file path=ppt/slides/slide23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991295-D131-CE0D-391B-B8E105276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61A4156F-48E7-869E-468B-B0C6435FDF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/>
              <a:t>Controlli tecnici di resilienza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5989B32B-D672-1AB6-1253-7CA52DC55B8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C81C8837-E41C-2FB1-165D-ABC4EE9E171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Ridondanza e diversità</a:t>
            </a:r>
          </a:p>
          <a:p>
            <a:r>
              <a:rPr lang="en-US" sz="2000" noProof="0" dirty="0"/>
              <a:t>Degradazione graduale</a:t>
            </a:r>
          </a:p>
          <a:p>
            <a:r>
              <a:rPr lang="en-US" sz="2000" noProof="0" dirty="0"/>
              <a:t>Considerazioni relative alla sicurezza in caso di guasto/sicurezza intrinseca</a:t>
            </a:r>
          </a:p>
          <a:p>
            <a:r>
              <a:rPr lang="en-US" sz="2000" noProof="0" dirty="0"/>
              <a:t>Integrazione della sicurezza (coordinamento SIS) 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2A177790-CD7C-EE6E-9AA5-795646AB2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3920149C-C28D-C927-832B-1FE6BAD6E1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7365913"/>
      </p:ext>
    </p:extLst>
  </p:cSld>
  <p:clrMapOvr>
    <a:masterClrMapping/>
  </p:clrMapOvr>
</p:sld>
</file>

<file path=ppt/slides/slide24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A5C243-91D1-B69F-A8C7-EE089E33F3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D2CB8162-937D-54DB-2C04-E995A4B3F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Metriche per la sicurezza e la resilienza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B7FE801C-0D37-0622-D1D3-E9E8C77FEED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20AA0103-532F-23B7-1BFC-0BB96B671DD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MTTD / MTTR</a:t>
            </a:r>
          </a:p>
          <a:p>
            <a:r>
              <a:rPr lang="en-US" sz="2000" noProof="0" dirty="0"/>
              <a:t>Tasso di successo del ripristino</a:t>
            </a:r>
          </a:p>
          <a:p>
            <a:r>
              <a:rPr lang="en-US" sz="2000" noProof="0" dirty="0"/>
              <a:t>Copertura del monitoraggio delle risorse critiche</a:t>
            </a:r>
          </a:p>
          <a:p>
            <a:r>
              <a:rPr lang="en-US" sz="2000" noProof="0" dirty="0"/>
              <a:t>Prestazioni delle esercitazioni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DF833E7-7DAD-27E8-48FD-4108D7509B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C42DE4B4-6B22-2904-ED2D-B61B49D4B2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716681"/>
      </p:ext>
    </p:extLst>
  </p:cSld>
  <p:clrMapOvr>
    <a:masterClrMapping/>
  </p:clrMapOvr>
</p:sld>
</file>

<file path=ppt/slides/slide25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F0AA60-DF33-55E3-D8A8-130752774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D237E8E0-F1DB-9DF9-DD3C-973E65F727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/>
              <a:t>Modalità di guasto comuni</a:t>
            </a:r>
            <a:endParaRPr lang="en-GB" sz="3200" dirty="0"/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58EC357E-432B-5CE4-7BBA-73EDA2BEDB7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55AE681-CF6D-260E-950B-A370C25E83A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000" noProof="0" dirty="0"/>
              <a:t>Esiste un monitoraggio ma non un processo di triage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noProof="0" dirty="0"/>
              <a:t>Nessun coordinamento OT-IT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noProof="0" dirty="0"/>
              <a:t>Accesso dei fornitori non gestito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000" noProof="0" dirty="0"/>
              <a:t>DR/BCP esistente ma non testato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9DD36E8-45EB-B860-BFE6-359869E1E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ACB68FE-56AE-AFC9-FCE8-1E9AA12FBF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9046794"/>
      </p:ext>
    </p:extLst>
  </p:cSld>
  <p:clrMapOvr>
    <a:masterClrMapping/>
  </p:clrMapOvr>
</p:sld>
</file>

<file path=ppt/slides/slide26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69452219-785E-4657-C5F4-A53FEF2EB0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70326" y="1679216"/>
            <a:ext cx="4786877" cy="1518315"/>
          </a:xfrm>
        </p:spPr>
        <p:txBody>
          <a:bodyPr/>
          <a:lstStyle/>
          <a:p>
            <a:r>
              <a:rPr lang="en-US" dirty="0"/>
              <a:t>Grazie</a:t>
            </a:r>
          </a:p>
        </p:txBody>
      </p:sp>
      <p:pic>
        <p:nvPicPr>
          <p:cNvPr id="6" name="Picture Placeholder 5" descr="A person and person looking at a computer screen">
            <a:extLst>
              <a:ext uri="{FF2B5EF4-FFF2-40B4-BE49-F238E27FC236}">
                <a16:creationId xmlns:a16="http://schemas.microsoft.com/office/drawing/2014/main" id="{AA35CD3A-9896-7953-C82D-AAE87F6124D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127" r="127"/>
          <a:stretch/>
        </p:blipFill>
        <p:spPr>
          <a:xfrm>
            <a:off x="-29499" y="-2236"/>
            <a:ext cx="6814124" cy="6871095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AF90D79-5C58-F576-D2D0-3F4F1822E7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970326" y="3748958"/>
            <a:ext cx="4786878" cy="2258013"/>
          </a:xfrm>
        </p:spPr>
        <p:txBody>
          <a:bodyPr/>
          <a:lstStyle/>
          <a:p>
            <a:r>
              <a:rPr lang="en-US" dirty="0"/>
              <a:t>Si prega di inviare tutte le domande a:</a:t>
            </a:r>
          </a:p>
          <a:p>
            <a:r>
              <a:rPr lang="en-US" dirty="0"/>
              <a:t>gehad@example.com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6A8DFC8D-4AE6-170E-C27A-DA97EBD7DC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059704" y="0"/>
            <a:ext cx="2928883" cy="6871447"/>
            <a:chOff x="4059704" y="0"/>
            <a:chExt cx="2928883" cy="6871447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F966C9E-A9A2-BF8C-EDCB-B7F6AE51C425}"/>
                </a:ext>
              </a:extLst>
            </p:cNvPr>
            <p:cNvSpPr/>
            <p:nvPr/>
          </p:nvSpPr>
          <p:spPr>
            <a:xfrm rot="10800000">
              <a:off x="4443586" y="5022"/>
              <a:ext cx="2545001" cy="6837172"/>
            </a:xfrm>
            <a:custGeom>
              <a:avLst/>
              <a:gdLst>
                <a:gd name="connsiteX0" fmla="*/ 2518452 w 2545001"/>
                <a:gd name="connsiteY0" fmla="*/ 0 h 6837172"/>
                <a:gd name="connsiteX1" fmla="*/ 1701725 w 2545001"/>
                <a:gd name="connsiteY1" fmla="*/ 3172236 h 6837172"/>
                <a:gd name="connsiteX2" fmla="*/ 1361633 w 2545001"/>
                <a:gd name="connsiteY2" fmla="*/ 4439362 h 6837172"/>
                <a:gd name="connsiteX3" fmla="*/ 1178312 w 2545001"/>
                <a:gd name="connsiteY3" fmla="*/ 4524005 h 6837172"/>
                <a:gd name="connsiteX4" fmla="*/ 1067055 w 2545001"/>
                <a:gd name="connsiteY4" fmla="*/ 4330715 h 6837172"/>
                <a:gd name="connsiteX5" fmla="*/ 1324969 w 2545001"/>
                <a:gd name="connsiteY5" fmla="*/ 3379423 h 6837172"/>
                <a:gd name="connsiteX6" fmla="*/ 1307268 w 2545001"/>
                <a:gd name="connsiteY6" fmla="*/ 3240456 h 6837172"/>
                <a:gd name="connsiteX7" fmla="*/ 1196012 w 2545001"/>
                <a:gd name="connsiteY7" fmla="*/ 3154549 h 6837172"/>
                <a:gd name="connsiteX8" fmla="*/ 972233 w 2545001"/>
                <a:gd name="connsiteY8" fmla="*/ 3283409 h 6837172"/>
                <a:gd name="connsiteX9" fmla="*/ 580306 w 2545001"/>
                <a:gd name="connsiteY9" fmla="*/ 4728666 h 6837172"/>
                <a:gd name="connsiteX10" fmla="*/ 5057 w 2545001"/>
                <a:gd name="connsiteY10" fmla="*/ 6820750 h 6837172"/>
                <a:gd name="connsiteX11" fmla="*/ 0 w 2545001"/>
                <a:gd name="connsiteY11" fmla="*/ 6837173 h 6837172"/>
                <a:gd name="connsiteX12" fmla="*/ 26550 w 2545001"/>
                <a:gd name="connsiteY12" fmla="*/ 6837173 h 6837172"/>
                <a:gd name="connsiteX13" fmla="*/ 605591 w 2545001"/>
                <a:gd name="connsiteY13" fmla="*/ 4736246 h 6837172"/>
                <a:gd name="connsiteX14" fmla="*/ 997519 w 2545001"/>
                <a:gd name="connsiteY14" fmla="*/ 3290990 h 6837172"/>
                <a:gd name="connsiteX15" fmla="*/ 1190954 w 2545001"/>
                <a:gd name="connsiteY15" fmla="*/ 3179816 h 6837172"/>
                <a:gd name="connsiteX16" fmla="*/ 1285776 w 2545001"/>
                <a:gd name="connsiteY16" fmla="*/ 3253089 h 6837172"/>
                <a:gd name="connsiteX17" fmla="*/ 1300947 w 2545001"/>
                <a:gd name="connsiteY17" fmla="*/ 3373106 h 6837172"/>
                <a:gd name="connsiteX18" fmla="*/ 1043033 w 2545001"/>
                <a:gd name="connsiteY18" fmla="*/ 4324398 h 6837172"/>
                <a:gd name="connsiteX19" fmla="*/ 1171990 w 2545001"/>
                <a:gd name="connsiteY19" fmla="*/ 4548009 h 6837172"/>
                <a:gd name="connsiteX20" fmla="*/ 1385654 w 2545001"/>
                <a:gd name="connsiteY20" fmla="*/ 4448205 h 6837172"/>
                <a:gd name="connsiteX21" fmla="*/ 1385654 w 2545001"/>
                <a:gd name="connsiteY21" fmla="*/ 4446942 h 6837172"/>
                <a:gd name="connsiteX22" fmla="*/ 1725746 w 2545001"/>
                <a:gd name="connsiteY22" fmla="*/ 3178553 h 6837172"/>
                <a:gd name="connsiteX23" fmla="*/ 2545002 w 2545001"/>
                <a:gd name="connsiteY23" fmla="*/ 1263 h 6837172"/>
                <a:gd name="connsiteX24" fmla="*/ 2518452 w 2545001"/>
                <a:gd name="connsiteY24" fmla="*/ 0 h 68371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545001" h="6837172">
                  <a:moveTo>
                    <a:pt x="2518452" y="0"/>
                  </a:moveTo>
                  <a:lnTo>
                    <a:pt x="1701725" y="3172236"/>
                  </a:lnTo>
                  <a:lnTo>
                    <a:pt x="1361633" y="4439362"/>
                  </a:lnTo>
                  <a:cubicBezTo>
                    <a:pt x="1328761" y="4508845"/>
                    <a:pt x="1251640" y="4544219"/>
                    <a:pt x="1178312" y="4524005"/>
                  </a:cubicBezTo>
                  <a:cubicBezTo>
                    <a:pt x="1094869" y="4501265"/>
                    <a:pt x="1044298" y="4414095"/>
                    <a:pt x="1067055" y="4330715"/>
                  </a:cubicBezTo>
                  <a:lnTo>
                    <a:pt x="1324969" y="3379423"/>
                  </a:lnTo>
                  <a:cubicBezTo>
                    <a:pt x="1337611" y="3332679"/>
                    <a:pt x="1331290" y="3283409"/>
                    <a:pt x="1307268" y="3240456"/>
                  </a:cubicBezTo>
                  <a:cubicBezTo>
                    <a:pt x="1283247" y="3197503"/>
                    <a:pt x="1244054" y="3167183"/>
                    <a:pt x="1196012" y="3154549"/>
                  </a:cubicBezTo>
                  <a:cubicBezTo>
                    <a:pt x="1098662" y="3128019"/>
                    <a:pt x="997519" y="3186133"/>
                    <a:pt x="972233" y="3283409"/>
                  </a:cubicBezTo>
                  <a:lnTo>
                    <a:pt x="580306" y="4728666"/>
                  </a:lnTo>
                  <a:lnTo>
                    <a:pt x="5057" y="6820750"/>
                  </a:lnTo>
                  <a:cubicBezTo>
                    <a:pt x="5057" y="6820750"/>
                    <a:pt x="1264" y="6833383"/>
                    <a:pt x="0" y="6837173"/>
                  </a:cubicBezTo>
                  <a:lnTo>
                    <a:pt x="26550" y="6837173"/>
                  </a:lnTo>
                  <a:lnTo>
                    <a:pt x="605591" y="4736246"/>
                  </a:lnTo>
                  <a:lnTo>
                    <a:pt x="997519" y="3290990"/>
                  </a:lnTo>
                  <a:cubicBezTo>
                    <a:pt x="1020276" y="3207609"/>
                    <a:pt x="1107512" y="3157076"/>
                    <a:pt x="1190954" y="3179816"/>
                  </a:cubicBezTo>
                  <a:cubicBezTo>
                    <a:pt x="1231411" y="3191186"/>
                    <a:pt x="1265547" y="3216453"/>
                    <a:pt x="1285776" y="3253089"/>
                  </a:cubicBezTo>
                  <a:cubicBezTo>
                    <a:pt x="1307268" y="3289726"/>
                    <a:pt x="1312326" y="3331416"/>
                    <a:pt x="1300947" y="3373106"/>
                  </a:cubicBezTo>
                  <a:lnTo>
                    <a:pt x="1043033" y="4324398"/>
                  </a:lnTo>
                  <a:cubicBezTo>
                    <a:pt x="1016483" y="4421675"/>
                    <a:pt x="1074640" y="4522742"/>
                    <a:pt x="1171990" y="4548009"/>
                  </a:cubicBezTo>
                  <a:cubicBezTo>
                    <a:pt x="1257961" y="4570749"/>
                    <a:pt x="1347725" y="4529059"/>
                    <a:pt x="1385654" y="4448205"/>
                  </a:cubicBezTo>
                  <a:lnTo>
                    <a:pt x="1385654" y="4446942"/>
                  </a:lnTo>
                  <a:lnTo>
                    <a:pt x="1725746" y="3178553"/>
                  </a:lnTo>
                  <a:lnTo>
                    <a:pt x="2545002" y="1263"/>
                  </a:lnTo>
                  <a:cubicBezTo>
                    <a:pt x="2536151" y="0"/>
                    <a:pt x="2527302" y="0"/>
                    <a:pt x="2518452" y="0"/>
                  </a:cubicBezTo>
                  <a:close/>
                </a:path>
              </a:pathLst>
            </a:custGeom>
            <a:solidFill>
              <a:schemeClr val="accent1"/>
            </a:solidFill>
            <a:ln w="12637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33BC35A-F255-48AA-48B8-D6561A6FAB9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059704" y="0"/>
              <a:ext cx="1822122" cy="6871447"/>
            </a:xfrm>
            <a:prstGeom prst="line">
              <a:avLst/>
            </a:prstGeom>
            <a:ln w="22225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1EC8DADA-109B-196D-817A-1ACB3E3183CA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C2FED455-D30F-6583-EAD1-6FB515A4987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80EE198-6127-5DE1-8134-33FE6A8BE37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99485134"/>
      </p:ext>
    </p:extLst>
  </p:cSld>
  <p:clrMapOvr>
    <a:masterClrMapping/>
  </p:clrMapOvr>
</p:sld>
</file>

<file path=ppt/slides/slide3.xml><?xml version="1.0" encoding="utf-8"?>
<p:sld xmlns:a16="http://schemas.microsoft.com/office/drawing/2014/main" xmlns:adec="http://schemas.microsoft.com/office/drawing/2017/decorative" xmlns:asvg="http://schemas.microsoft.com/office/drawing/2016/SVG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E1A85BE0-E54B-B464-5436-29E5261A54D6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1478787" y="3009613"/>
            <a:ext cx="5885179" cy="533400"/>
          </a:xfrm>
        </p:spPr>
        <p:txBody>
          <a:bodyPr/>
          <a:lstStyle/>
          <a:p>
            <a:r>
              <a:rPr lang="en-US" dirty="0"/>
              <a:t>Effetti a cascata e valutazione dei rischi</a:t>
            </a:r>
            <a:endParaRPr lang="en-GB" dirty="0"/>
          </a:p>
        </p:txBody>
      </p:sp>
      <p:sp>
        <p:nvSpPr>
          <p:cNvPr id="56" name="Text Placeholder 55">
            <a:extLst>
              <a:ext uri="{FF2B5EF4-FFF2-40B4-BE49-F238E27FC236}">
                <a16:creationId xmlns:a16="http://schemas.microsoft.com/office/drawing/2014/main" id="{2F8A46F1-0FC7-2280-E084-66377A0CB54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9650" y="3635783"/>
            <a:ext cx="788639" cy="533400"/>
          </a:xfrm>
        </p:spPr>
        <p:txBody>
          <a:bodyPr/>
          <a:lstStyle/>
          <a:p>
            <a:r>
              <a:rPr lang="en-GB" dirty="0"/>
              <a:t>T4.</a:t>
            </a:r>
          </a:p>
        </p:txBody>
      </p:sp>
      <p:sp>
        <p:nvSpPr>
          <p:cNvPr id="96" name="Slide Number Placeholder 95">
            <a:extLst>
              <a:ext uri="{FF2B5EF4-FFF2-40B4-BE49-F238E27FC236}">
                <a16:creationId xmlns:a16="http://schemas.microsoft.com/office/drawing/2014/main" id="{3BD80834-FB15-847A-2C6B-65FA4C1A99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3</a:t>
            </a:fld>
            <a:endParaRPr lang="en-US" dirty="0"/>
          </a:p>
        </p:txBody>
      </p:sp>
      <p:sp>
        <p:nvSpPr>
          <p:cNvPr id="119" name="Title 118">
            <a:extLst>
              <a:ext uri="{FF2B5EF4-FFF2-40B4-BE49-F238E27FC236}">
                <a16:creationId xmlns:a16="http://schemas.microsoft.com/office/drawing/2014/main" id="{34974D2A-D531-9065-F011-B2A52FD62A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02137" y="571578"/>
            <a:ext cx="7300241" cy="1017147"/>
          </a:xfrm>
        </p:spPr>
        <p:txBody>
          <a:bodyPr>
            <a:noAutofit/>
          </a:bodyPr>
          <a:lstStyle/>
          <a:p>
            <a:r>
              <a:rPr lang="en-US" sz="2800" dirty="0"/>
              <a:t>La sicurezza informatica nelle tecnologie emergenti per la rete energetica </a:t>
            </a:r>
            <a:br>
              <a:rPr lang="en-US" sz="2800" dirty="0"/>
            </a:br>
            <a:r>
              <a:rPr lang="en-US" sz="2400" i="1" dirty="0"/>
              <a:t>Panoramica del corso</a:t>
            </a:r>
          </a:p>
        </p:txBody>
      </p:sp>
      <p:sp>
        <p:nvSpPr>
          <p:cNvPr id="53" name="Text Placeholder 52">
            <a:extLst>
              <a:ext uri="{FF2B5EF4-FFF2-40B4-BE49-F238E27FC236}">
                <a16:creationId xmlns:a16="http://schemas.microsoft.com/office/drawing/2014/main" id="{445D204E-D65E-A7F5-0F0E-E8C48B16DA8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9650" y="1749479"/>
            <a:ext cx="788639" cy="533400"/>
          </a:xfrm>
        </p:spPr>
        <p:txBody>
          <a:bodyPr/>
          <a:lstStyle/>
          <a:p>
            <a:r>
              <a:rPr lang="en-GB" dirty="0"/>
              <a:t>T1.</a:t>
            </a:r>
          </a:p>
        </p:txBody>
      </p:sp>
      <p:sp>
        <p:nvSpPr>
          <p:cNvPr id="58" name="Text Placeholder 57">
            <a:extLst>
              <a:ext uri="{FF2B5EF4-FFF2-40B4-BE49-F238E27FC236}">
                <a16:creationId xmlns:a16="http://schemas.microsoft.com/office/drawing/2014/main" id="{02E3546B-B05B-8014-E453-D33A25CE7911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478787" y="1749479"/>
            <a:ext cx="6979413" cy="5334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Introduzione alla sicurezza delle infrastrutture critiche e alle sfide</a:t>
            </a:r>
            <a:endParaRPr lang="en-GB" dirty="0"/>
          </a:p>
        </p:txBody>
      </p:sp>
      <p:sp>
        <p:nvSpPr>
          <p:cNvPr id="55" name="Text Placeholder 54">
            <a:extLst>
              <a:ext uri="{FF2B5EF4-FFF2-40B4-BE49-F238E27FC236}">
                <a16:creationId xmlns:a16="http://schemas.microsoft.com/office/drawing/2014/main" id="{7C76E5A1-D109-EE04-2AA0-5CF09302987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59650" y="3006909"/>
            <a:ext cx="788639" cy="533400"/>
          </a:xfrm>
        </p:spPr>
        <p:txBody>
          <a:bodyPr/>
          <a:lstStyle/>
          <a:p>
            <a:r>
              <a:rPr lang="en-GB" dirty="0"/>
              <a:t>T3.</a:t>
            </a:r>
          </a:p>
        </p:txBody>
      </p:sp>
      <p:sp>
        <p:nvSpPr>
          <p:cNvPr id="62" name="Text Placeholder 61">
            <a:extLst>
              <a:ext uri="{FF2B5EF4-FFF2-40B4-BE49-F238E27FC236}">
                <a16:creationId xmlns:a16="http://schemas.microsoft.com/office/drawing/2014/main" id="{1F8AB260-7A97-C5F2-66D3-845D7CE99BD5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1478787" y="4269747"/>
            <a:ext cx="5885179" cy="533400"/>
          </a:xfrm>
        </p:spPr>
        <p:txBody>
          <a:bodyPr/>
          <a:lstStyle/>
          <a:p>
            <a:r>
              <a:rPr lang="en-GB" dirty="0"/>
              <a:t>Sicurezza e resilienza</a:t>
            </a:r>
          </a:p>
        </p:txBody>
      </p:sp>
      <p:sp>
        <p:nvSpPr>
          <p:cNvPr id="54" name="Text Placeholder 53">
            <a:extLst>
              <a:ext uri="{FF2B5EF4-FFF2-40B4-BE49-F238E27FC236}">
                <a16:creationId xmlns:a16="http://schemas.microsoft.com/office/drawing/2014/main" id="{EA8328BA-7AB3-DC82-F907-6A23E59E99B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59650" y="2378035"/>
            <a:ext cx="788639" cy="533400"/>
          </a:xfrm>
        </p:spPr>
        <p:txBody>
          <a:bodyPr/>
          <a:lstStyle/>
          <a:p>
            <a:r>
              <a:rPr lang="en-GB" dirty="0"/>
              <a:t>T2.</a:t>
            </a:r>
          </a:p>
        </p:txBody>
      </p:sp>
      <p:sp>
        <p:nvSpPr>
          <p:cNvPr id="59" name="Text Placeholder 58">
            <a:extLst>
              <a:ext uri="{FF2B5EF4-FFF2-40B4-BE49-F238E27FC236}">
                <a16:creationId xmlns:a16="http://schemas.microsoft.com/office/drawing/2014/main" id="{4F3D3C34-5F4C-A8C2-7D62-EDD11E51C2F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1478787" y="2378035"/>
            <a:ext cx="5885179" cy="533400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Debolezze comuni in materia di sicurezza e panorama delle minacce</a:t>
            </a:r>
            <a:endParaRPr lang="en-GB" dirty="0"/>
          </a:p>
        </p:txBody>
      </p:sp>
      <p:pic>
        <p:nvPicPr>
          <p:cNvPr id="83" name="Picture Placeholder 82" descr="A person writing at a desk&#10;">
            <a:extLst>
              <a:ext uri="{FF2B5EF4-FFF2-40B4-BE49-F238E27FC236}">
                <a16:creationId xmlns:a16="http://schemas.microsoft.com/office/drawing/2014/main" id="{9F2CBF26-9F88-C836-7BBE-2C8D15399C20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7594" r="7594"/>
          <a:stretch/>
        </p:blipFill>
        <p:spPr/>
      </p:pic>
      <p:sp>
        <p:nvSpPr>
          <p:cNvPr id="61" name="Text Placeholder 60">
            <a:extLst>
              <a:ext uri="{FF2B5EF4-FFF2-40B4-BE49-F238E27FC236}">
                <a16:creationId xmlns:a16="http://schemas.microsoft.com/office/drawing/2014/main" id="{59F28081-3BF4-8FEE-DB11-FB93567C514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78787" y="3638169"/>
            <a:ext cx="5885179" cy="533400"/>
          </a:xfrm>
        </p:spPr>
        <p:txBody>
          <a:bodyPr/>
          <a:lstStyle/>
          <a:p>
            <a:r>
              <a:rPr lang="en-GB" dirty="0"/>
              <a:t>Normative e standard</a:t>
            </a: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F514909B-483A-55E9-37EE-C256209263F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59650" y="4264656"/>
            <a:ext cx="788639" cy="533400"/>
          </a:xfrm>
        </p:spPr>
        <p:txBody>
          <a:bodyPr/>
          <a:lstStyle/>
          <a:p>
            <a:r>
              <a:rPr lang="en-GB" dirty="0"/>
              <a:t>T5.</a:t>
            </a:r>
          </a:p>
        </p:txBody>
      </p:sp>
      <p:sp>
        <p:nvSpPr>
          <p:cNvPr id="51" name="Freeform: Shape 50">
            <a:extLst>
              <a:ext uri="{FF2B5EF4-FFF2-40B4-BE49-F238E27FC236}">
                <a16:creationId xmlns:a16="http://schemas.microsoft.com/office/drawing/2014/main" id="{E3A78732-6A77-06C0-D931-D7D8673862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73" name="Graphic 72">
            <a:extLst>
              <a:ext uri="{FF2B5EF4-FFF2-40B4-BE49-F238E27FC236}">
                <a16:creationId xmlns:a16="http://schemas.microsoft.com/office/drawing/2014/main" id="{7B7D90C8-A3E9-289E-DC74-AFF053EFBA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2F61E353-DA53-56F1-49CB-7426B4E4EDAF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4C985692-9D93-B2CA-C09C-F2CA3F05ADE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id="{F93FF775-4134-4229-0B44-8DCF3D12DA7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  <p:sp>
        <p:nvSpPr>
          <p:cNvPr id="63" name="Text Placeholder 56">
            <a:extLst>
              <a:ext uri="{FF2B5EF4-FFF2-40B4-BE49-F238E27FC236}">
                <a16:creationId xmlns:a16="http://schemas.microsoft.com/office/drawing/2014/main" id="{9A495D6B-D313-57B7-7AE2-E5A7008A7B0E}"/>
              </a:ext>
            </a:extLst>
          </p:cNvPr>
          <p:cNvSpPr txBox="1">
            <a:spLocks/>
          </p:cNvSpPr>
          <p:nvPr/>
        </p:nvSpPr>
        <p:spPr>
          <a:xfrm>
            <a:off x="659650" y="4901325"/>
            <a:ext cx="788639" cy="53340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marL="0" indent="0" algn="ctr" defTabSz="914400" rtl="0" eaLnBrk="1" latinLnBrk="0" hangingPunct="1">
              <a:lnSpc>
                <a:spcPct val="6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4400" b="0" kern="1200" spc="100" baseline="-250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20116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2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980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T6.</a:t>
            </a:r>
          </a:p>
        </p:txBody>
      </p:sp>
      <p:sp>
        <p:nvSpPr>
          <p:cNvPr id="64" name="Text Placeholder 61">
            <a:extLst>
              <a:ext uri="{FF2B5EF4-FFF2-40B4-BE49-F238E27FC236}">
                <a16:creationId xmlns:a16="http://schemas.microsoft.com/office/drawing/2014/main" id="{C35EA93F-B6AF-E97B-FFB1-DEE5FB2BCDB7}"/>
              </a:ext>
            </a:extLst>
          </p:cNvPr>
          <p:cNvSpPr txBox="1">
            <a:spLocks/>
          </p:cNvSpPr>
          <p:nvPr/>
        </p:nvSpPr>
        <p:spPr>
          <a:xfrm>
            <a:off x="1478787" y="4906416"/>
            <a:ext cx="5885179" cy="533400"/>
          </a:xfrm>
          <a:prstGeom prst="rect">
            <a:avLst/>
          </a:prstGeom>
        </p:spPr>
        <p:txBody>
          <a:bodyPr vert="horz" lIns="0" tIns="45720" rIns="0" bIns="0" rtlCol="0" anchor="b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spcAft>
                <a:spcPts val="200"/>
              </a:spcAft>
              <a:buClr>
                <a:schemeClr val="accent1"/>
              </a:buClr>
              <a:buSzPct val="100000"/>
              <a:buFont typeface="Calibri" panose="020F0502020204030204" pitchFamily="34" charset="0"/>
              <a:buNone/>
              <a:defRPr sz="20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20116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6692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49808" indent="0" algn="l" defTabSz="914400" rtl="0" eaLnBrk="1" latinLnBrk="0" hangingPunct="1">
              <a:lnSpc>
                <a:spcPct val="100000"/>
              </a:lnSpc>
              <a:spcBef>
                <a:spcPts val="200"/>
              </a:spcBef>
              <a:spcAft>
                <a:spcPts val="400"/>
              </a:spcAft>
              <a:buClrTx/>
              <a:buFont typeface="Calibri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1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3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5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700000" indent="-22860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1"/>
              </a:buClr>
              <a:buFont typeface="Calibri" pitchFamily="34" charset="0"/>
              <a:buChar char="◦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Implicazioni relative alla privacy, all'etica, alla legalità e alla società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48501503"/>
      </p:ext>
    </p:extLst>
  </p:cSld>
  <p:clrMapOvr>
    <a:masterClrMapping/>
  </p:clrMapOvr>
</p:sld>
</file>

<file path=ppt/slides/slide4.xml><?xml version="1.0" encoding="utf-8"?>
<p:sld xmlns:a16="http://schemas.microsoft.com/office/drawing/2014/main" xmlns:adec="http://schemas.microsoft.com/office/drawing/2017/decorative" xmlns:asvg="http://schemas.microsoft.com/office/drawing/2016/SVG/main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727877F4-3E64-7621-D97B-9350E7E70E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T5: Sicurezza e </a:t>
            </a:r>
            <a:r>
              <a:rPr lang="en-US" dirty="0" err="1"/>
              <a:t>resilienza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6A624E-E96A-7F59-7C2A-EE0D6E20899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Sicurezza e resilienza nel CEI</a:t>
            </a:r>
          </a:p>
        </p:txBody>
      </p:sp>
      <p:pic>
        <p:nvPicPr>
          <p:cNvPr id="34" name="Picture Placeholder 33" descr="A cup of coffee and a notebook on a table&#10;&#10;Description automatically generated">
            <a:extLst>
              <a:ext uri="{FF2B5EF4-FFF2-40B4-BE49-F238E27FC236}">
                <a16:creationId xmlns:a16="http://schemas.microsoft.com/office/drawing/2014/main" id="{BE76F2C8-60D2-404A-08F8-F956BC2489DF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18261" r="18261"/>
          <a:stretch/>
        </p:blipFill>
        <p:spPr/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D96053-DF7F-7AFE-4D23-78CFF34D002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4</a:t>
            </a:fld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3E7466B0-B69A-FEBF-B8E0-FDA9AEAC70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370364" y="-3219"/>
            <a:ext cx="2562565" cy="6884359"/>
          </a:xfrm>
          <a:custGeom>
            <a:avLst/>
            <a:gdLst>
              <a:gd name="connsiteX0" fmla="*/ 2535833 w 2562565"/>
              <a:gd name="connsiteY0" fmla="*/ 0 h 6884359"/>
              <a:gd name="connsiteX1" fmla="*/ 2106829 w 2562565"/>
              <a:gd name="connsiteY1" fmla="*/ 1564627 h 6884359"/>
              <a:gd name="connsiteX2" fmla="*/ 1764389 w 2562565"/>
              <a:gd name="connsiteY2" fmla="*/ 2840498 h 6884359"/>
              <a:gd name="connsiteX3" fmla="*/ 1579803 w 2562565"/>
              <a:gd name="connsiteY3" fmla="*/ 2925726 h 6884359"/>
              <a:gd name="connsiteX4" fmla="*/ 1467779 w 2562565"/>
              <a:gd name="connsiteY4" fmla="*/ 2731101 h 6884359"/>
              <a:gd name="connsiteX5" fmla="*/ 1727472 w 2562565"/>
              <a:gd name="connsiteY5" fmla="*/ 1773244 h 6884359"/>
              <a:gd name="connsiteX6" fmla="*/ 1709650 w 2562565"/>
              <a:gd name="connsiteY6" fmla="*/ 1633318 h 6884359"/>
              <a:gd name="connsiteX7" fmla="*/ 1597625 w 2562565"/>
              <a:gd name="connsiteY7" fmla="*/ 1546818 h 6884359"/>
              <a:gd name="connsiteX8" fmla="*/ 1372303 w 2562565"/>
              <a:gd name="connsiteY8" fmla="*/ 1676568 h 6884359"/>
              <a:gd name="connsiteX9" fmla="*/ 977670 w 2562565"/>
              <a:gd name="connsiteY9" fmla="*/ 3131798 h 6884359"/>
              <a:gd name="connsiteX10" fmla="*/ 5092 w 2562565"/>
              <a:gd name="connsiteY10" fmla="*/ 6867823 h 6884359"/>
              <a:gd name="connsiteX11" fmla="*/ 0 w 2562565"/>
              <a:gd name="connsiteY11" fmla="*/ 6884360 h 6884359"/>
              <a:gd name="connsiteX12" fmla="*/ 26733 w 2562565"/>
              <a:gd name="connsiteY12" fmla="*/ 6884360 h 6884359"/>
              <a:gd name="connsiteX13" fmla="*/ 1003131 w 2562565"/>
              <a:gd name="connsiteY13" fmla="*/ 3139431 h 6884359"/>
              <a:gd name="connsiteX14" fmla="*/ 1397763 w 2562565"/>
              <a:gd name="connsiteY14" fmla="*/ 1684200 h 6884359"/>
              <a:gd name="connsiteX15" fmla="*/ 1592533 w 2562565"/>
              <a:gd name="connsiteY15" fmla="*/ 1572259 h 6884359"/>
              <a:gd name="connsiteX16" fmla="*/ 1688009 w 2562565"/>
              <a:gd name="connsiteY16" fmla="*/ 1646039 h 6884359"/>
              <a:gd name="connsiteX17" fmla="*/ 1703285 w 2562565"/>
              <a:gd name="connsiteY17" fmla="*/ 1766884 h 6884359"/>
              <a:gd name="connsiteX18" fmla="*/ 1443591 w 2562565"/>
              <a:gd name="connsiteY18" fmla="*/ 2724741 h 6884359"/>
              <a:gd name="connsiteX19" fmla="*/ 1573438 w 2562565"/>
              <a:gd name="connsiteY19" fmla="*/ 2949894 h 6884359"/>
              <a:gd name="connsiteX20" fmla="*/ 1788577 w 2562565"/>
              <a:gd name="connsiteY20" fmla="*/ 2849402 h 6884359"/>
              <a:gd name="connsiteX21" fmla="*/ 1788577 w 2562565"/>
              <a:gd name="connsiteY21" fmla="*/ 2848130 h 6884359"/>
              <a:gd name="connsiteX22" fmla="*/ 2131016 w 2562565"/>
              <a:gd name="connsiteY22" fmla="*/ 1570987 h 6884359"/>
              <a:gd name="connsiteX23" fmla="*/ 2562566 w 2562565"/>
              <a:gd name="connsiteY23" fmla="*/ 1272 h 6884359"/>
              <a:gd name="connsiteX24" fmla="*/ 2535833 w 2562565"/>
              <a:gd name="connsiteY24" fmla="*/ 0 h 6884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62565" h="6884359">
                <a:moveTo>
                  <a:pt x="2535833" y="0"/>
                </a:moveTo>
                <a:lnTo>
                  <a:pt x="2106829" y="1564627"/>
                </a:lnTo>
                <a:lnTo>
                  <a:pt x="1764389" y="2840498"/>
                </a:lnTo>
                <a:cubicBezTo>
                  <a:pt x="1731291" y="2910461"/>
                  <a:pt x="1653638" y="2946078"/>
                  <a:pt x="1579803" y="2925726"/>
                </a:cubicBezTo>
                <a:cubicBezTo>
                  <a:pt x="1495785" y="2902829"/>
                  <a:pt x="1444864" y="2815057"/>
                  <a:pt x="1467779" y="2731101"/>
                </a:cubicBezTo>
                <a:lnTo>
                  <a:pt x="1727472" y="1773244"/>
                </a:lnTo>
                <a:cubicBezTo>
                  <a:pt x="1740202" y="1726178"/>
                  <a:pt x="1733837" y="1676568"/>
                  <a:pt x="1709650" y="1633318"/>
                </a:cubicBezTo>
                <a:cubicBezTo>
                  <a:pt x="1685463" y="1590068"/>
                  <a:pt x="1646000" y="1559539"/>
                  <a:pt x="1597625" y="1546818"/>
                </a:cubicBezTo>
                <a:cubicBezTo>
                  <a:pt x="1499604" y="1520105"/>
                  <a:pt x="1397763" y="1578620"/>
                  <a:pt x="1372303" y="1676568"/>
                </a:cubicBezTo>
                <a:lnTo>
                  <a:pt x="977670" y="3131798"/>
                </a:lnTo>
                <a:lnTo>
                  <a:pt x="5092" y="6867823"/>
                </a:lnTo>
                <a:cubicBezTo>
                  <a:pt x="5092" y="6867823"/>
                  <a:pt x="1273" y="6880544"/>
                  <a:pt x="0" y="6884360"/>
                </a:cubicBezTo>
                <a:lnTo>
                  <a:pt x="26733" y="6884360"/>
                </a:lnTo>
                <a:lnTo>
                  <a:pt x="1003131" y="3139431"/>
                </a:lnTo>
                <a:lnTo>
                  <a:pt x="1397763" y="1684200"/>
                </a:lnTo>
                <a:cubicBezTo>
                  <a:pt x="1420677" y="1600245"/>
                  <a:pt x="1508515" y="1549363"/>
                  <a:pt x="1592533" y="1572259"/>
                </a:cubicBezTo>
                <a:cubicBezTo>
                  <a:pt x="1633270" y="1583708"/>
                  <a:pt x="1667641" y="1609149"/>
                  <a:pt x="1688009" y="1646039"/>
                </a:cubicBezTo>
                <a:cubicBezTo>
                  <a:pt x="1709650" y="1682928"/>
                  <a:pt x="1714742" y="1724906"/>
                  <a:pt x="1703285" y="1766884"/>
                </a:cubicBezTo>
                <a:lnTo>
                  <a:pt x="1443591" y="2724741"/>
                </a:lnTo>
                <a:cubicBezTo>
                  <a:pt x="1416858" y="2822689"/>
                  <a:pt x="1475417" y="2924453"/>
                  <a:pt x="1573438" y="2949894"/>
                </a:cubicBezTo>
                <a:cubicBezTo>
                  <a:pt x="1660003" y="2972792"/>
                  <a:pt x="1750386" y="2930814"/>
                  <a:pt x="1788577" y="2849402"/>
                </a:cubicBezTo>
                <a:lnTo>
                  <a:pt x="1788577" y="2848130"/>
                </a:lnTo>
                <a:lnTo>
                  <a:pt x="2131016" y="1570987"/>
                </a:lnTo>
                <a:lnTo>
                  <a:pt x="2562566" y="1272"/>
                </a:lnTo>
                <a:cubicBezTo>
                  <a:pt x="2553655" y="0"/>
                  <a:pt x="2544744" y="0"/>
                  <a:pt x="2535833" y="0"/>
                </a:cubicBezTo>
                <a:close/>
              </a:path>
            </a:pathLst>
          </a:custGeom>
          <a:solidFill>
            <a:schemeClr val="accent1"/>
          </a:solidFill>
          <a:ln w="1270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2756CFB8-E805-3CF9-61D2-C02341EC76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7829202" y="5156615"/>
            <a:ext cx="878334" cy="1705001"/>
          </a:xfrm>
          <a:prstGeom prst="rect">
            <a:avLst/>
          </a:prstGeom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B2E7B04D-E6C3-1A50-96CC-C863D387E4E8}"/>
              </a:ext>
            </a:extLst>
          </p:cNvPr>
          <p:cNvGrpSpPr/>
          <p:nvPr/>
        </p:nvGrpSpPr>
        <p:grpSpPr>
          <a:xfrm>
            <a:off x="7549377" y="6167336"/>
            <a:ext cx="3294001" cy="612000"/>
            <a:chOff x="5179092" y="5483822"/>
            <a:chExt cx="3294001" cy="612000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B2BB7346-D27E-E7B5-1793-E50B8F9C20CF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179092" y="5483822"/>
              <a:ext cx="1530000" cy="6120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E39C830-72D8-B9BC-4DBD-C47324325EE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6709092" y="5483822"/>
              <a:ext cx="1764001" cy="612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30829517"/>
      </p:ext>
    </p:extLst>
  </p:cSld>
  <p:clrMapOvr>
    <a:masterClrMapping/>
  </p:clrMapOvr>
</p:sld>
</file>

<file path=ppt/slides/slide5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194B3479-59CB-119D-A797-8720A8BC7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Obiettivi formativi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14BB4C7F-7A2E-2A45-1B3F-48C1256F4DCA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7DAC1B84-DC20-57C6-E8DA-7721F02E559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ü"/>
            </a:pPr>
            <a:r>
              <a:rPr lang="en-GB" sz="2000" noProof="0" dirty="0"/>
              <a:t>Scegliere controlli tecnici + organizzativi per CEI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000" noProof="0" dirty="0"/>
              <a:t>Spiegare la segmentazione e la difesa perimetrale per l'OT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000" noProof="0" dirty="0"/>
              <a:t>Progettare una risposta agli incidenti adeguata ai vincoli OT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000" noProof="0" dirty="0"/>
              <a:t>Creare piani di ripristino/BCP/DR e testare la strategia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000" noProof="0" dirty="0"/>
              <a:t>Utilizzare la CTI/consapevolezza situazionale nelle operazioni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3E677C-B30B-9361-1557-EE90A7448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99511001-6F2E-D16C-C5A6-4486407F6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4246432"/>
      </p:ext>
    </p:extLst>
  </p:cSld>
  <p:clrMapOvr>
    <a:masterClrMapping/>
  </p:clrMapOvr>
</p:sld>
</file>

<file path=ppt/slides/slide6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9F585C-01A3-11C5-82D3-12DB3B28F1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7E590CD0-0BC2-62AB-A8B8-11F7AC9BC7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Architettura di sicurezza basata sulle minacce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BCA06E6F-6100-7294-23B8-AC2C9E727C05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81A27B03-6486-6C60-109F-DB16FC1932E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Partire dagli scenari di rischio (Argomento 2)</a:t>
            </a:r>
          </a:p>
          <a:p>
            <a:r>
              <a:rPr lang="en-US" sz="2000" noProof="0" dirty="0"/>
              <a:t>Proteggere prima le funzioni critiche (Argomento 1)</a:t>
            </a:r>
          </a:p>
          <a:p>
            <a:r>
              <a:rPr lang="en-US" sz="2000" noProof="0" dirty="0"/>
              <a:t>Costruire difese a più livelli (Argomento 5)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48453EA-7EB5-797A-7AF4-DDDF82B53F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E2D6C1E2-E013-49BA-4F27-43E566BF1D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508190"/>
      </p:ext>
    </p:extLst>
  </p:cSld>
  <p:clrMapOvr>
    <a:masterClrMapping/>
  </p:clrMapOvr>
</p:sld>
</file>

<file path=ppt/slides/slide7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1A6353-CA76-CD9F-F7C3-23EF04DAF7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D9721702-87BC-B0D3-B449-0ECCE6EDDB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Livelli di controllo CEI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6911BFF8-55F2-0638-6009-82C01ED3CC4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6BFD6F1-4B8A-7969-8AC7-9E0FDB3636E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Controlli di governance (politiche, ruoli)</a:t>
            </a:r>
          </a:p>
          <a:p>
            <a:r>
              <a:rPr lang="en-US" sz="2000" noProof="0" dirty="0"/>
              <a:t>Controlli architetturali (segmentazione, suddivisione in zone)</a:t>
            </a:r>
          </a:p>
          <a:p>
            <a:r>
              <a:rPr lang="en-US" sz="2000" noProof="0" dirty="0"/>
              <a:t>Controlli tecnici (monitoraggio, controllo degli accessi)</a:t>
            </a:r>
          </a:p>
          <a:p>
            <a:r>
              <a:rPr lang="en-US" sz="2000" noProof="0" dirty="0"/>
              <a:t>Controlli operativi (procedure, esercitazioni)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BD2C1F5-D2F5-1F33-8882-B06D678F31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DC8AADCA-0EC3-DCAD-7870-50F42503FD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5170284"/>
      </p:ext>
    </p:extLst>
  </p:cSld>
  <p:clrMapOvr>
    <a:masterClrMapping/>
  </p:clrMapOvr>
</p:sld>
</file>

<file path=ppt/slides/slide8.xml><?xml version="1.0" encoding="utf-8"?>
<p:sld xmlns:a16="http://schemas.microsoft.com/office/drawing/2014/main" xmlns:adec="http://schemas.microsoft.com/office/drawing/2017/decorative"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01C195-2C21-D92B-2FD3-E10D0046E5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AB4C5BB9-5002-675E-5750-2D95A2AB841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Segmentazione e suddivisione in zone </a:t>
            </a:r>
            <a:br>
              <a:rPr lang="en-GB" sz="3200" dirty="0"/>
            </a:br>
            <a:r>
              <a:rPr lang="en-GB" sz="3200" dirty="0"/>
              <a:t>(principio fondamentale dell'OT)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9AA45EB9-3FD0-4E8A-B624-7C8C96D960E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A2AA32CE-7257-EBFF-02AB-35661862F1EC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43190" y="2479936"/>
            <a:ext cx="5840730" cy="3505228"/>
          </a:xfrm>
        </p:spPr>
        <p:txBody>
          <a:bodyPr>
            <a:normAutofit/>
          </a:bodyPr>
          <a:lstStyle/>
          <a:p>
            <a:r>
              <a:rPr lang="en-US" sz="2000" noProof="0" dirty="0"/>
              <a:t>Separare l'IT dall'OT</a:t>
            </a:r>
          </a:p>
          <a:p>
            <a:r>
              <a:rPr lang="en-US" sz="2000" noProof="0" dirty="0"/>
              <a:t>Separare le zone OT in base alla funzione/criticità</a:t>
            </a:r>
          </a:p>
          <a:p>
            <a:r>
              <a:rPr lang="en-US" sz="2000" noProof="0" dirty="0"/>
              <a:t>Limitare i percorsi e applicare i punti di ispezione</a:t>
            </a:r>
            <a:endParaRPr lang="en-GB" sz="2000" noProof="0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72C399B-8C3B-FEE3-B24D-8E7D17A8AD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AF895B7-3DA9-044D-1C0A-54B0D58A8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4861020"/>
      </p:ext>
    </p:extLst>
  </p:cSld>
  <p:clrMapOvr>
    <a:masterClrMapping/>
  </p:clrMapOvr>
</p:sld>
</file>

<file path=ppt/slides/slide9.xml><?xml version="1.0" encoding="utf-8"?>
<p:sld xmlns:a16="http://schemas.microsoft.com/office/drawing/2014/main" xmlns:adec="http://schemas.microsoft.com/office/drawing/2017/decorative" xmlns:p14="http://schemas.microsoft.com/office/powerpoint/2010/main" xmlns:dgm="http://schemas.openxmlformats.org/drawingml/2006/diagram"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C9E29F-743B-E8BF-DDE8-801A14C9C9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>
            <a:extLst>
              <a:ext uri="{FF2B5EF4-FFF2-40B4-BE49-F238E27FC236}">
                <a16:creationId xmlns:a16="http://schemas.microsoft.com/office/drawing/2014/main" id="{17BA90E6-9C91-E44F-D6AE-004B501565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964817" y="615070"/>
            <a:ext cx="6397871" cy="1518315"/>
          </a:xfrm>
        </p:spPr>
        <p:txBody>
          <a:bodyPr>
            <a:normAutofit/>
          </a:bodyPr>
          <a:lstStyle/>
          <a:p>
            <a:r>
              <a:rPr lang="en-GB" sz="3200" dirty="0"/>
              <a:t>Segmentazione: </a:t>
            </a:r>
            <a:br>
              <a:rPr lang="en-GB" sz="3200" dirty="0"/>
            </a:br>
            <a:r>
              <a:rPr lang="en-GB" sz="3200" dirty="0"/>
              <a:t>	IT – DMZ – Zone OT</a:t>
            </a:r>
          </a:p>
        </p:txBody>
      </p:sp>
      <p:pic>
        <p:nvPicPr>
          <p:cNvPr id="8" name="Marcador de Posição da Imagem 7" descr="Uma imagem com captura de ecrã, círculo, luz&#10;&#10;Descrição gerada automaticamente">
            <a:extLst>
              <a:ext uri="{FF2B5EF4-FFF2-40B4-BE49-F238E27FC236}">
                <a16:creationId xmlns:a16="http://schemas.microsoft.com/office/drawing/2014/main" id="{BEEF9897-1765-A0DD-AFF0-C455D9D3FE68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/>
          <a:srcRect l="7439" r="7439"/>
          <a:stretch/>
        </p:blipFill>
        <p:spPr/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DF91417-EFBC-A73C-B578-A70D810D2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2929081" y="0"/>
            <a:ext cx="1822122" cy="6871447"/>
          </a:xfrm>
          <a:prstGeom prst="line">
            <a:avLst/>
          </a:prstGeom>
          <a:ln w="2222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510C606C-1466-A71E-672B-5CDA6583B5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0800000">
            <a:off x="3498189" y="17722"/>
            <a:ext cx="2545001" cy="6837172"/>
          </a:xfrm>
          <a:custGeom>
            <a:avLst/>
            <a:gdLst>
              <a:gd name="connsiteX0" fmla="*/ 2518452 w 2545001"/>
              <a:gd name="connsiteY0" fmla="*/ 0 h 6837172"/>
              <a:gd name="connsiteX1" fmla="*/ 1701725 w 2545001"/>
              <a:gd name="connsiteY1" fmla="*/ 3172236 h 6837172"/>
              <a:gd name="connsiteX2" fmla="*/ 1361633 w 2545001"/>
              <a:gd name="connsiteY2" fmla="*/ 4439362 h 6837172"/>
              <a:gd name="connsiteX3" fmla="*/ 1178312 w 2545001"/>
              <a:gd name="connsiteY3" fmla="*/ 4524005 h 6837172"/>
              <a:gd name="connsiteX4" fmla="*/ 1067055 w 2545001"/>
              <a:gd name="connsiteY4" fmla="*/ 4330715 h 6837172"/>
              <a:gd name="connsiteX5" fmla="*/ 1324969 w 2545001"/>
              <a:gd name="connsiteY5" fmla="*/ 3379423 h 6837172"/>
              <a:gd name="connsiteX6" fmla="*/ 1307268 w 2545001"/>
              <a:gd name="connsiteY6" fmla="*/ 3240456 h 6837172"/>
              <a:gd name="connsiteX7" fmla="*/ 1196012 w 2545001"/>
              <a:gd name="connsiteY7" fmla="*/ 3154549 h 6837172"/>
              <a:gd name="connsiteX8" fmla="*/ 972233 w 2545001"/>
              <a:gd name="connsiteY8" fmla="*/ 3283409 h 6837172"/>
              <a:gd name="connsiteX9" fmla="*/ 580306 w 2545001"/>
              <a:gd name="connsiteY9" fmla="*/ 4728666 h 6837172"/>
              <a:gd name="connsiteX10" fmla="*/ 5057 w 2545001"/>
              <a:gd name="connsiteY10" fmla="*/ 6820750 h 6837172"/>
              <a:gd name="connsiteX11" fmla="*/ 0 w 2545001"/>
              <a:gd name="connsiteY11" fmla="*/ 6837173 h 6837172"/>
              <a:gd name="connsiteX12" fmla="*/ 26550 w 2545001"/>
              <a:gd name="connsiteY12" fmla="*/ 6837173 h 6837172"/>
              <a:gd name="connsiteX13" fmla="*/ 605591 w 2545001"/>
              <a:gd name="connsiteY13" fmla="*/ 4736246 h 6837172"/>
              <a:gd name="connsiteX14" fmla="*/ 997519 w 2545001"/>
              <a:gd name="connsiteY14" fmla="*/ 3290990 h 6837172"/>
              <a:gd name="connsiteX15" fmla="*/ 1190954 w 2545001"/>
              <a:gd name="connsiteY15" fmla="*/ 3179816 h 6837172"/>
              <a:gd name="connsiteX16" fmla="*/ 1285776 w 2545001"/>
              <a:gd name="connsiteY16" fmla="*/ 3253089 h 6837172"/>
              <a:gd name="connsiteX17" fmla="*/ 1300947 w 2545001"/>
              <a:gd name="connsiteY17" fmla="*/ 3373106 h 6837172"/>
              <a:gd name="connsiteX18" fmla="*/ 1043033 w 2545001"/>
              <a:gd name="connsiteY18" fmla="*/ 4324398 h 6837172"/>
              <a:gd name="connsiteX19" fmla="*/ 1171990 w 2545001"/>
              <a:gd name="connsiteY19" fmla="*/ 4548009 h 6837172"/>
              <a:gd name="connsiteX20" fmla="*/ 1385654 w 2545001"/>
              <a:gd name="connsiteY20" fmla="*/ 4448205 h 6837172"/>
              <a:gd name="connsiteX21" fmla="*/ 1385654 w 2545001"/>
              <a:gd name="connsiteY21" fmla="*/ 4446942 h 6837172"/>
              <a:gd name="connsiteX22" fmla="*/ 1725746 w 2545001"/>
              <a:gd name="connsiteY22" fmla="*/ 3178553 h 6837172"/>
              <a:gd name="connsiteX23" fmla="*/ 2545002 w 2545001"/>
              <a:gd name="connsiteY23" fmla="*/ 1263 h 6837172"/>
              <a:gd name="connsiteX24" fmla="*/ 2518452 w 2545001"/>
              <a:gd name="connsiteY24" fmla="*/ 0 h 68371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2545001" h="6837172">
                <a:moveTo>
                  <a:pt x="2518452" y="0"/>
                </a:moveTo>
                <a:lnTo>
                  <a:pt x="1701725" y="3172236"/>
                </a:lnTo>
                <a:lnTo>
                  <a:pt x="1361633" y="4439362"/>
                </a:lnTo>
                <a:cubicBezTo>
                  <a:pt x="1328761" y="4508845"/>
                  <a:pt x="1251640" y="4544219"/>
                  <a:pt x="1178312" y="4524005"/>
                </a:cubicBezTo>
                <a:cubicBezTo>
                  <a:pt x="1094869" y="4501265"/>
                  <a:pt x="1044298" y="4414095"/>
                  <a:pt x="1067055" y="4330715"/>
                </a:cubicBezTo>
                <a:lnTo>
                  <a:pt x="1324969" y="3379423"/>
                </a:lnTo>
                <a:cubicBezTo>
                  <a:pt x="1337611" y="3332679"/>
                  <a:pt x="1331290" y="3283409"/>
                  <a:pt x="1307268" y="3240456"/>
                </a:cubicBezTo>
                <a:cubicBezTo>
                  <a:pt x="1283247" y="3197503"/>
                  <a:pt x="1244054" y="3167183"/>
                  <a:pt x="1196012" y="3154549"/>
                </a:cubicBezTo>
                <a:cubicBezTo>
                  <a:pt x="1098662" y="3128019"/>
                  <a:pt x="997519" y="3186133"/>
                  <a:pt x="972233" y="3283409"/>
                </a:cubicBezTo>
                <a:lnTo>
                  <a:pt x="580306" y="4728666"/>
                </a:lnTo>
                <a:lnTo>
                  <a:pt x="5057" y="6820750"/>
                </a:lnTo>
                <a:cubicBezTo>
                  <a:pt x="5057" y="6820750"/>
                  <a:pt x="1264" y="6833383"/>
                  <a:pt x="0" y="6837173"/>
                </a:cubicBezTo>
                <a:lnTo>
                  <a:pt x="26550" y="6837173"/>
                </a:lnTo>
                <a:lnTo>
                  <a:pt x="605591" y="4736246"/>
                </a:lnTo>
                <a:lnTo>
                  <a:pt x="997519" y="3290990"/>
                </a:lnTo>
                <a:cubicBezTo>
                  <a:pt x="1020276" y="3207609"/>
                  <a:pt x="1107512" y="3157076"/>
                  <a:pt x="1190954" y="3179816"/>
                </a:cubicBezTo>
                <a:cubicBezTo>
                  <a:pt x="1231411" y="3191186"/>
                  <a:pt x="1265547" y="3216453"/>
                  <a:pt x="1285776" y="3253089"/>
                </a:cubicBezTo>
                <a:cubicBezTo>
                  <a:pt x="1307268" y="3289726"/>
                  <a:pt x="1312326" y="3331416"/>
                  <a:pt x="1300947" y="3373106"/>
                </a:cubicBezTo>
                <a:lnTo>
                  <a:pt x="1043033" y="4324398"/>
                </a:lnTo>
                <a:cubicBezTo>
                  <a:pt x="1016483" y="4421675"/>
                  <a:pt x="1074640" y="4522742"/>
                  <a:pt x="1171990" y="4548009"/>
                </a:cubicBezTo>
                <a:cubicBezTo>
                  <a:pt x="1257961" y="4570749"/>
                  <a:pt x="1347725" y="4529059"/>
                  <a:pt x="1385654" y="4448205"/>
                </a:cubicBezTo>
                <a:lnTo>
                  <a:pt x="1385654" y="4446942"/>
                </a:lnTo>
                <a:lnTo>
                  <a:pt x="1725746" y="3178553"/>
                </a:lnTo>
                <a:lnTo>
                  <a:pt x="2545002" y="1263"/>
                </a:lnTo>
                <a:cubicBezTo>
                  <a:pt x="2536151" y="0"/>
                  <a:pt x="2527302" y="0"/>
                  <a:pt x="2518452" y="0"/>
                </a:cubicBezTo>
                <a:close/>
              </a:path>
            </a:pathLst>
          </a:custGeom>
          <a:solidFill>
            <a:schemeClr val="accent1"/>
          </a:solidFill>
          <a:ln w="1263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03F2F7E-4D47-4044-51B0-FFC581861066}"/>
              </a:ext>
            </a:extLst>
          </p:cNvPr>
          <p:cNvSpPr/>
          <p:nvPr/>
        </p:nvSpPr>
        <p:spPr>
          <a:xfrm>
            <a:off x="0" y="2275840"/>
            <a:ext cx="12192000" cy="4595607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CF638E3D-D21D-FB75-0DFD-D2CE472D173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11181600"/>
              </p:ext>
            </p:extLst>
          </p:nvPr>
        </p:nvGraphicFramePr>
        <p:xfrm>
          <a:off x="1476112" y="2560377"/>
          <a:ext cx="9750320" cy="40265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340226096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TM11534312">
      <a:dk1>
        <a:srgbClr val="000000"/>
      </a:dk1>
      <a:lt1>
        <a:srgbClr val="FFFFFF"/>
      </a:lt1>
      <a:dk2>
        <a:srgbClr val="D87A1A"/>
      </a:dk2>
      <a:lt2>
        <a:srgbClr val="E7E6E6"/>
      </a:lt2>
      <a:accent1>
        <a:srgbClr val="FFBA00"/>
      </a:accent1>
      <a:accent2>
        <a:srgbClr val="7229D2"/>
      </a:accent2>
      <a:accent3>
        <a:srgbClr val="C62FE1"/>
      </a:accent3>
      <a:accent4>
        <a:srgbClr val="CF1DA0"/>
      </a:accent4>
      <a:accent5>
        <a:srgbClr val="E12F68"/>
      </a:accent5>
      <a:accent6>
        <a:srgbClr val="CF2E1D"/>
      </a:accent6>
      <a:hlink>
        <a:srgbClr val="87882D"/>
      </a:hlink>
      <a:folHlink>
        <a:srgbClr val="7F7F7F"/>
      </a:folHlink>
    </a:clrScheme>
    <a:fontScheme name="Custom 62">
      <a:majorFont>
        <a:latin typeface="Book Antiqua"/>
        <a:ea typeface=""/>
        <a:cs typeface=""/>
      </a:majorFont>
      <a:minorFont>
        <a:latin typeface="Century Gothic"/>
        <a:ea typeface=""/>
        <a:cs typeface="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M11534312_Win32_SL_V3" id="{A784F2EB-8377-40E2-878D-F359E4F7734D}" vid="{87F4C17B-0668-4D7F-80F5-6507D8EFBB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7" ma:contentTypeDescription="Create a new document." ma:contentTypeScope="" ma:versionID="c6f9a84f66a9c8b9a21755b9ffafb945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27df39e3e7036dff54f89ddd5805ce72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ackground xmlns="71af3243-3dd4-4a8d-8c0d-dd76da1f02a5">false</Background>
    <Status xmlns="71af3243-3dd4-4a8d-8c0d-dd76da1f02a5">Not started</Status>
    <_ip_UnifiedCompliancePolicyUIAction xmlns="http://schemas.microsoft.com/sharepoint/v3" xsi:nil="true"/>
    <Image xmlns="71af3243-3dd4-4a8d-8c0d-dd76da1f02a5">
      <Url xsi:nil="true"/>
      <Description xsi:nil="true"/>
    </Image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89BB42C3-98F0-4E09-AE96-62EE07CAC5C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9EAE05-2D90-4440-A098-2E114DBDB54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C15CCAF-B227-4420-8A82-899C4EC33714}">
  <ds:schemaRefs>
    <ds:schemaRef ds:uri="http://schemas.microsoft.com/office/2006/metadata/properties"/>
    <ds:schemaRef ds:uri="http://schemas.microsoft.com/office/infopath/2007/PartnerControls"/>
    <ds:schemaRef ds:uri="71af3243-3dd4-4a8d-8c0d-dd76da1f02a5"/>
    <ds:schemaRef ds:uri="http://schemas.microsoft.com/sharepoint/v3"/>
    <ds:schemaRef ds:uri="230e9df3-be65-4c73-a93b-d1236ebd677e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>Theme-CyberSecPro-1</Template>
  <TotalTime>0</TotalTime>
  <Words>869</Words>
  <Application>Microsoft Office PowerPoint</Application>
  <PresentationFormat>Widescreen</PresentationFormat>
  <Paragraphs>169</Paragraphs>
  <Slides>26</Slides>
  <Notes>24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Book Antiqua</vt:lpstr>
      <vt:lpstr>Calibri</vt:lpstr>
      <vt:lpstr>Century Gothic</vt:lpstr>
      <vt:lpstr>Courier New</vt:lpstr>
      <vt:lpstr>Wingdings</vt:lpstr>
      <vt:lpstr>Custom</vt:lpstr>
      <vt:lpstr>Critical Energy Infrastructure Security</vt:lpstr>
      <vt:lpstr>PowerPoint Presentation</vt:lpstr>
      <vt:lpstr>Cybersecurity in Emerging Technologies for the Energy Network  Course Overview</vt:lpstr>
      <vt:lpstr>T5: Security and Resilence</vt:lpstr>
      <vt:lpstr>Learning Objectives</vt:lpstr>
      <vt:lpstr>Threat-driven security architecture</vt:lpstr>
      <vt:lpstr>CEI control layers</vt:lpstr>
      <vt:lpstr>Segmentation &amp; zoning  (core OT principle)</vt:lpstr>
      <vt:lpstr>Segmentation:   IT – DMZ – OT Zones</vt:lpstr>
      <vt:lpstr>Perimeter defence for CEI</vt:lpstr>
      <vt:lpstr>Identity and access for OT</vt:lpstr>
      <vt:lpstr>Monitoring &amp; OT-aware detection</vt:lpstr>
      <vt:lpstr>Operational Pipeline: Detect  Respond  Recover</vt:lpstr>
      <vt:lpstr>Intrusion detection (advanced)</vt:lpstr>
      <vt:lpstr>Situational awareness &amp; CTI</vt:lpstr>
      <vt:lpstr>CTI in Operations</vt:lpstr>
      <vt:lpstr>Incident response in CEI</vt:lpstr>
      <vt:lpstr>Incident response phases  (CEI-adapted)</vt:lpstr>
      <vt:lpstr>Recovery and restoration</vt:lpstr>
      <vt:lpstr>Business continuity &amp; disaster recovery</vt:lpstr>
      <vt:lpstr>Continuity Stack  DR  BCP</vt:lpstr>
      <vt:lpstr>Backup strategy that  works in OT</vt:lpstr>
      <vt:lpstr>Resilience engineering controls</vt:lpstr>
      <vt:lpstr>Metrics for security &amp; resilience</vt:lpstr>
      <vt:lpstr>Common failure modes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>CyberSecPro Training Presentation Template</dc:title>
  <dc:subject>CyberSecPro Modules</dc:subject>
  <dc:creator/>
  <lastModifiedBy/>
  <revision>1</revision>
  <dcterms:created xsi:type="dcterms:W3CDTF">2023-07-18T15:28:54.0000000Z</dcterms:created>
  <dcterms:modified xsi:type="dcterms:W3CDTF">2026-01-05T16:31:25.0000000Z</dcterms:modified>
  <version>Ver-1</version>
  <keywords>, docId:5F0AD8145A1FE23B9945083440F1E3F0</keywords>
</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