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ACEB5C-8F45-120D-CC5E-DFE93D2B7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DDB0BBA-F57D-1124-C1CF-0CD8355E3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10958B-3EAF-9EE6-C83F-B3D599313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1BA172-74D8-014A-990C-9A31213EA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87B1ED-3D28-1DDC-3790-F01FA72A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6371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FDB8EE-8E92-743D-86CA-B269E7A2F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64EACA9-BFD5-15F4-DDDA-F059479F79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578A1F-2340-3EF8-6DB2-569E19E90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BF0013-6C90-7294-E35F-DB87C19BD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918DB1-16DC-CA0D-C738-3114C30B2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3243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184134D-8252-45AC-095D-6E7514A74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B989162-B495-F98F-8951-DB77D1D18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DA65A8-75B7-CDE9-D317-CD0095150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10098F-A87A-D3EA-631C-B94C27AAE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2F20CF-187B-935C-85A3-2539C509A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02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CBCE53-9D41-0C6D-6334-3A56091E2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76740D-A4ED-1DC5-4004-4CED05617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C406AF-BA3D-B7D8-CF49-366A4B5DE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54B44B-555C-9BC8-1662-CBED36D7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36A7E8-4453-A62F-8195-193D4310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0938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2BA2B-F319-617C-670A-4A57210D6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37E965-555E-3922-82A6-D45B5E965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AEA8C4-0454-C611-E413-0272C553A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33B3C1-88C5-4BA5-67A3-801783267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3F3795-BC01-B0EA-A48F-6059CCC4C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096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C7BEFF-F65C-7F96-ADC3-800AFC6D8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B19776-2262-C7A5-B97D-6B1D1EBEEB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56B67E2-211B-2BB2-CCE2-163E81D67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49BF61-094C-C2B9-3F2E-A7E213DE4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4DD10BF-00ED-5641-1FC9-2EE032823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8B5CF0-C412-9E8E-4D3C-F9F4A919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77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4002F5-3D57-AEBD-B5BD-9797CD550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8A0302-41A9-4C93-D524-FA5005DE0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8086BE-4C47-23F6-159C-D270E1DB6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22EA9E-C477-CF15-4F51-9EA3820567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6EA7DB8-BDA6-BD93-130D-7A9C65EBA6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521C8AB-0AC6-59E9-6FDC-556A65784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34C04BB-783C-237C-EF2D-575255EAD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8BCF0D3-DA8F-8809-71EA-6C5CEF35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7005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E5AFB-A9CE-888C-045B-D9A6A313E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44C7339-EB87-D3B6-B783-FF70B06F6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44F087-7BFD-F1A1-B72C-3242529FE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ED6E135-C247-5398-DBE1-4F28632B1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421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DF31FE7-716E-29A6-8416-0CA2AD2C0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0A69E8F-EE1D-D5FB-188C-E00C1973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1B0636-782D-9A96-E0A6-7F01196B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8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C71483-8865-3FFC-D8DA-572BF082B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BBEFD7-EA03-F121-D4DF-9CCC2908D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4D97B59-D209-8B73-697E-A7F2B045A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43445C1-8DAB-E462-905F-3D548228E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B301D72-8797-B3F7-CC93-F2170D72E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6AE6059-FFFC-7533-A46F-6266DD78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053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79FBD5-AE88-9C38-FFF7-40BD2F49B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03DEA75-C63E-08B5-1B4C-0A1D188D8F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C857C7-B339-019F-CF74-7466ADB854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F11E989-CD60-5CFA-539C-422F37A2A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7CACF1-1654-B0CA-FF79-3B8F2F3B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70F462B-6F0C-E025-050A-41D985DCB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12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7F5B76-AFF0-EA9B-9D02-BC4F60112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Modifica formato titolo master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BBABEE-2B7C-84AA-1D0F-F61A77203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Modifica formato testo master</a:t>
            </a:r>
          </a:p>
          <a:p>
            <a:pPr lvl="1"/>
            <a:r>
              <a:rPr lang="de-DE"/>
              <a:t>Secondo livello</a:t>
            </a:r>
          </a:p>
          <a:p>
            <a:pPr lvl="2"/>
            <a:r>
              <a:rPr lang="de-DE"/>
              <a:t>Terzo livello</a:t>
            </a:r>
          </a:p>
          <a:p>
            <a:pPr lvl="3"/>
            <a:r>
              <a:rPr lang="de-DE"/>
              <a:t>Quarto livello</a:t>
            </a:r>
          </a:p>
          <a:p>
            <a:pPr lvl="4"/>
            <a:r>
              <a:rPr lang="de-DE"/>
              <a:t>Quinto livello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14EFAD-1852-9B33-0934-F63E2C6D3C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3197C-FA54-4FD1-8E9A-56B423515018}" type="datetimeFigureOut">
              <a:rPr lang="de-DE" smtClean="0"/>
              <a:t>06.02.2026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9A06FA-F482-8899-7126-D35BAAAAD1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D7DE87-94A7-7F2E-CC4A-3B4EC6C00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7D39C-A8B1-43FE-9C99-6525CC21D81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251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etbadnews.com/en" TargetMode="External"/><Relationship Id="rId5" Type="http://schemas.openxmlformats.org/officeDocument/2006/relationships/hyperlink" Target="https://harmonysquare.game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6626B9-DD0E-6D3B-23A2-617167999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474" y="365125"/>
            <a:ext cx="6029325" cy="854075"/>
          </a:xfrm>
        </p:spPr>
        <p:txBody>
          <a:bodyPr/>
          <a:lstStyle/>
          <a:p>
            <a:r>
              <a:rPr lang="de-DE" dirty="0"/>
              <a:t>Compito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F3C8D5CC-6A8E-42C9-39CD-E1DDBC5FAE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47459" y="3273351"/>
            <a:ext cx="4715891" cy="3511691"/>
          </a:xfr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FD441D2-2E7E-2A1A-B971-CDE37FA83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46" y="365125"/>
            <a:ext cx="4715891" cy="424497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CB41700-C6F8-3A0D-52F2-72E8E9C6B750}"/>
              </a:ext>
            </a:extLst>
          </p:cNvPr>
          <p:cNvSpPr txBox="1"/>
          <p:nvPr/>
        </p:nvSpPr>
        <p:spPr>
          <a:xfrm>
            <a:off x="5110481" y="1219200"/>
            <a:ext cx="6452870" cy="203132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/>
              <a:t>Gioca a </a:t>
            </a:r>
            <a:r>
              <a:rPr lang="de-DE" dirty="0" err="1"/>
              <a:t>ciascuno di questi giochi fino alla fine</a:t>
            </a:r>
            <a:r>
              <a:rPr lang="de-DE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err="1"/>
              <a:t>Qual</a:t>
            </a:r>
            <a:r>
              <a:rPr lang="de-DE" dirty="0"/>
              <a:t> </a:t>
            </a:r>
            <a:r>
              <a:rPr lang="de-DE" dirty="0" err="1"/>
              <a:t>è lo scopo del gioco</a:t>
            </a:r>
            <a:r>
              <a:rPr lang="de-DE" dirty="0"/>
              <a:t>? Chi </a:t>
            </a:r>
            <a:r>
              <a:rPr lang="de-DE" dirty="0" err="1"/>
              <a:t>c'è dietro</a:t>
            </a:r>
            <a:r>
              <a:rPr lang="de-DE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Qual </a:t>
            </a:r>
            <a:r>
              <a:rPr lang="de-DE" dirty="0" err="1"/>
              <a:t>è il meccanismo ipotizzato attraverso il</a:t>
            </a:r>
            <a:r>
              <a:rPr lang="de-DE" dirty="0"/>
              <a:t> quale </a:t>
            </a:r>
            <a:r>
              <a:rPr lang="de-DE" dirty="0" err="1"/>
              <a:t>dovrebbe funzionare</a:t>
            </a:r>
            <a:r>
              <a:rPr lang="de-DE" dirty="0"/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err="1"/>
              <a:t>Funziona</a:t>
            </a:r>
            <a:r>
              <a:rPr lang="de-DE" dirty="0"/>
              <a:t>...?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Quali </a:t>
            </a:r>
            <a:r>
              <a:rPr lang="de-DE" dirty="0" err="1"/>
              <a:t>sono i </a:t>
            </a:r>
            <a:r>
              <a:rPr lang="de-DE" dirty="0"/>
              <a:t>potenziali </a:t>
            </a:r>
            <a:r>
              <a:rPr lang="de-DE" dirty="0" err="1"/>
              <a:t>effetti collaterali indesiderati</a:t>
            </a:r>
            <a:r>
              <a:rPr lang="de-DE" dirty="0"/>
              <a:t>, </a:t>
            </a:r>
            <a:r>
              <a:rPr lang="de-DE" dirty="0" err="1"/>
              <a:t>se presenti</a:t>
            </a:r>
            <a:r>
              <a:rPr lang="de-DE" dirty="0"/>
              <a:t>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23A475A-0F80-2035-6AB8-6B14F1AF5C19}"/>
              </a:ext>
            </a:extLst>
          </p:cNvPr>
          <p:cNvSpPr txBox="1"/>
          <p:nvPr/>
        </p:nvSpPr>
        <p:spPr>
          <a:xfrm>
            <a:off x="369115" y="5201174"/>
            <a:ext cx="3374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5"/>
              </a:rPr>
              <a:t>https://harmonysquare.game/</a:t>
            </a:r>
            <a:endParaRPr lang="de-DE" dirty="0"/>
          </a:p>
          <a:p>
            <a:r>
              <a:rPr lang="de-DE" dirty="0">
                <a:hlinkClick r:id="rId6"/>
              </a:rPr>
              <a:t>https://www.getbadnews.com/en</a:t>
            </a:r>
            <a:endParaRPr lang="de-DE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3C9498A-B6A8-DEDF-1E07-A37E3486274F}"/>
              </a:ext>
            </a:extLst>
          </p:cNvPr>
          <p:cNvGrpSpPr/>
          <p:nvPr/>
        </p:nvGrpSpPr>
        <p:grpSpPr>
          <a:xfrm>
            <a:off x="7936993" y="6252096"/>
            <a:ext cx="2591913" cy="481557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3399D7D-AED2-1D3C-4C68-FDBBEA871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8D4643B-C99E-FCB6-77FC-E7A7C9CD1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8965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Compito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</dc:title>
  <dc:creator>Stefan Sütterlin</dc:creator>
  <cp:keywords>, docId:648606DD04369C3DADFC98398DC09C71</cp:keywords>
  <cp:lastModifiedBy>Cosimo Melella</cp:lastModifiedBy>
  <cp:revision>5</cp:revision>
  <dcterms:created xsi:type="dcterms:W3CDTF">2023-10-16T08:56:56Z</dcterms:created>
  <dcterms:modified xsi:type="dcterms:W3CDTF">2026-02-06T16:09:41Z</dcterms:modified>
</cp:coreProperties>
</file>