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E76AC-BFB8-6C6E-B506-DAFB719D29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A960F4-B824-C796-6C05-6A67D86102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D42B14-849D-67F8-4815-98055006C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20AEA-1C9B-44FF-B3DD-0751AA07F4FC}" type="datetimeFigureOut">
              <a:rPr lang="en-GB" smtClean="0"/>
              <a:t>04/02/2026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6AA742-6316-A62C-097E-4B21DACEC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05E169-ADA5-575F-B64C-DE417D99A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8D12-3B93-48AE-8564-C72583A49A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893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14B65-3D04-D36A-8AC9-C69014AE5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134906-6573-B491-F8F0-08BEE2283B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B9FAE-936A-FB66-0D96-77C55CC3A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20AEA-1C9B-44FF-B3DD-0751AA07F4FC}" type="datetimeFigureOut">
              <a:rPr lang="en-GB" smtClean="0"/>
              <a:t>04/02/2026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334DA6-04CA-52E3-0DD2-D3FD882E9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775C4D-9A56-26B8-8EAD-42BC66956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8D12-3B93-48AE-8564-C72583A49A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737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CFC7D3A-39BF-F431-37C6-857783573B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55A8ED-A778-270B-7430-9880D9A073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C3B7D7-76B4-52E5-34C5-B91BF64C0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20AEA-1C9B-44FF-B3DD-0751AA07F4FC}" type="datetimeFigureOut">
              <a:rPr lang="en-GB" smtClean="0"/>
              <a:t>04/02/2026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CA277F-1DFA-6C5B-09FB-967B124E2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33930-660D-C6A4-E326-8A3DE449B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8D12-3B93-48AE-8564-C72583A49A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788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5D0FE-4531-AA9C-F7EB-FD4A138B9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54FBB0-1B8A-8151-EC02-C1CD211C6C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E03A4E-9119-C994-DEAC-4A615DEB9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20AEA-1C9B-44FF-B3DD-0751AA07F4FC}" type="datetimeFigureOut">
              <a:rPr lang="en-GB" smtClean="0"/>
              <a:t>04/02/2026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2DA10D-E738-364A-9CA4-66B9FDCBC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BFDC6-E68A-9C22-A30D-16CBE0A26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8D12-3B93-48AE-8564-C72583A49A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8749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06448-777A-567B-B70F-F45AE0D06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48BC7B-016A-6387-4397-B42B599C8E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5AD732-3FF8-F82B-E294-86CB43FB2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20AEA-1C9B-44FF-B3DD-0751AA07F4FC}" type="datetimeFigureOut">
              <a:rPr lang="en-GB" smtClean="0"/>
              <a:t>04/02/2026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CFB5AE-583D-33EB-9262-1706CE5A0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AFF86E-5D59-EC6A-3B6E-14DC1CD91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8D12-3B93-48AE-8564-C72583A49A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3163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1173C-5363-3C88-AC9B-6D9B39922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5BF759-E119-1408-074D-6E4121DC7E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10CC65-D4CE-97A4-603B-D8AACFDC98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CC5731-B70E-8E3A-A12B-4D296DDA6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20AEA-1C9B-44FF-B3DD-0751AA07F4FC}" type="datetimeFigureOut">
              <a:rPr lang="en-GB" smtClean="0"/>
              <a:t>04/02/2026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2D8AFC-A646-E2A4-90B2-7E30EBDBD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D351B1-C35F-B2EF-5AFF-0BB0B6C26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8D12-3B93-48AE-8564-C72583A49A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3386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68A60-1C8D-47B6-01AA-43A1B4AFD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688430-94C5-888A-BA49-996187DB94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BDFC40-1835-DA42-E142-CE35BAF2A6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DBC591-725E-3DCC-9161-AB6F7BF062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5F146F-F720-3F3B-C364-64ADC44142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1451C1-9A8E-F8FD-4347-CF8544FBC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20AEA-1C9B-44FF-B3DD-0751AA07F4FC}" type="datetimeFigureOut">
              <a:rPr lang="en-GB" smtClean="0"/>
              <a:t>04/02/2026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79A8DA-8101-9A11-7D83-72D6B3429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C9C809B-36C4-C7E9-070C-FD533297A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8D12-3B93-48AE-8564-C72583A49A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72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66DAA-E0E5-5A33-8FC2-C98B28BE0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0598BA-501A-16E3-75AB-E27C4ED97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20AEA-1C9B-44FF-B3DD-0751AA07F4FC}" type="datetimeFigureOut">
              <a:rPr lang="en-GB" smtClean="0"/>
              <a:t>04/02/2026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49B5B3-0C5F-EAB7-3F1F-708FBD73C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C22957-9A27-2C17-2894-72128DE4C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8D12-3B93-48AE-8564-C72583A49A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3602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553CF1-7A61-C93C-76D4-28B3AE90D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20AEA-1C9B-44FF-B3DD-0751AA07F4FC}" type="datetimeFigureOut">
              <a:rPr lang="en-GB" smtClean="0"/>
              <a:t>04/02/2026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32DFC6-5B21-9F9D-F0C1-6C27CD076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4D2B01-DA05-6505-0934-A2BE265CB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8D12-3B93-48AE-8564-C72583A49A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571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D5499-BA96-0EC8-D12F-2F76FF90F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6D724B-BC25-E16F-D808-5ED622162B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A980F1-7207-E838-D226-1B6D849518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86783-8519-719B-2D94-E75F2D07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20AEA-1C9B-44FF-B3DD-0751AA07F4FC}" type="datetimeFigureOut">
              <a:rPr lang="en-GB" smtClean="0"/>
              <a:t>04/02/2026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629E69-190F-AD22-21B9-DA1CC30D0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798CFE-462C-B470-8763-B65197A1B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8D12-3B93-48AE-8564-C72583A49A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081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23DE2-FEA7-60B4-3027-00CCC8C1D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3A2A6D-3B64-12EA-0426-B0794F7D0B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AA37BB-3EAB-DF50-1756-9AC9C682A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FE168F-7EA1-D04A-0B80-1FCBC88CE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20AEA-1C9B-44FF-B3DD-0751AA07F4FC}" type="datetimeFigureOut">
              <a:rPr lang="en-GB" smtClean="0"/>
              <a:t>04/02/2026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C29200-CB60-F92E-C932-C7EE567C3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DF4489-CD38-9D96-383C-DDABE41A7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8D12-3B93-48AE-8564-C72583A49A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1177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0FA563-99C0-A9EA-D045-EBBA4B47E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C2858D-F7EE-7E28-0DBD-3CDB262813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0ED7A0-508B-BD20-FE01-DEB07D8BB4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720AEA-1C9B-44FF-B3DD-0751AA07F4FC}" type="datetimeFigureOut">
              <a:rPr lang="en-GB" smtClean="0"/>
              <a:t>04/02/2026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97D3C0-B1A2-92D7-2B4C-8312CA650F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E0C552-D42E-030A-E173-18DF35D5CC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D98D12-3B93-48AE-8564-C72583A49A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8110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D98R7s3AE0&amp;t=1549s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7197F6C-30EE-4937-A537-47BD7398EFE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2000"/>
          </a:blip>
          <a:stretch>
            <a:fillRect/>
          </a:stretch>
        </p:blipFill>
        <p:spPr>
          <a:xfrm>
            <a:off x="1126435" y="0"/>
            <a:ext cx="993913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82BA867-AB41-2591-B733-873837257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746" y="226580"/>
            <a:ext cx="10515600" cy="1325563"/>
          </a:xfrm>
        </p:spPr>
        <p:txBody>
          <a:bodyPr/>
          <a:lstStyle/>
          <a:p>
            <a:r>
              <a:rPr lang="de-DE" dirty="0"/>
              <a:t>Your </a:t>
            </a:r>
            <a:r>
              <a:rPr lang="de-DE" dirty="0" err="1"/>
              <a:t>task</a:t>
            </a:r>
            <a:r>
              <a:rPr lang="de-DE" dirty="0"/>
              <a:t>: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ED07203-B388-0B6E-3BF3-FD6150BA3E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873" y="1499790"/>
            <a:ext cx="5544127" cy="5131629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Watch the video of James (Jim) Lawler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de-D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</a:t>
            </a:r>
            <a:r>
              <a:rPr lang="de-D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task</a:t>
            </a:r>
            <a:r>
              <a:rPr lang="de-D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</a:t>
            </a:r>
            <a:r>
              <a:rPr lang="de-D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</a:t>
            </a:r>
            <a:r>
              <a:rPr lang="de-D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find out </a:t>
            </a:r>
            <a:r>
              <a:rPr lang="de-DE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</a:t>
            </a:r>
            <a:r>
              <a:rPr lang="de-D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de-D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research</a:t>
            </a:r>
            <a:r>
              <a:rPr lang="de-D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says</a:t>
            </a:r>
            <a:r>
              <a:rPr lang="de-D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about</a:t>
            </a:r>
            <a:r>
              <a:rPr lang="de-D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factors</a:t>
            </a:r>
            <a:r>
              <a:rPr lang="de-D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</a:t>
            </a:r>
            <a:r>
              <a:rPr lang="de-D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contribute</a:t>
            </a:r>
            <a:r>
              <a:rPr lang="de-D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de-D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insider</a:t>
            </a:r>
            <a:r>
              <a:rPr lang="de-D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threats</a:t>
            </a:r>
            <a:r>
              <a:rPr lang="de-D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lang="de-DE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</a:t>
            </a:r>
            <a:r>
              <a:rPr lang="de-D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mitigation</a:t>
            </a:r>
            <a:r>
              <a:rPr lang="de-D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strategies</a:t>
            </a:r>
            <a:r>
              <a:rPr lang="de-D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</a:t>
            </a:r>
            <a:r>
              <a:rPr lang="de-D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de-DE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there</a:t>
            </a:r>
            <a:r>
              <a:rPr lang="de-D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de-D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preventing</a:t>
            </a:r>
            <a:r>
              <a:rPr lang="de-D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insider</a:t>
            </a:r>
            <a:r>
              <a:rPr lang="de-D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threats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de-DE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Remember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check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your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sources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quality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results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IMRAD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structure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APA style,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max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1200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words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24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Looking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forward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your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insights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F5711DC-0C8D-338D-22E8-2E2733DFD078}"/>
              </a:ext>
            </a:extLst>
          </p:cNvPr>
          <p:cNvSpPr txBox="1"/>
          <p:nvPr/>
        </p:nvSpPr>
        <p:spPr>
          <a:xfrm>
            <a:off x="6096000" y="5204798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 err="1">
                <a:hlinkClick r:id="rId3"/>
              </a:rPr>
              <a:t>Soulcatcher</a:t>
            </a:r>
            <a:r>
              <a:rPr lang="de-DE" dirty="0">
                <a:hlinkClick r:id="rId3"/>
              </a:rPr>
              <a:t>: </a:t>
            </a:r>
            <a:r>
              <a:rPr lang="de-DE" dirty="0" err="1">
                <a:hlinkClick r:id="rId3"/>
              </a:rPr>
              <a:t>Recruitment</a:t>
            </a:r>
            <a:r>
              <a:rPr lang="de-DE" dirty="0">
                <a:hlinkClick r:id="rId3"/>
              </a:rPr>
              <a:t> </a:t>
            </a:r>
            <a:r>
              <a:rPr lang="de-DE" dirty="0" err="1">
                <a:hlinkClick r:id="rId3"/>
              </a:rPr>
              <a:t>Operations</a:t>
            </a:r>
            <a:r>
              <a:rPr lang="de-DE" dirty="0">
                <a:hlinkClick r:id="rId3"/>
              </a:rPr>
              <a:t> w/ Former CIA Officer James Lawler | CSI Talks #3 - YouTube</a:t>
            </a: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DCD5C9E-9063-D072-9C34-0BCFAA014D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7674" y="1552143"/>
            <a:ext cx="5562723" cy="281604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E3AA119B-B4AF-5D0A-0D68-A0BBB4C3F0D4}"/>
              </a:ext>
            </a:extLst>
          </p:cNvPr>
          <p:cNvGrpSpPr/>
          <p:nvPr/>
        </p:nvGrpSpPr>
        <p:grpSpPr>
          <a:xfrm>
            <a:off x="8474977" y="6376443"/>
            <a:ext cx="2591913" cy="481557"/>
            <a:chOff x="5179092" y="5483822"/>
            <a:chExt cx="3294001" cy="612000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8417EEA-D540-D975-891B-833810D12F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FF947E3-AB7F-CCF2-2ED9-CF012C18B0F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17724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87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Your task:</vt:lpstr>
    </vt:vector>
  </TitlesOfParts>
  <Company>Tallinn University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Ricardo Gregorio Lugo</dc:creator>
  <cp:lastModifiedBy>Ricardo Gregorio Lugo</cp:lastModifiedBy>
  <cp:revision>2</cp:revision>
  <dcterms:created xsi:type="dcterms:W3CDTF">2025-10-02T14:21:38Z</dcterms:created>
  <dcterms:modified xsi:type="dcterms:W3CDTF">2026-02-04T09:30:06Z</dcterms:modified>
</cp:coreProperties>
</file>