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32"/>
    <p:sldId id="257" r:id="rId33"/>
    <p:sldId id="258" r:id="rId34"/>
    <p:sldId id="259" r:id="rId35"/>
    <p:sldId id="260" r:id="rId36"/>
    <p:sldId id="261" r:id="rId37"/>
    <p:sldId id="262" r:id="rId38"/>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charset="1" panose="00000500000000000000"/>
      <p:regular r:id="rId10"/>
    </p:embeddedFont>
    <p:embeddedFont>
      <p:font typeface="Montserrat Bold" charset="1" panose="00000600000000000000"/>
      <p:regular r:id="rId11"/>
    </p:embeddedFont>
    <p:embeddedFont>
      <p:font typeface="Montserrat Italics" charset="1" panose="00000500000000000000"/>
      <p:regular r:id="rId12"/>
    </p:embeddedFont>
    <p:embeddedFont>
      <p:font typeface="Montserrat Bold Italics" charset="1" panose="00000600000000000000"/>
      <p:regular r:id="rId13"/>
    </p:embeddedFont>
    <p:embeddedFont>
      <p:font typeface="Futura" charset="1" panose="020B0502020204020303"/>
      <p:regular r:id="rId14"/>
    </p:embeddedFont>
    <p:embeddedFont>
      <p:font typeface="Futura Bold" charset="1" panose="020B0702020204020203"/>
      <p:regular r:id="rId15"/>
    </p:embeddedFont>
    <p:embeddedFont>
      <p:font typeface="Futura Italics" charset="1" panose="020B0502020204090303"/>
      <p:regular r:id="rId16"/>
    </p:embeddedFont>
    <p:embeddedFont>
      <p:font typeface="Futura Bold Italics" charset="1" panose="020B0702020204090203"/>
      <p:regular r:id="rId17"/>
    </p:embeddedFont>
    <p:embeddedFont>
      <p:font typeface="Futura Light" charset="1" panose="020B0402020204020303"/>
      <p:regular r:id="rId18"/>
    </p:embeddedFont>
    <p:embeddedFont>
      <p:font typeface="Futura Light Italics" charset="1" panose="020B0402020204090303"/>
      <p:regular r:id="rId19"/>
    </p:embeddedFont>
    <p:embeddedFont>
      <p:font typeface="Futura Medium" charset="1" panose="020B0502020204020303"/>
      <p:regular r:id="rId20"/>
    </p:embeddedFont>
    <p:embeddedFont>
      <p:font typeface="Futura Medium Italics" charset="1" panose="020B0502020204090303"/>
      <p:regular r:id="rId21"/>
    </p:embeddedFont>
    <p:embeddedFont>
      <p:font typeface="Futura Ultra-Bold" charset="1" panose="020B0802020204020204"/>
      <p:regular r:id="rId22"/>
    </p:embeddedFont>
    <p:embeddedFont>
      <p:font typeface="Futura Ultra-Bold Italics" charset="1" panose="020B0802020204090204"/>
      <p:regular r:id="rId23"/>
    </p:embeddedFont>
    <p:embeddedFont>
      <p:font typeface="Now 2" charset="1" panose="00000500000000000000"/>
      <p:regular r:id="rId24"/>
    </p:embeddedFont>
    <p:embeddedFont>
      <p:font typeface="Now 2 Bold" charset="1" panose="00000800000000000000"/>
      <p:regular r:id="rId25"/>
    </p:embeddedFont>
    <p:embeddedFont>
      <p:font typeface="Now 2 Thin" charset="1" panose="00000300000000000000"/>
      <p:regular r:id="rId26"/>
    </p:embeddedFont>
    <p:embeddedFont>
      <p:font typeface="Now 2 Light" charset="1" panose="00000400000000000000"/>
      <p:regular r:id="rId27"/>
    </p:embeddedFont>
    <p:embeddedFont>
      <p:font typeface="Now 2 Medium" charset="1" panose="00000600000000000000"/>
      <p:regular r:id="rId28"/>
    </p:embeddedFont>
    <p:embeddedFont>
      <p:font typeface="Now 2 Heavy" charset="1" panose="00000A00000000000000"/>
      <p:regular r:id="rId29"/>
    </p:embeddedFont>
    <p:embeddedFont>
      <p:font typeface="Now 1" charset="1" panose="00000500000000000000"/>
      <p:regular r:id="rId30"/>
    </p:embeddedFont>
    <p:embeddedFont>
      <p:font typeface="Now 1 Bold" charset="1" panose="00000600000000000000"/>
      <p:regular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font" Target="fonts/font26.fntdata"/><Relationship Id="rId39" Type="http://schemas.openxmlformats.org/officeDocument/2006/relationships/customXml" Target="../customXml/item1.xml"/><Relationship Id="rId21" Type="http://schemas.openxmlformats.org/officeDocument/2006/relationships/font" Target="fonts/font21.fntdata"/><Relationship Id="rId34" Type="http://schemas.openxmlformats.org/officeDocument/2006/relationships/slide" Target="slides/slide3.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0" Type="http://schemas.openxmlformats.org/officeDocument/2006/relationships/font" Target="fonts/font20.fntdata"/><Relationship Id="rId29" Type="http://schemas.openxmlformats.org/officeDocument/2006/relationships/font" Target="fonts/font29.fntdata"/><Relationship Id="rId41" Type="http://schemas.openxmlformats.org/officeDocument/2006/relationships/customXml" Target="../customXml/item3.xml"/><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font" Target="fonts/font24.fntdata"/><Relationship Id="rId32" Type="http://schemas.openxmlformats.org/officeDocument/2006/relationships/slide" Target="slides/slide1.xml"/><Relationship Id="rId37" Type="http://schemas.openxmlformats.org/officeDocument/2006/relationships/slide" Target="slides/slide6.xml"/><Relationship Id="rId6" Type="http://schemas.openxmlformats.org/officeDocument/2006/relationships/font" Target="fonts/font6.fntdata"/><Relationship Id="rId40" Type="http://schemas.openxmlformats.org/officeDocument/2006/relationships/customXml" Target="../customXml/item2.xml"/><Relationship Id="rId15" Type="http://schemas.openxmlformats.org/officeDocument/2006/relationships/font" Target="fonts/font15.fntdata"/><Relationship Id="rId23" Type="http://schemas.openxmlformats.org/officeDocument/2006/relationships/font" Target="fonts/font23.fntdata"/><Relationship Id="rId28" Type="http://schemas.openxmlformats.org/officeDocument/2006/relationships/font" Target="fonts/font28.fntdata"/><Relationship Id="rId36" Type="http://schemas.openxmlformats.org/officeDocument/2006/relationships/slide" Target="slides/slide5.xml"/><Relationship Id="rId5" Type="http://schemas.openxmlformats.org/officeDocument/2006/relationships/tableStyles" Target="tableStyles.xml"/><Relationship Id="rId10" Type="http://schemas.openxmlformats.org/officeDocument/2006/relationships/font" Target="fonts/font10.fntdata"/><Relationship Id="rId19" Type="http://schemas.openxmlformats.org/officeDocument/2006/relationships/font" Target="fonts/font19.fntdata"/><Relationship Id="rId31" Type="http://schemas.openxmlformats.org/officeDocument/2006/relationships/font" Target="fonts/font31.fntdata"/><Relationship Id="rId14" Type="http://schemas.openxmlformats.org/officeDocument/2006/relationships/font" Target="fonts/font14.fntdata"/><Relationship Id="rId22" Type="http://schemas.openxmlformats.org/officeDocument/2006/relationships/font" Target="fonts/font22.fntdata"/><Relationship Id="rId27" Type="http://schemas.openxmlformats.org/officeDocument/2006/relationships/font" Target="fonts/font27.fntdata"/><Relationship Id="rId30" Type="http://schemas.openxmlformats.org/officeDocument/2006/relationships/font" Target="fonts/font30.fntdata"/><Relationship Id="rId35" Type="http://schemas.openxmlformats.org/officeDocument/2006/relationships/slide" Target="slides/slide4.xml"/><Relationship Id="rId4" Type="http://schemas.openxmlformats.org/officeDocument/2006/relationships/theme" Target="theme/theme1.xml"/><Relationship Id="rId9" Type="http://schemas.openxmlformats.org/officeDocument/2006/relationships/font" Target="fonts/font9.fntdata"/><Relationship Id="rId8" Type="http://schemas.openxmlformats.org/officeDocument/2006/relationships/font" Target="fonts/font8.fntdata"/><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font" Target="fonts/font25.fntdata"/><Relationship Id="rId33" Type="http://schemas.openxmlformats.org/officeDocument/2006/relationships/slide" Target="slides/slide2.xml"/><Relationship Id="rId38" Type="http://schemas.openxmlformats.org/officeDocument/2006/relationships/slide" Target="slides/slide7.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1"/>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lnTo>
                    <a:pt x="0" y="0"/>
                  </a:lnTo>
                  <a:close/>
                </a:path>
              </a:pathLst>
            </a:custGeom>
            <a:blipFill>
              <a:blip r:embed="rId2"/>
              <a:stretch>
                <a:fillRect l="0" t="-38888" r="0" b="-38888"/>
              </a:stretch>
            </a:blipFill>
          </p:spPr>
        </p:sp>
      </p:grpSp>
      <p:sp>
        <p:nvSpPr>
          <p:cNvPr name="TextBox 4" id="4"/>
          <p:cNvSpPr txBox="true"/>
          <p:nvPr/>
        </p:nvSpPr>
        <p:spPr>
          <a:xfrm rot="0">
            <a:off x="6964546" y="4605338"/>
            <a:ext cx="4358907" cy="962025"/>
          </a:xfrm>
          <a:prstGeom prst="rect">
            <a:avLst/>
          </a:prstGeom>
        </p:spPr>
        <p:txBody>
          <a:bodyPr anchor="t" rtlCol="false" tIns="0" lIns="0" bIns="0" rIns="0">
            <a:spAutoFit/>
          </a:bodyPr>
          <a:lstStyle/>
          <a:p>
            <a:pPr algn="ctr">
              <a:lnSpc>
                <a:spcPts val="6720"/>
              </a:lnSpc>
            </a:pPr>
            <a:r>
              <a:rPr lang="en-US" sz="5600">
                <a:solidFill>
                  <a:srgbClr val="1D1D1B"/>
                </a:solidFill>
                <a:latin typeface="Futura"/>
              </a:rPr>
              <a:t>Stakeholders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2507528"/>
            <a:ext cx="9140195" cy="5271943"/>
            <a:chOff x="0" y="0"/>
            <a:chExt cx="17602036" cy="10152620"/>
          </a:xfrm>
        </p:grpSpPr>
        <p:sp>
          <p:nvSpPr>
            <p:cNvPr name="Freeform 3" id="3"/>
            <p:cNvSpPr/>
            <p:nvPr/>
          </p:nvSpPr>
          <p:spPr>
            <a:xfrm flipH="false" flipV="false" rot="0">
              <a:off x="0" y="0"/>
              <a:ext cx="17602056" cy="10152634"/>
            </a:xfrm>
            <a:custGeom>
              <a:avLst/>
              <a:gdLst/>
              <a:ahLst/>
              <a:cxnLst/>
              <a:rect r="r" b="b" t="t" l="l"/>
              <a:pathLst>
                <a:path h="10152634" w="17602056">
                  <a:moveTo>
                    <a:pt x="0" y="0"/>
                  </a:moveTo>
                  <a:lnTo>
                    <a:pt x="17602056" y="0"/>
                  </a:lnTo>
                  <a:lnTo>
                    <a:pt x="17602056" y="10152634"/>
                  </a:lnTo>
                  <a:lnTo>
                    <a:pt x="0" y="10152634"/>
                  </a:lnTo>
                  <a:lnTo>
                    <a:pt x="0" y="0"/>
                  </a:lnTo>
                  <a:close/>
                </a:path>
              </a:pathLst>
            </a:custGeom>
            <a:blipFill>
              <a:blip r:embed="rId2"/>
              <a:stretch>
                <a:fillRect l="0" t="-7755" r="0" b="-7755"/>
              </a:stretch>
            </a:blipFill>
          </p:spPr>
        </p:sp>
      </p:grpSp>
      <p:grpSp>
        <p:nvGrpSpPr>
          <p:cNvPr name="Group 4" id="4"/>
          <p:cNvGrpSpPr/>
          <p:nvPr/>
        </p:nvGrpSpPr>
        <p:grpSpPr>
          <a:xfrm rot="0">
            <a:off x="9140195" y="0"/>
            <a:ext cx="9147805" cy="10287000"/>
            <a:chOff x="0" y="0"/>
            <a:chExt cx="2409298" cy="2709333"/>
          </a:xfrm>
        </p:grpSpPr>
        <p:sp>
          <p:nvSpPr>
            <p:cNvPr name="Freeform 5" id="5"/>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6" id="6"/>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7" id="7"/>
          <p:cNvSpPr txBox="true"/>
          <p:nvPr/>
        </p:nvSpPr>
        <p:spPr>
          <a:xfrm rot="0">
            <a:off x="10625031" y="4132299"/>
            <a:ext cx="6634269" cy="4171290"/>
          </a:xfrm>
          <a:prstGeom prst="rect">
            <a:avLst/>
          </a:prstGeom>
        </p:spPr>
        <p:txBody>
          <a:bodyPr anchor="t" rtlCol="false" tIns="0" lIns="0" bIns="0" rIns="0">
            <a:spAutoFit/>
          </a:bodyPr>
          <a:lstStyle/>
          <a:p>
            <a:pPr algn="l">
              <a:lnSpc>
                <a:spcPts val="4147"/>
              </a:lnSpc>
            </a:pPr>
            <a:r>
              <a:rPr lang="en-US" sz="2764">
                <a:solidFill>
                  <a:srgbClr val="000000"/>
                </a:solidFill>
                <a:latin typeface="Now 2"/>
              </a:rPr>
              <a:t>Regardless of which category they fall into, the changes our society needs are made by people. In this chapter, we describe the main tasks that students, teachers, researchers, staff, employers and policymakers need to accomplish in order to bring about real change in university life.</a:t>
            </a:r>
          </a:p>
        </p:txBody>
      </p:sp>
      <p:sp>
        <p:nvSpPr>
          <p:cNvPr name="TextBox 8" id="8"/>
          <p:cNvSpPr txBox="true"/>
          <p:nvPr/>
        </p:nvSpPr>
        <p:spPr>
          <a:xfrm rot="0">
            <a:off x="10625031" y="1154978"/>
            <a:ext cx="5532090" cy="1352550"/>
          </a:xfrm>
          <a:prstGeom prst="rect">
            <a:avLst/>
          </a:prstGeom>
        </p:spPr>
        <p:txBody>
          <a:bodyPr anchor="t" rtlCol="false" tIns="0" lIns="0" bIns="0" rIns="0">
            <a:spAutoFit/>
          </a:bodyPr>
          <a:lstStyle/>
          <a:p>
            <a:pPr algn="l">
              <a:lnSpc>
                <a:spcPts val="9480"/>
              </a:lnSpc>
            </a:pPr>
            <a:r>
              <a:rPr lang="en-US" sz="7900">
                <a:solidFill>
                  <a:srgbClr val="000000"/>
                </a:solidFill>
                <a:latin typeface="Futura"/>
              </a:rPr>
              <a:t>Stakeholders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7834470" y="1508514"/>
            <a:ext cx="10220848" cy="7269973"/>
          </a:xfrm>
          <a:custGeom>
            <a:avLst/>
            <a:gdLst/>
            <a:ahLst/>
            <a:cxnLst/>
            <a:rect r="r" b="b" t="t" l="l"/>
            <a:pathLst>
              <a:path h="7269973" w="10220848">
                <a:moveTo>
                  <a:pt x="0" y="0"/>
                </a:moveTo>
                <a:lnTo>
                  <a:pt x="10220848" y="0"/>
                </a:lnTo>
                <a:lnTo>
                  <a:pt x="10220848" y="7269972"/>
                </a:lnTo>
                <a:lnTo>
                  <a:pt x="0" y="7269972"/>
                </a:lnTo>
                <a:lnTo>
                  <a:pt x="0" y="0"/>
                </a:lnTo>
                <a:close/>
              </a:path>
            </a:pathLst>
          </a:custGeom>
          <a:blipFill>
            <a:blip r:embed="rId2"/>
            <a:stretch>
              <a:fillRect l="0" t="0" r="-669" b="0"/>
            </a:stretch>
          </a:blipFill>
        </p:spPr>
      </p:sp>
      <p:grpSp>
        <p:nvGrpSpPr>
          <p:cNvPr name="Group 3" id="3"/>
          <p:cNvGrpSpPr/>
          <p:nvPr/>
        </p:nvGrpSpPr>
        <p:grpSpPr>
          <a:xfrm rot="0">
            <a:off x="-1500249" y="0"/>
            <a:ext cx="9147805" cy="10287000"/>
            <a:chOff x="0" y="0"/>
            <a:chExt cx="2409298" cy="2709333"/>
          </a:xfrm>
        </p:grpSpPr>
        <p:sp>
          <p:nvSpPr>
            <p:cNvPr name="Freeform 4" id="4"/>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5" id="5"/>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6" id="6"/>
          <p:cNvSpPr txBox="true"/>
          <p:nvPr/>
        </p:nvSpPr>
        <p:spPr>
          <a:xfrm rot="0">
            <a:off x="1028700" y="3190875"/>
            <a:ext cx="5688378" cy="3752850"/>
          </a:xfrm>
          <a:prstGeom prst="rect">
            <a:avLst/>
          </a:prstGeom>
        </p:spPr>
        <p:txBody>
          <a:bodyPr anchor="t" rtlCol="false" tIns="0" lIns="0" bIns="0" rIns="0">
            <a:spAutoFit/>
          </a:bodyPr>
          <a:lstStyle/>
          <a:p>
            <a:pPr algn="l">
              <a:lnSpc>
                <a:spcPts val="9479"/>
              </a:lnSpc>
            </a:pPr>
            <a:r>
              <a:rPr lang="en-US" sz="7899">
                <a:solidFill>
                  <a:srgbClr val="000000"/>
                </a:solidFill>
                <a:latin typeface="Futura"/>
              </a:rPr>
              <a:t>Students </a:t>
            </a:r>
          </a:p>
          <a:p>
            <a:pPr algn="l">
              <a:lnSpc>
                <a:spcPts val="9480"/>
              </a:lnSpc>
            </a:pPr>
            <a:r>
              <a:rPr lang="en-US" sz="7900">
                <a:solidFill>
                  <a:srgbClr val="000000"/>
                </a:solidFill>
                <a:latin typeface="Futura"/>
              </a:rPr>
              <a:t>as stakeholders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500249"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5" id="5"/>
          <p:cNvSpPr txBox="true"/>
          <p:nvPr/>
        </p:nvSpPr>
        <p:spPr>
          <a:xfrm rot="0">
            <a:off x="1028700" y="3619500"/>
            <a:ext cx="6463985" cy="3752850"/>
          </a:xfrm>
          <a:prstGeom prst="rect">
            <a:avLst/>
          </a:prstGeom>
        </p:spPr>
        <p:txBody>
          <a:bodyPr anchor="t" rtlCol="false" tIns="0" lIns="0" bIns="0" rIns="0">
            <a:spAutoFit/>
          </a:bodyPr>
          <a:lstStyle/>
          <a:p>
            <a:pPr algn="l">
              <a:lnSpc>
                <a:spcPts val="9479"/>
              </a:lnSpc>
            </a:pPr>
            <a:r>
              <a:rPr lang="en-US" sz="7899">
                <a:solidFill>
                  <a:srgbClr val="000000"/>
                </a:solidFill>
                <a:latin typeface="Futura"/>
              </a:rPr>
              <a:t>Teachers </a:t>
            </a:r>
          </a:p>
          <a:p>
            <a:pPr algn="l">
              <a:lnSpc>
                <a:spcPts val="9480"/>
              </a:lnSpc>
            </a:pPr>
            <a:r>
              <a:rPr lang="en-US" sz="7900">
                <a:solidFill>
                  <a:srgbClr val="000000"/>
                </a:solidFill>
                <a:latin typeface="Futura"/>
              </a:rPr>
              <a:t>as stakeholders </a:t>
            </a:r>
          </a:p>
        </p:txBody>
      </p:sp>
      <p:sp>
        <p:nvSpPr>
          <p:cNvPr name="Freeform 6" id="6"/>
          <p:cNvSpPr/>
          <p:nvPr/>
        </p:nvSpPr>
        <p:spPr>
          <a:xfrm flipH="false" flipV="false" rot="0">
            <a:off x="7647556" y="2005368"/>
            <a:ext cx="10343021" cy="7133514"/>
          </a:xfrm>
          <a:custGeom>
            <a:avLst/>
            <a:gdLst/>
            <a:ahLst/>
            <a:cxnLst/>
            <a:rect r="r" b="b" t="t" l="l"/>
            <a:pathLst>
              <a:path h="7133514" w="10343021">
                <a:moveTo>
                  <a:pt x="0" y="0"/>
                </a:moveTo>
                <a:lnTo>
                  <a:pt x="10343021" y="0"/>
                </a:lnTo>
                <a:lnTo>
                  <a:pt x="10343021" y="7133514"/>
                </a:lnTo>
                <a:lnTo>
                  <a:pt x="0" y="7133514"/>
                </a:lnTo>
                <a:lnTo>
                  <a:pt x="0" y="0"/>
                </a:lnTo>
                <a:close/>
              </a:path>
            </a:pathLst>
          </a:custGeom>
          <a:blipFill>
            <a:blip r:embed="rId2"/>
            <a:stretch>
              <a:fillRect l="0" t="-1118" r="0" b="-1118"/>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500249"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5" id="5"/>
          <p:cNvSpPr txBox="true"/>
          <p:nvPr/>
        </p:nvSpPr>
        <p:spPr>
          <a:xfrm rot="0">
            <a:off x="1028700" y="3173666"/>
            <a:ext cx="6163171" cy="3701542"/>
          </a:xfrm>
          <a:prstGeom prst="rect">
            <a:avLst/>
          </a:prstGeom>
        </p:spPr>
        <p:txBody>
          <a:bodyPr anchor="t" rtlCol="false" tIns="0" lIns="0" bIns="0" rIns="0">
            <a:spAutoFit/>
          </a:bodyPr>
          <a:lstStyle/>
          <a:p>
            <a:pPr algn="l">
              <a:lnSpc>
                <a:spcPts val="9477"/>
              </a:lnSpc>
            </a:pPr>
            <a:r>
              <a:rPr lang="en-US" sz="6999">
                <a:solidFill>
                  <a:srgbClr val="000000"/>
                </a:solidFill>
                <a:latin typeface="Futura"/>
              </a:rPr>
              <a:t>Researchers </a:t>
            </a:r>
          </a:p>
          <a:p>
            <a:pPr algn="l">
              <a:lnSpc>
                <a:spcPts val="9477"/>
              </a:lnSpc>
            </a:pPr>
            <a:r>
              <a:rPr lang="en-US" sz="6999">
                <a:solidFill>
                  <a:srgbClr val="000000"/>
                </a:solidFill>
                <a:latin typeface="Futura"/>
              </a:rPr>
              <a:t>as </a:t>
            </a:r>
          </a:p>
          <a:p>
            <a:pPr algn="l">
              <a:lnSpc>
                <a:spcPts val="9480"/>
              </a:lnSpc>
            </a:pPr>
            <a:r>
              <a:rPr lang="en-US" sz="7000">
                <a:solidFill>
                  <a:srgbClr val="000000"/>
                </a:solidFill>
                <a:latin typeface="Futura"/>
              </a:rPr>
              <a:t>stakeholders </a:t>
            </a:r>
          </a:p>
        </p:txBody>
      </p:sp>
      <p:sp>
        <p:nvSpPr>
          <p:cNvPr name="Freeform 6" id="6"/>
          <p:cNvSpPr/>
          <p:nvPr/>
        </p:nvSpPr>
        <p:spPr>
          <a:xfrm flipH="false" flipV="false" rot="0">
            <a:off x="8037713" y="1608045"/>
            <a:ext cx="10046362" cy="7070911"/>
          </a:xfrm>
          <a:custGeom>
            <a:avLst/>
            <a:gdLst/>
            <a:ahLst/>
            <a:cxnLst/>
            <a:rect r="r" b="b" t="t" l="l"/>
            <a:pathLst>
              <a:path h="7070911" w="10046362">
                <a:moveTo>
                  <a:pt x="0" y="0"/>
                </a:moveTo>
                <a:lnTo>
                  <a:pt x="10046362" y="0"/>
                </a:lnTo>
                <a:lnTo>
                  <a:pt x="10046362" y="7070910"/>
                </a:lnTo>
                <a:lnTo>
                  <a:pt x="0" y="7070910"/>
                </a:lnTo>
                <a:lnTo>
                  <a:pt x="0" y="0"/>
                </a:lnTo>
                <a:close/>
              </a:path>
            </a:pathLst>
          </a:custGeom>
          <a:blipFill>
            <a:blip r:embed="rId2"/>
            <a:stretch>
              <a:fillRect l="0" t="-91" r="0" b="-91"/>
            </a:stretch>
          </a:blipFill>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2A48B042-E05A-41D2-8207-EBD19CF6319B}"/>
</file>

<file path=customXml/itemProps2.xml><?xml version="1.0" encoding="utf-8"?>
<ds:datastoreItem xmlns:ds="http://schemas.openxmlformats.org/officeDocument/2006/customXml" ds:itemID="{A5112AEF-E514-4AA8-AD7F-C57CD79F6FE7}"/>
</file>

<file path=customXml/itemProps3.xml><?xml version="1.0" encoding="utf-8"?>
<ds:datastoreItem xmlns:ds="http://schemas.openxmlformats.org/officeDocument/2006/customXml" ds:itemID="{6778E828-34F5-47C5-B831-6F902119EA84}"/>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Sibiu - Grit</dc:title>
  <cp:revision>1</cp:revision>
  <dcterms:created xsi:type="dcterms:W3CDTF">2006-08-16T00:00:00Z</dcterms:created>
  <dcterms:modified xsi:type="dcterms:W3CDTF">2011-08-01T06:04:30Z</dcterms:modified>
  <dc:identifier>DAFydG0B08A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